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76" r:id="rId7"/>
    <p:sldId id="278" r:id="rId8"/>
    <p:sldId id="279" r:id="rId9"/>
    <p:sldId id="265" r:id="rId10"/>
    <p:sldId id="275" r:id="rId11"/>
    <p:sldId id="262" r:id="rId12"/>
    <p:sldId id="274" r:id="rId13"/>
    <p:sldId id="266" r:id="rId14"/>
    <p:sldId id="267" r:id="rId15"/>
    <p:sldId id="268" r:id="rId16"/>
    <p:sldId id="277" r:id="rId17"/>
    <p:sldId id="269" r:id="rId18"/>
    <p:sldId id="270" r:id="rId19"/>
    <p:sldId id="273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4332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07-Aug-20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anddate.com/time/utc-abbrevia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timeanddate.com/time/zones/na" TargetMode="External"/><Relationship Id="rId4" Type="http://schemas.openxmlformats.org/officeDocument/2006/relationships/hyperlink" Target="http://www.timeanddate.com/time/dst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Pacific Daylight Time (PDT) is 7 hours behind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Coordinated Universal Time (UTC)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time zone is a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DST (daylight saving time)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 zone and is used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North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America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 zone is often called Pacific Daylight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5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8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8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https://docs.oracle.com/javase/8/docs/api/java/text/MessageFormat.html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07-Aug-20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07-Aug-20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07-Aug-20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913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07-Aug-20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text/DateFormat.html#LONG" TargetMode="External"/><Relationship Id="rId3" Type="http://schemas.openxmlformats.org/officeDocument/2006/relationships/hyperlink" Target="https://docs.oracle.com/javase/8/docs/api/java/text/NumberFormat.html#getCurrencyInstance-java.util.Locale-" TargetMode="External"/><Relationship Id="rId7" Type="http://schemas.openxmlformats.org/officeDocument/2006/relationships/hyperlink" Target="https://docs.oracle.com/javase/8/docs/api/java/text/DateFormat.html#DEFAULT" TargetMode="External"/><Relationship Id="rId2" Type="http://schemas.openxmlformats.org/officeDocument/2006/relationships/hyperlink" Target="https://docs.oracle.com/javase/8/docs/api/java/text/NumberFormat.html#getIntegerInstance-java.util.Local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text/DateFormat.html#SHORT" TargetMode="External"/><Relationship Id="rId5" Type="http://schemas.openxmlformats.org/officeDocument/2006/relationships/hyperlink" Target="https://docs.oracle.com/javase/8/docs/api/java/text/DateFormat.html#getDateInstance-int-java.util.Locale-" TargetMode="External"/><Relationship Id="rId10" Type="http://schemas.openxmlformats.org/officeDocument/2006/relationships/hyperlink" Target="https://docs.oracle.com/javase/8/docs/api/java/text/DateFormat.html#getTimeInstance-int-java.util.Locale-" TargetMode="External"/><Relationship Id="rId4" Type="http://schemas.openxmlformats.org/officeDocument/2006/relationships/hyperlink" Target="https://docs.oracle.com/javase/8/docs/api/java/text/NumberFormat.html#getPercentInstance-java.util.Locale-" TargetMode="External"/><Relationship Id="rId9" Type="http://schemas.openxmlformats.org/officeDocument/2006/relationships/hyperlink" Target="https://docs.oracle.com/javase/8/docs/api/java/text/DateFormat.html#FUL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Lecture 6</a:t>
            </a:r>
            <a:br>
              <a:rPr lang="fr-FR" dirty="0" smtClean="0"/>
            </a:br>
            <a:r>
              <a:rPr lang="fr-FR" dirty="0" smtClean="0"/>
              <a:t>Java </a:t>
            </a:r>
            <a:r>
              <a:rPr smtClean="0"/>
              <a:t>Internationalization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</a:p>
          <a:p>
            <a:r>
              <a:rPr lang="en-US" dirty="0" smtClean="0"/>
              <a:t>Java-Tutorials/tutorial-2015/index.html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076575"/>
            <a:ext cx="51530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3276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Cultural Symbols: Alphabets,  Digits,  Currency symbol…</a:t>
            </a:r>
          </a:p>
          <a:p>
            <a:r>
              <a:rPr lang="en-US" dirty="0" smtClean="0"/>
              <a:t>Use hexadecimal Unicode for particular symbols (</a:t>
            </a:r>
            <a:r>
              <a:rPr lang="en-US" dirty="0" smtClean="0">
                <a:solidFill>
                  <a:srgbClr val="FF0000"/>
                </a:solidFill>
              </a:rPr>
              <a:t>\uXXXX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use the function “Insert symbol” of the MS Word to find Unicode of a symbol.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838200"/>
            <a:ext cx="5210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86200" y="2249269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tutorial-2015/i18n/format/examples/resources/ Resources_fr.properties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 Compound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895" y="1981201"/>
            <a:ext cx="6864860" cy="86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Compound message = string template + embedded data Example: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" y="2979003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the message’s template, marks must be used. Example: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657872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354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86600" y="3962400"/>
            <a:ext cx="1600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character ‘\’ is used as a concatenation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55581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mix data to the template, an array of objects are used, number in a mark is the object’s index in this array. Syntax for a mark: { index, type, format}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java.text.MessageFormat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4737"/>
              </p:ext>
            </p:extLst>
          </p:nvPr>
        </p:nvGraphicFramePr>
        <p:xfrm>
          <a:off x="457200" y="990600"/>
          <a:ext cx="8305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5943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Subformat</a:t>
                      </a:r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3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NumberFormat.getIntegerInstance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NumberFormat.getCurrencyInstance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NumberFormat.getPercentInstance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Message…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6" y="1485900"/>
            <a:ext cx="827646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89426"/>
            <a:ext cx="6653212" cy="21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0104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4572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502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047999" y="2514600"/>
            <a:ext cx="27432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76600" y="2209800"/>
            <a:ext cx="609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3200" y="1828800"/>
            <a:ext cx="1524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9400" y="1828800"/>
            <a:ext cx="2971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905000"/>
            <a:ext cx="4905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133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" y="3581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5105400"/>
            <a:ext cx="5591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5181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9960"/>
            <a:ext cx="5819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20090"/>
            <a:ext cx="2933700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4953000"/>
            <a:ext cx="6838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4495800"/>
            <a:ext cx="3020792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8202"/>
            <a:ext cx="26003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281964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2" y="827145"/>
            <a:ext cx="3154678" cy="3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52550"/>
            <a:ext cx="7979684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92" y="2990850"/>
            <a:ext cx="865359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5820"/>
            <a:ext cx="8239126" cy="57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smtClean="0"/>
              <a:t>Compound Message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specify cultural symbols in properties file?</a:t>
            </a:r>
          </a:p>
          <a:p>
            <a:r>
              <a:rPr lang="en-US" dirty="0" smtClean="0"/>
              <a:t>How to create a compound message?</a:t>
            </a:r>
          </a:p>
          <a:p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dirty="0" smtClean="0"/>
              <a:t>Compound Message</a:t>
            </a:r>
          </a:p>
          <a:p>
            <a:r>
              <a:rPr lang="en-US" dirty="0" smtClean="0"/>
              <a:t>Demonstrations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1-Formatting Date and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48400"/>
            <a:ext cx="7353300" cy="25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4" y="872482"/>
            <a:ext cx="3914776" cy="25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79393"/>
            <a:ext cx="88392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2971800" cy="1676400"/>
          </a:xfrm>
        </p:spPr>
        <p:txBody>
          <a:bodyPr>
            <a:normAutofit/>
          </a:bodyPr>
          <a:lstStyle/>
          <a:p>
            <a:r>
              <a:rPr lang="en-US" sz="3200" smtClean="0"/>
              <a:t>Demo 2: </a:t>
            </a:r>
            <a:r>
              <a:rPr lang="en-US" sz="3200" dirty="0" smtClean="0"/>
              <a:t>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440" y="5591174"/>
            <a:ext cx="4561670" cy="11906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Enabled Locales for </a:t>
            </a:r>
            <a:r>
              <a:rPr lang="en-US" dirty="0" err="1"/>
              <a:t>java.util</a:t>
            </a:r>
            <a:r>
              <a:rPr lang="en-US" dirty="0"/>
              <a:t> and </a:t>
            </a:r>
            <a:r>
              <a:rPr lang="en-US" dirty="0" err="1"/>
              <a:t>java.text</a:t>
            </a:r>
            <a:r>
              <a:rPr lang="en-US" dirty="0"/>
              <a:t>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07168"/>
              </p:ext>
            </p:extLst>
          </p:nvPr>
        </p:nvGraphicFramePr>
        <p:xfrm>
          <a:off x="1219200" y="1676400"/>
          <a:ext cx="71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(Simplified)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zh_CN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da_DK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fr_FR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vi_VN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771906"/>
            <a:ext cx="627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http://www.oracle.com/technetwork/java/javase/locales-137662.html</a:t>
            </a:r>
          </a:p>
        </p:txBody>
      </p:sp>
    </p:spTree>
    <p:extLst>
      <p:ext uri="{BB962C8B-B14F-4D97-AF65-F5344CB8AC3E}">
        <p14:creationId xmlns:p14="http://schemas.microsoft.com/office/powerpoint/2010/main" val="164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 3: Custom 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0248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332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Date/Time Symbol…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61812"/>
            <a:ext cx="8458201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648200"/>
            <a:ext cx="3819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11087"/>
            <a:ext cx="521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4: Currency Format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962</TotalTime>
  <Words>392</Words>
  <Application>Microsoft Office PowerPoint</Application>
  <PresentationFormat>On-screen Show (4:3)</PresentationFormat>
  <Paragraphs>136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Perpetua</vt:lpstr>
      <vt:lpstr>Wingdings 2</vt:lpstr>
      <vt:lpstr>Equity</vt:lpstr>
      <vt:lpstr>Lecture 6 Java Internationalization Part 2</vt:lpstr>
      <vt:lpstr>Objectives</vt:lpstr>
      <vt:lpstr>Contents</vt:lpstr>
      <vt:lpstr>1-Formatting Date and Time</vt:lpstr>
      <vt:lpstr>Demo 2: Formatting Date/Time…</vt:lpstr>
      <vt:lpstr>Enabled Locales for java.util and java.text Functionality</vt:lpstr>
      <vt:lpstr>Demo 3: Custom Formatting Date/Time…</vt:lpstr>
      <vt:lpstr>Date/Time Symbol…</vt:lpstr>
      <vt:lpstr>2- Cultural Symbols in Property File</vt:lpstr>
      <vt:lpstr>2- Cultural Symbols in Property File</vt:lpstr>
      <vt:lpstr>3- Compound Message</vt:lpstr>
      <vt:lpstr>java.text.MessageFormat</vt:lpstr>
      <vt:lpstr>Compound Message…</vt:lpstr>
      <vt:lpstr>Demo 5</vt:lpstr>
      <vt:lpstr>Demo 5…</vt:lpstr>
      <vt:lpstr>Demo 5…</vt:lpstr>
      <vt:lpstr>Demo 5…</vt:lpstr>
      <vt:lpstr>Demo 5…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50</cp:revision>
  <dcterms:created xsi:type="dcterms:W3CDTF">2014-12-30T03:31:12Z</dcterms:created>
  <dcterms:modified xsi:type="dcterms:W3CDTF">2020-08-07T05:08:44Z</dcterms:modified>
</cp:coreProperties>
</file>