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Franklin Gothic Demi Cond" pitchFamily="34" charset="0"/>
                <a:ea typeface="+mn-ea"/>
                <a:cs typeface="+mn-cs"/>
              </a:rPr>
              <a:t>Presented By:</a:t>
            </a:r>
            <a:br>
              <a:rPr lang="en-US" sz="2800" b="1" dirty="0">
                <a:solidFill>
                  <a:schemeClr val="tx1"/>
                </a:solidFill>
                <a:latin typeface="Franklin Gothic Demi Cond" pitchFamily="34" charset="0"/>
                <a:ea typeface="+mn-ea"/>
                <a:cs typeface="+mn-cs"/>
              </a:rPr>
            </a:br>
            <a:r>
              <a:rPr lang="en-US" sz="2800" b="1" dirty="0" err="1">
                <a:solidFill>
                  <a:schemeClr val="tx1"/>
                </a:solidFill>
                <a:latin typeface="Franklin Gothic Demi Cond" pitchFamily="34" charset="0"/>
                <a:ea typeface="+mn-ea"/>
                <a:cs typeface="+mn-cs"/>
              </a:rPr>
              <a:t>SaNJAY</a:t>
            </a:r>
            <a:r>
              <a:rPr lang="en-US" sz="2800" b="1" dirty="0">
                <a:solidFill>
                  <a:schemeClr val="tx1"/>
                </a:solidFill>
                <a:latin typeface="Franklin Gothic Demi Cond" pitchFamily="34" charset="0"/>
                <a:ea typeface="+mn-ea"/>
                <a:cs typeface="+mn-cs"/>
              </a:rPr>
              <a:t> TAMRAKAR</a:t>
            </a:r>
            <a:endParaRPr lang="en-US" sz="2800" b="1" dirty="0">
              <a:solidFill>
                <a:schemeClr val="tx1"/>
              </a:solidFill>
              <a:latin typeface="Franklin Gothic Demi Cond" pitchFamily="34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2545" y="711139"/>
            <a:ext cx="6019800" cy="1754326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Franklin Gothic Demi Cond" pitchFamily="34" charset="0"/>
              </a:rPr>
              <a:t>TRENDS OF  COMMODITIES/INDEX DURING  2000-2016</a:t>
            </a:r>
            <a:endParaRPr lang="en-US" sz="3600" b="1" dirty="0">
              <a:latin typeface="Franklin Gothic Demi Con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381000"/>
            <a:ext cx="8686800" cy="838200"/>
          </a:xfrm>
        </p:spPr>
        <p:txBody>
          <a:bodyPr/>
          <a:lstStyle/>
          <a:p>
            <a:r>
              <a:rPr lang="en-US" dirty="0" smtClean="0"/>
              <a:t>COMMODITIES AND INDEX</a:t>
            </a:r>
            <a:endParaRPr lang="en-US" dirty="0"/>
          </a:p>
        </p:txBody>
      </p:sp>
      <p:pic>
        <p:nvPicPr>
          <p:cNvPr id="1027" name="Picture 3" descr="C:\Users\sanjay\AppData\Local\Microsoft\Windows\INetCache\IE\TNJZNHA2\pot-of-gold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1905000" cy="263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anjay\AppData\Local\Microsoft\Windows\INetCache\IE\TNJZNHA2\Oil_drop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1458913"/>
            <a:ext cx="1841500" cy="2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njay\AppData\Local\Microsoft\Windows\INetCache\IE\IFJ0JR1T\medium-Stylized-dollar-bill-Money--66.6-3350[1]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144985"/>
            <a:ext cx="1973262" cy="124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anjay\AppData\Local\Microsoft\Windows\INetCache\IE\TNJZNHA2\sociedad-standard-Poors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1176"/>
            <a:ext cx="9143999" cy="193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6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RECESSION In United states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400"/>
            <a:ext cx="9144000" cy="2895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Great Recession (Dec 2007,Jun 2009)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Unemployment (10%)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GDP decline (-5.1%)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Lasted 1 year and 6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How to know when you’re in a recession?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decline in real GDP for two consecutive </a:t>
            </a:r>
            <a:r>
              <a:rPr lang="en-US" dirty="0" smtClean="0"/>
              <a:t>quarters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economy </a:t>
            </a:r>
            <a:r>
              <a:rPr lang="en-US" dirty="0"/>
              <a:t>is in an official recession after six months of falling national </a:t>
            </a:r>
            <a:r>
              <a:rPr lang="en-US" dirty="0" smtClean="0"/>
              <a:t>income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higher unemployment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decline </a:t>
            </a:r>
            <a:r>
              <a:rPr lang="en-US" dirty="0"/>
              <a:t>in </a:t>
            </a:r>
            <a:r>
              <a:rPr lang="en-US" dirty="0" smtClean="0"/>
              <a:t>confidence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falling </a:t>
            </a:r>
            <a:r>
              <a:rPr lang="en-US" dirty="0"/>
              <a:t>house </a:t>
            </a:r>
            <a:r>
              <a:rPr lang="en-US" dirty="0" smtClean="0"/>
              <a:t>prices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decline </a:t>
            </a:r>
            <a:r>
              <a:rPr lang="en-US" dirty="0"/>
              <a:t>in investment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lower inflation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53" y="3372286"/>
            <a:ext cx="4495238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and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SHINY-APP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19400"/>
            <a:ext cx="3950824" cy="2986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87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608</TotalTime>
  <Words>85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Presented By: SaNJAY TAMRAKAR</vt:lpstr>
      <vt:lpstr>COMMODITIES AND INDEX</vt:lpstr>
      <vt:lpstr>RECESSION In United states</vt:lpstr>
      <vt:lpstr>How to know when you’re in a recession? </vt:lpstr>
      <vt:lpstr>Trends and Comparison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SaNJAY TAMRAKAR</dc:title>
  <dc:creator>sanjay tamrakar</dc:creator>
  <cp:lastModifiedBy>sanjay tamrakar</cp:lastModifiedBy>
  <cp:revision>6</cp:revision>
  <dcterms:created xsi:type="dcterms:W3CDTF">2006-08-16T00:00:00Z</dcterms:created>
  <dcterms:modified xsi:type="dcterms:W3CDTF">2017-06-21T21:13:20Z</dcterms:modified>
</cp:coreProperties>
</file>