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7370499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7370499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7370499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7370499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73704990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7370499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mfapi.i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Finance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guide by our machines, Deepa Tamraparani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Inspiration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7823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Have you ever wondered, Given my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expected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return on investment 10 years down the line, Will I be able to find out the investment I must make today ? And should I invest all money  into that one fund ? 😃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012975" y="687400"/>
            <a:ext cx="4925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 important points to remember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505075" y="1377475"/>
            <a:ext cx="8297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Where did I get the (authentic)Dataset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Dataset is sourced through API </a:t>
            </a: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https://www.mfapi.in/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using Python. Data contains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Fund_House 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Scheme_Type Scheme_Category </a:t>
            </a:r>
            <a:r>
              <a:rPr b="1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Scheme_Code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Scheme_Name Date, </a:t>
            </a:r>
            <a:r>
              <a:rPr b="1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should I Model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Model/s to be built for forecasting the NAV’s over time.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NAV = (Assets-Liabilities)/no.of.shares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Portfolio Optimization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Further maths to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find the root investment amount as of today. Find the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optimal weight distribution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among n portfolios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you start with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480150"/>
            <a:ext cx="7823700" cy="29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Readily available, preprocessed Dataset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🧹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Plotting time series and forecasting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🏄🏾‍♀️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(No Stress about Bias or Overfitting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😓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).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Overview of Indian Financial Market of past 15 years.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Calculated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returns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and risk profiles of the each Schemes.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💸💵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Analysis of one fund house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📶📊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And </a:t>
            </a:r>
            <a:r>
              <a:rPr lang="en" sz="3600">
                <a:solidFill>
                  <a:schemeClr val="dk1"/>
                </a:solidFill>
              </a:rPr>
              <a:t>What else you get</a:t>
            </a:r>
            <a:endParaRPr sz="2400"/>
          </a:p>
        </p:txBody>
      </p:sp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1480150"/>
            <a:ext cx="7823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serious problems like Covid, noise, un-deterministic patterns and more  !!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But no problem, we are developers, data scientists and mathematicians now… and we will find a way 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👩🏼‍💻👨🏿‍💻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833200" y="3565525"/>
            <a:ext cx="738900" cy="768000"/>
          </a:xfrm>
          <a:prstGeom prst="smileyFace">
            <a:avLst>
              <a:gd fmla="val 4653" name="adj"/>
            </a:avLst>
          </a:prstGeom>
          <a:solidFill>
            <a:srgbClr val="49E4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535775" y="712150"/>
            <a:ext cx="7377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Please join the research</a:t>
            </a:r>
            <a:endParaRPr sz="2400"/>
          </a:p>
        </p:txBody>
      </p:sp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35775" y="1480150"/>
            <a:ext cx="7823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you consider yourself moderately good in Forecasting by now (otherwise we both have a lot to study in the weekend 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🙏🙏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you are interested in understanding and predicting Financial Markets (or already know something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📚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And  enjoy some ice creams every now and then </a:t>
            </a:r>
            <a:r>
              <a:rPr b="0" lang="en" sz="2400">
                <a:latin typeface="Arial"/>
                <a:ea typeface="Arial"/>
                <a:cs typeface="Arial"/>
                <a:sym typeface="Arial"/>
              </a:rPr>
              <a:t>🍦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:)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854825" y="3961700"/>
            <a:ext cx="738900" cy="768000"/>
          </a:xfrm>
          <a:prstGeom prst="smileyFace">
            <a:avLst>
              <a:gd fmla="val 4653" name="adj"/>
            </a:avLst>
          </a:prstGeom>
          <a:solidFill>
            <a:srgbClr val="49E4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Let us start our Systematic recommendation to investing ! Thank you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´</a:t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