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37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2941-8A73-4F67-A0FF-AE6C0204558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C462-325A-40DB-9544-993B5F23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2941-8A73-4F67-A0FF-AE6C0204558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C462-325A-40DB-9544-993B5F23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6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2941-8A73-4F67-A0FF-AE6C0204558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C462-325A-40DB-9544-993B5F23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6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2941-8A73-4F67-A0FF-AE6C0204558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C462-325A-40DB-9544-993B5F23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4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2941-8A73-4F67-A0FF-AE6C0204558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C462-325A-40DB-9544-993B5F23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1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2941-8A73-4F67-A0FF-AE6C0204558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C462-325A-40DB-9544-993B5F23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2941-8A73-4F67-A0FF-AE6C0204558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C462-325A-40DB-9544-993B5F23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9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2941-8A73-4F67-A0FF-AE6C0204558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C462-325A-40DB-9544-993B5F23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2941-8A73-4F67-A0FF-AE6C0204558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C462-325A-40DB-9544-993B5F23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6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2941-8A73-4F67-A0FF-AE6C0204558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C462-325A-40DB-9544-993B5F23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1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2941-8A73-4F67-A0FF-AE6C0204558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C462-325A-40DB-9544-993B5F23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8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82941-8A73-4F67-A0FF-AE6C0204558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4C462-325A-40DB-9544-993B5F23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0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4114800" y="2057400"/>
            <a:ext cx="228600" cy="373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91200" y="2057400"/>
            <a:ext cx="533400" cy="373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572000" y="2057400"/>
            <a:ext cx="914400" cy="3733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43400" y="2057400"/>
            <a:ext cx="228600" cy="3733800"/>
          </a:xfrm>
          <a:prstGeom prst="rect">
            <a:avLst/>
          </a:prstGeom>
          <a:solidFill>
            <a:srgbClr val="FEF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43200" y="2057400"/>
            <a:ext cx="1219200" cy="3733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>
          <a:xfrm>
            <a:off x="7417750" y="2624732"/>
            <a:ext cx="3295828" cy="7159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Sample Measurements (hourly) in AQS format</a:t>
            </a:r>
            <a:endParaRPr lang="en-US" sz="2800" dirty="0"/>
          </a:p>
        </p:txBody>
      </p:sp>
      <p:sp>
        <p:nvSpPr>
          <p:cNvPr id="2048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2438400" y="6096000"/>
            <a:ext cx="3962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Monitoring &amp; AQS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C41A5A-DAB9-487B-B4B3-35F88C99A2D9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0490" name="Rectangle 7"/>
          <p:cNvSpPr>
            <a:spLocks noChangeArrowheads="1"/>
          </p:cNvSpPr>
          <p:nvPr/>
        </p:nvSpPr>
        <p:spPr bwMode="auto">
          <a:xfrm>
            <a:off x="2362200" y="2057400"/>
            <a:ext cx="4114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/>
              <a:t>⁭RD|I|29|129|0001|42604|1|1|007|051|20000101|00:00|0.010|||||||||||||||</a:t>
            </a:r>
          </a:p>
          <a:p>
            <a:pPr eaLnBrk="1" hangingPunct="1"/>
            <a:r>
              <a:rPr lang="en-US" altLang="en-US" sz="1000" dirty="0"/>
              <a:t>RD|I|29|129|0001|42604|1|1|007|051|20000101|01:00|0.004|||||||||||||||</a:t>
            </a:r>
          </a:p>
          <a:p>
            <a:pPr eaLnBrk="1" hangingPunct="1"/>
            <a:r>
              <a:rPr lang="en-US" altLang="en-US" sz="1000" dirty="0"/>
              <a:t>RD|I|29|129|0001|42604|1|1|007|051|20000101|02:00|0.004|||||||||||||||</a:t>
            </a:r>
          </a:p>
          <a:p>
            <a:pPr eaLnBrk="1" hangingPunct="1"/>
            <a:r>
              <a:rPr lang="en-US" altLang="en-US" sz="1000" dirty="0"/>
              <a:t>RD|I|29|129|0001|42604|1|1|007|051|20000101|03:00|0.004|||||||||||||||</a:t>
            </a:r>
          </a:p>
          <a:p>
            <a:pPr eaLnBrk="1" hangingPunct="1"/>
            <a:r>
              <a:rPr lang="en-US" altLang="en-US" sz="1000" dirty="0"/>
              <a:t>RD|I|29|129|0001|42604|1|1|007|051|20000101|04:00|0.003|||||||||||||||</a:t>
            </a:r>
          </a:p>
          <a:p>
            <a:pPr eaLnBrk="1" hangingPunct="1"/>
            <a:r>
              <a:rPr lang="en-US" altLang="en-US" sz="1000" dirty="0"/>
              <a:t>RD|I|29|129|0001|42604|1|1|007|051|20000101|05:00|0.002|||||||||||||||</a:t>
            </a:r>
          </a:p>
          <a:p>
            <a:pPr eaLnBrk="1" hangingPunct="1"/>
            <a:r>
              <a:rPr lang="en-US" altLang="en-US" sz="1000" dirty="0"/>
              <a:t>RD|I|29|129|0001|42604|1|1|007|051|20000101|06:00|0.025|||||||||||||||</a:t>
            </a:r>
          </a:p>
          <a:p>
            <a:pPr eaLnBrk="1" hangingPunct="1"/>
            <a:r>
              <a:rPr lang="en-US" altLang="en-US" sz="1000" dirty="0"/>
              <a:t>RD|I|29|129|0001|42604|1|1|007|051|20000101|07:00|0.101|||||||||||||||</a:t>
            </a:r>
          </a:p>
          <a:p>
            <a:pPr eaLnBrk="1" hangingPunct="1"/>
            <a:r>
              <a:rPr lang="en-US" altLang="en-US" sz="1000" dirty="0"/>
              <a:t>RD|I|29|129|0001|42604|1|1|007|051|20000101|08:00|0.024|||||||||||||||</a:t>
            </a:r>
          </a:p>
          <a:p>
            <a:pPr eaLnBrk="1" hangingPunct="1"/>
            <a:r>
              <a:rPr lang="en-US" altLang="en-US" sz="1000" dirty="0"/>
              <a:t>RD|I|29|129|0001|42604|1|1|007|051|20000101|09:00|0.021|||||||||||||||</a:t>
            </a:r>
          </a:p>
          <a:p>
            <a:pPr eaLnBrk="1" hangingPunct="1"/>
            <a:r>
              <a:rPr lang="en-US" altLang="en-US" sz="1000" dirty="0"/>
              <a:t>RD|I|29|129|0001|42604|1|1|007|051|20000101|10:00|0.009|||||||||||||||</a:t>
            </a:r>
          </a:p>
          <a:p>
            <a:pPr eaLnBrk="1" hangingPunct="1"/>
            <a:r>
              <a:rPr lang="en-US" altLang="en-US" sz="1000" dirty="0"/>
              <a:t>RD|I|29|129|0001|42604|1|1|007|051|20000101|11:00|0.013|||||||||||||||</a:t>
            </a:r>
          </a:p>
          <a:p>
            <a:pPr eaLnBrk="1" hangingPunct="1"/>
            <a:r>
              <a:rPr lang="en-US" altLang="en-US" sz="1000" dirty="0"/>
              <a:t>RD|I|29|129|0001|42604|1|1|007|051|20000101|12:00|0.026|||||||||||||||</a:t>
            </a:r>
          </a:p>
          <a:p>
            <a:pPr eaLnBrk="1" hangingPunct="1"/>
            <a:r>
              <a:rPr lang="en-US" altLang="en-US" sz="1000" dirty="0"/>
              <a:t>RD|I|29|129|0001|42604|1|1|007|051|20000101|13:00|0.024|||||||||||||||</a:t>
            </a:r>
          </a:p>
          <a:p>
            <a:pPr eaLnBrk="1" hangingPunct="1"/>
            <a:r>
              <a:rPr lang="en-US" altLang="en-US" sz="1000" dirty="0"/>
              <a:t>RD|I|29|129|0001|42604|1|1|007|051|20000101|14:00|0.026|||||||||||||||</a:t>
            </a:r>
          </a:p>
          <a:p>
            <a:pPr eaLnBrk="1" hangingPunct="1"/>
            <a:r>
              <a:rPr lang="en-US" altLang="en-US" sz="1000" dirty="0"/>
              <a:t>RD|I|29|129|0001|42604|1|1|007|051|20000101|15:00|0.031|||||||||||||||</a:t>
            </a:r>
          </a:p>
          <a:p>
            <a:pPr eaLnBrk="1" hangingPunct="1"/>
            <a:r>
              <a:rPr lang="en-US" altLang="en-US" sz="1000" dirty="0"/>
              <a:t>RD|I|29|129|0001|42604|1|1|007|051|20000101|16:00|0.028|||||||||||||||</a:t>
            </a:r>
          </a:p>
          <a:p>
            <a:pPr eaLnBrk="1" hangingPunct="1"/>
            <a:r>
              <a:rPr lang="en-US" altLang="en-US" sz="1000" dirty="0"/>
              <a:t>RD|I|29|129|0001|42604|1|1|007|051|20000101|17:00|0.025|||||||||||||||</a:t>
            </a:r>
          </a:p>
          <a:p>
            <a:pPr eaLnBrk="1" hangingPunct="1"/>
            <a:r>
              <a:rPr lang="en-US" altLang="en-US" sz="1000" dirty="0"/>
              <a:t>RD|I|29|129|0001|42604|1|1|007|051|20000101|18:00|0.034|||||||||||||||</a:t>
            </a:r>
          </a:p>
          <a:p>
            <a:pPr eaLnBrk="1" hangingPunct="1"/>
            <a:r>
              <a:rPr lang="en-US" altLang="en-US" sz="1000" dirty="0"/>
              <a:t>RD|I|29|129|0001|42604|1|1|007|051|20000101|19:00|0.018|||||||||||||||</a:t>
            </a:r>
          </a:p>
          <a:p>
            <a:pPr eaLnBrk="1" hangingPunct="1"/>
            <a:r>
              <a:rPr lang="en-US" altLang="en-US" sz="1000" dirty="0"/>
              <a:t>RD|I|29|129|0001|42604|1|1|007|051|20000101|20:00|0.009|||||||||||||||</a:t>
            </a:r>
          </a:p>
          <a:p>
            <a:pPr eaLnBrk="1" hangingPunct="1"/>
            <a:r>
              <a:rPr lang="en-US" altLang="en-US" sz="1000" dirty="0"/>
              <a:t>RD|I|29|129|0001|42604|1|1|007|051|20000101|21:00|0.006|||||||||||||||</a:t>
            </a:r>
          </a:p>
          <a:p>
            <a:pPr eaLnBrk="1" hangingPunct="1"/>
            <a:r>
              <a:rPr lang="en-US" altLang="en-US" sz="1000" dirty="0"/>
              <a:t>RD|I|29|129|0001|42604|1|1|007|051|20000101|22:00|0.006|||||||||||||||</a:t>
            </a:r>
          </a:p>
          <a:p>
            <a:pPr eaLnBrk="1" hangingPunct="1"/>
            <a:r>
              <a:rPr lang="en-US" altLang="en-US" sz="1000" dirty="0"/>
              <a:t>RD|I|29|129|0001|42604|1|1|007|051|20000101|23:00|0.005|||||||||||||||</a:t>
            </a: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2514600" y="1066800"/>
            <a:ext cx="0" cy="990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Rectangle 9"/>
          <p:cNvSpPr>
            <a:spLocks noChangeArrowheads="1"/>
          </p:cNvSpPr>
          <p:nvPr/>
        </p:nvSpPr>
        <p:spPr bwMode="auto">
          <a:xfrm>
            <a:off x="2286000" y="838201"/>
            <a:ext cx="45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RD</a:t>
            </a: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2667000" y="1143000"/>
            <a:ext cx="0" cy="914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Rectangle 12"/>
          <p:cNvSpPr>
            <a:spLocks noChangeArrowheads="1"/>
          </p:cNvSpPr>
          <p:nvPr/>
        </p:nvSpPr>
        <p:spPr bwMode="auto">
          <a:xfrm>
            <a:off x="2514600" y="914401"/>
            <a:ext cx="3810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Action Code  “insert</a:t>
            </a:r>
            <a:r>
              <a:rPr lang="en-US" altLang="en-US" sz="1200"/>
              <a:t>”</a:t>
            </a: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3200400" y="1295400"/>
            <a:ext cx="0" cy="762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Rectangle 14"/>
          <p:cNvSpPr>
            <a:spLocks noChangeArrowheads="1"/>
          </p:cNvSpPr>
          <p:nvPr/>
        </p:nvSpPr>
        <p:spPr bwMode="auto">
          <a:xfrm>
            <a:off x="2743200" y="1066801"/>
            <a:ext cx="5257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/>
              <a:t>State </a:t>
            </a:r>
            <a:r>
              <a:rPr lang="en-US" altLang="en-US" sz="1000" dirty="0" err="1"/>
              <a:t>Code|County</a:t>
            </a:r>
            <a:r>
              <a:rPr lang="en-US" altLang="en-US" sz="1000" dirty="0"/>
              <a:t> </a:t>
            </a:r>
            <a:r>
              <a:rPr lang="en-US" altLang="en-US" sz="1000" dirty="0" err="1"/>
              <a:t>Code|Site</a:t>
            </a:r>
            <a:r>
              <a:rPr lang="en-US" altLang="en-US" sz="1000" dirty="0"/>
              <a:t> </a:t>
            </a:r>
            <a:r>
              <a:rPr lang="en-US" altLang="en-US" sz="1000" dirty="0" err="1"/>
              <a:t>ID|Parameter|POC</a:t>
            </a:r>
            <a:r>
              <a:rPr lang="en-US" altLang="en-US" sz="1000" dirty="0"/>
              <a:t>| 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038600" y="1447800"/>
            <a:ext cx="0" cy="609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Rectangle 16"/>
          <p:cNvSpPr>
            <a:spLocks noChangeArrowheads="1"/>
          </p:cNvSpPr>
          <p:nvPr/>
        </p:nvSpPr>
        <p:spPr bwMode="auto">
          <a:xfrm>
            <a:off x="3581400" y="1219201"/>
            <a:ext cx="1295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Duration Code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191000" y="1600200"/>
            <a:ext cx="0" cy="457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Rectangle 18"/>
          <p:cNvSpPr>
            <a:spLocks noChangeArrowheads="1"/>
          </p:cNvSpPr>
          <p:nvPr/>
        </p:nvSpPr>
        <p:spPr bwMode="auto">
          <a:xfrm>
            <a:off x="4038600" y="1371601"/>
            <a:ext cx="2514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Measurement Units Code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4419600" y="16764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2" name="Rectangle 20"/>
          <p:cNvSpPr>
            <a:spLocks noChangeArrowheads="1"/>
          </p:cNvSpPr>
          <p:nvPr/>
        </p:nvSpPr>
        <p:spPr bwMode="auto">
          <a:xfrm>
            <a:off x="4343400" y="1524001"/>
            <a:ext cx="1295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Method Code</a:t>
            </a:r>
          </a:p>
        </p:txBody>
      </p:sp>
      <p:sp>
        <p:nvSpPr>
          <p:cNvPr id="20503" name="Rectangle 22"/>
          <p:cNvSpPr>
            <a:spLocks noChangeArrowheads="1"/>
          </p:cNvSpPr>
          <p:nvPr/>
        </p:nvSpPr>
        <p:spPr bwMode="auto">
          <a:xfrm>
            <a:off x="4572000" y="6400801"/>
            <a:ext cx="2590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Sample Date | Sample Start Hour</a:t>
            </a:r>
          </a:p>
        </p:txBody>
      </p:sp>
      <p:sp>
        <p:nvSpPr>
          <p:cNvPr id="20504" name="Rectangle 26"/>
          <p:cNvSpPr>
            <a:spLocks noChangeArrowheads="1"/>
          </p:cNvSpPr>
          <p:nvPr/>
        </p:nvSpPr>
        <p:spPr bwMode="auto">
          <a:xfrm>
            <a:off x="5638800" y="6172201"/>
            <a:ext cx="1676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Sample Measurement</a:t>
            </a:r>
            <a:endParaRPr lang="en-US" altLang="en-US" sz="1200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5029200" y="5791200"/>
            <a:ext cx="0" cy="609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5715000" y="5791200"/>
            <a:ext cx="0" cy="457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7" name="Rectangle 26"/>
          <p:cNvSpPr>
            <a:spLocks noChangeArrowheads="1"/>
          </p:cNvSpPr>
          <p:nvPr/>
        </p:nvSpPr>
        <p:spPr bwMode="auto">
          <a:xfrm>
            <a:off x="5867400" y="6002338"/>
            <a:ext cx="1676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Qualifiers</a:t>
            </a:r>
            <a:endParaRPr lang="en-US" altLang="en-US" sz="1200"/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 flipV="1">
            <a:off x="6019800" y="5791200"/>
            <a:ext cx="0" cy="228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35" grpId="0" animBg="1"/>
      <p:bldP spid="37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Sample Measurements (hourly) in AQS format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mrb-fast</dc:creator>
  <cp:lastModifiedBy>me</cp:lastModifiedBy>
  <cp:revision>2</cp:revision>
  <dcterms:created xsi:type="dcterms:W3CDTF">2015-10-06T18:18:58Z</dcterms:created>
  <dcterms:modified xsi:type="dcterms:W3CDTF">2016-04-09T00:37:09Z</dcterms:modified>
</cp:coreProperties>
</file>