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279ceaf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279ceafa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279ceaf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b279ceafa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935910" y="1191098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PHOTO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JOURNAL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SITE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(mini-project)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066798" y="18995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DATABASE</a:t>
            </a:r>
            <a:r>
              <a:rPr lang="en-US" sz="3600"/>
              <a:t>(images/captions)</a:t>
            </a:r>
            <a:endParaRPr sz="3600"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30036" l="0" r="27473" t="8070"/>
          <a:stretch/>
        </p:blipFill>
        <p:spPr>
          <a:xfrm>
            <a:off x="1066800" y="1620750"/>
            <a:ext cx="9938050" cy="47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MAIN MODULE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 Home(with recent posts)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Sign up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Registration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Sign in 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Upload pics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Go to home to see your upload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Sign out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066798" y="-1491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HOME PAGE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5968" l="8778" r="8712" t="8641"/>
          <a:stretch/>
        </p:blipFill>
        <p:spPr>
          <a:xfrm>
            <a:off x="977800" y="1138500"/>
            <a:ext cx="10217400" cy="55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909111" y="-1984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SIGN UP / REGISTRATION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14306" l="15987" r="15748" t="9392"/>
          <a:stretch/>
        </p:blipFill>
        <p:spPr>
          <a:xfrm>
            <a:off x="1691400" y="1263525"/>
            <a:ext cx="8493826" cy="5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66798" y="-131518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LOGIN PAGE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23390" l="16269" r="16195" t="7467"/>
          <a:stretch/>
        </p:blipFill>
        <p:spPr>
          <a:xfrm>
            <a:off x="1393025" y="1357100"/>
            <a:ext cx="8813602" cy="50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66798" y="-131518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UPLOADING PAGE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18173" l="9231" r="8266" t="9394"/>
          <a:stretch/>
        </p:blipFill>
        <p:spPr>
          <a:xfrm>
            <a:off x="710800" y="1193550"/>
            <a:ext cx="10601923" cy="52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30315" y="484632"/>
            <a:ext cx="10497933" cy="5687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                THANK YOU</a:t>
            </a:r>
            <a:br>
              <a:rPr lang="en-US"/>
            </a:b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069848" y="2121408"/>
            <a:ext cx="10058400" cy="3471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73"/>
              <a:buNone/>
            </a:pPr>
            <a:r>
              <a:rPr lang="en-US" sz="1850"/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rPr lang="en-US" sz="1850"/>
              <a:t>          A Presentation By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rPr lang="en-US" sz="1850"/>
              <a:t>          Hritik Arora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rPr lang="en-US" sz="1850"/>
              <a:t>          Mohd Tamsil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rPr lang="en-US" sz="1850"/>
              <a:t>          Mayank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Introduction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Project Details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Abstract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Aim of The Project/</a:t>
            </a:r>
            <a:r>
              <a:rPr lang="en-US"/>
              <a:t>Technical Feasibility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Project Plan Methodology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Study of Existing System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Database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Snapshots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73"/>
              <a:buChar char="▪"/>
            </a:pPr>
            <a:r>
              <a:rPr lang="en-US" sz="1850"/>
              <a:t> The system allows user to share their best photos. </a:t>
            </a:r>
            <a:endParaRPr/>
          </a:p>
          <a:p>
            <a:pPr indent="-83026" lvl="0" marL="18288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/>
          </a:p>
          <a:p>
            <a:pPr indent="-182880" lvl="0" marL="18288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73"/>
              <a:buChar char="▪"/>
            </a:pPr>
            <a:r>
              <a:rPr lang="en-US" sz="1850"/>
              <a:t>It provides the user to ﬁnd out there category photos to get knowledge and idea how others photographer clicks. </a:t>
            </a:r>
            <a:endParaRPr/>
          </a:p>
          <a:p>
            <a:pPr indent="-83026" lvl="0" marL="18288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/>
          </a:p>
          <a:p>
            <a:pPr indent="-182880" lvl="0" marL="18288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73"/>
              <a:buChar char="▪"/>
            </a:pPr>
            <a:r>
              <a:rPr lang="en-US" sz="1850"/>
              <a:t>In this website the user can share their idea and knowledge of photography by uploading pics with their customized captions . </a:t>
            </a:r>
            <a:endParaRPr/>
          </a:p>
          <a:p>
            <a:pPr indent="-83026" lvl="0" marL="18288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/>
          </a:p>
          <a:p>
            <a:pPr indent="-182880" lvl="0" marL="18288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73"/>
              <a:buChar char="▪"/>
            </a:pPr>
            <a:r>
              <a:rPr lang="en-US" sz="1850"/>
              <a:t> This website is web-based application, so all people of world can access it from any  where any time .</a:t>
            </a:r>
            <a:endParaRPr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PROJECT DETAILS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Project Title :- Picturesque.com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Platform :- any platform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Back-end (Used) :- MySQLi, PHP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Front-end (Used) :- PHP, HTML, CSS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Web Server :- Apache Server 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Development Tools :- Adobe Photoshop CS6.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Photography Journal (picturesque.com) website is only for photographers  This Website provide a platform for beginners or professional photographer to share their photos in this website.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It provides Online Registration for the users.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These website updates the recent post every time any user uploads the picture 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To make this website work successfully we have used some latest technology such as, PHP framework as the development ,MYSQLi as the Database Management environment and HTML5 as structural.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066798" y="69895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AIM OF THE PROJECT/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TECHNICAL FEASIBILITY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066798" y="28071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 System will help to those photographer who are pro or beginners.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System is handle by Technical or Non Technical Visitor Website . 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This system will help pro or beginners photographer get known. 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Quick to Fast Response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136823" y="967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PROJECT PLAN METHODOLOGY</a:t>
            </a:r>
            <a:br>
              <a:rPr lang="en-US"/>
            </a:b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066798" y="273755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 Problem is to ﬁnd the ideas, tips and tricks for the beginners . 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Problem to share the photography skills to the professional world. 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Problem is to get platform for </a:t>
            </a:r>
            <a:r>
              <a:rPr lang="en-US"/>
              <a:t>beginners</a:t>
            </a:r>
            <a:r>
              <a:rPr lang="en-US"/>
              <a:t> and professional . 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Problem is to ﬁnd out best category photos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STUDY OF EXISTING SYSTEM </a:t>
            </a:r>
            <a:br>
              <a:rPr lang="en-US"/>
            </a:b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There are very less websites which provide the true platform for the photographers. 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Most of the website are work like as a normal social media. 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There are some website really for photographers but they are only for speciﬁc brand or community.</a:t>
            </a:r>
            <a:endParaRPr/>
          </a:p>
          <a:p>
            <a:pPr indent="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2084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There is a feature which helps the user to display any name the want under their uploaded picture for privacy purposes.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066798" y="18995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DATABASE</a:t>
            </a:r>
            <a:r>
              <a:rPr lang="en-US" sz="3600"/>
              <a:t>(</a:t>
            </a:r>
            <a:r>
              <a:rPr lang="en-US" sz="3600">
                <a:solidFill>
                  <a:schemeClr val="dk1"/>
                </a:solidFill>
              </a:rPr>
              <a:t>user-id/passwords</a:t>
            </a:r>
            <a:r>
              <a:rPr lang="en-US" sz="3600"/>
              <a:t>)</a:t>
            </a:r>
            <a:endParaRPr sz="3600"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30036" l="0" r="27473" t="7412"/>
          <a:stretch/>
        </p:blipFill>
        <p:spPr>
          <a:xfrm>
            <a:off x="1066800" y="1691975"/>
            <a:ext cx="9686923" cy="469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27539" l="0" r="27049" t="8205"/>
          <a:stretch/>
        </p:blipFill>
        <p:spPr>
          <a:xfrm>
            <a:off x="1066800" y="1591583"/>
            <a:ext cx="9686923" cy="479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