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
      <p:font typeface="Bebas Neue"/>
      <p:regular r:id="rId38"/>
    </p:embeddedFont>
    <p:embeddedFont>
      <p:font typeface="Rubik Black"/>
      <p:bold r:id="rId39"/>
      <p:boldItalic r:id="rId40"/>
    </p:embeddedFont>
    <p:embeddedFont>
      <p:font typeface="Rubik"/>
      <p:regular r:id="rId41"/>
      <p:bold r:id="rId42"/>
      <p:italic r:id="rId43"/>
      <p:boldItalic r:id="rId44"/>
    </p:embeddedFont>
    <p:embeddedFont>
      <p:font typeface="Karl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ubikBlack-boldItalic.fntdata"/><Relationship Id="rId20" Type="http://schemas.openxmlformats.org/officeDocument/2006/relationships/slide" Target="slides/slide16.xml"/><Relationship Id="rId42" Type="http://schemas.openxmlformats.org/officeDocument/2006/relationships/font" Target="fonts/Rubik-bold.fntdata"/><Relationship Id="rId41" Type="http://schemas.openxmlformats.org/officeDocument/2006/relationships/font" Target="fonts/Rubik-regular.fntdata"/><Relationship Id="rId22" Type="http://schemas.openxmlformats.org/officeDocument/2006/relationships/slide" Target="slides/slide18.xml"/><Relationship Id="rId44" Type="http://schemas.openxmlformats.org/officeDocument/2006/relationships/font" Target="fonts/Rubik-boldItalic.fntdata"/><Relationship Id="rId21" Type="http://schemas.openxmlformats.org/officeDocument/2006/relationships/slide" Target="slides/slide17.xml"/><Relationship Id="rId43" Type="http://schemas.openxmlformats.org/officeDocument/2006/relationships/font" Target="fonts/Rubik-italic.fntdata"/><Relationship Id="rId24" Type="http://schemas.openxmlformats.org/officeDocument/2006/relationships/slide" Target="slides/slide20.xml"/><Relationship Id="rId46" Type="http://schemas.openxmlformats.org/officeDocument/2006/relationships/font" Target="fonts/Karla-bold.fntdata"/><Relationship Id="rId23" Type="http://schemas.openxmlformats.org/officeDocument/2006/relationships/slide" Target="slides/slide19.xml"/><Relationship Id="rId45" Type="http://schemas.openxmlformats.org/officeDocument/2006/relationships/font" Target="fonts/Karl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Karla-boldItalic.fntdata"/><Relationship Id="rId25" Type="http://schemas.openxmlformats.org/officeDocument/2006/relationships/slide" Target="slides/slide21.xml"/><Relationship Id="rId47" Type="http://schemas.openxmlformats.org/officeDocument/2006/relationships/font" Target="fonts/Karla-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RubikBlack-bold.fntdata"/><Relationship Id="rId16" Type="http://schemas.openxmlformats.org/officeDocument/2006/relationships/slide" Target="slides/slide12.xml"/><Relationship Id="rId38" Type="http://schemas.openxmlformats.org/officeDocument/2006/relationships/font" Target="fonts/Bebas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d2792e9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d2792e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c3dad8f5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c3dad8f5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rPr lang="en"/>
              <a:t>This screenshot is a sample of our logic for Data Manipulation Language commands that we ran on the start up of our program to have sample data to test and work with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c3dad8f53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c3dad8f53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rPr lang="en"/>
              <a:t>This is just to show the results from the previous slide which then leads into the 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c3dad8f5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c3dad8f5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rPr lang="en"/>
              <a:t>Our Data Query Language command results. This is to show all the category names that were inserted into the database, the tasks, and users.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rPr lang="en"/>
              <a:t>Read slide first then read below:</a:t>
            </a:r>
            <a:endParaRPr/>
          </a:p>
          <a:p>
            <a:pPr indent="0" lvl="0" marL="0" rtl="0" algn="l">
              <a:spcBef>
                <a:spcPts val="0"/>
              </a:spcBef>
              <a:spcAft>
                <a:spcPts val="0"/>
              </a:spcAft>
              <a:buNone/>
            </a:pPr>
            <a:r>
              <a:rPr lang="en"/>
              <a:t>Now let’s get into our task manager program with Aysia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c3b2dda6d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c3b2dda6d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Aysia:</a:t>
            </a:r>
            <a:endParaRPr/>
          </a:p>
          <a:p>
            <a:pPr indent="0" lvl="0" marL="0" rtl="0" algn="l">
              <a:spcBef>
                <a:spcPts val="0"/>
              </a:spcBef>
              <a:spcAft>
                <a:spcPts val="0"/>
              </a:spcAft>
              <a:buNone/>
            </a:pPr>
            <a:r>
              <a:rPr lang="en"/>
              <a:t>Thank you Jared. Next we will be taking a look at our code.We will be highlighting all of our </a:t>
            </a:r>
            <a:r>
              <a:rPr lang="en"/>
              <a:t>functionalities</a:t>
            </a:r>
            <a:r>
              <a:rPr lang="en"/>
              <a:t> a little at a time and then we will </a:t>
            </a:r>
            <a:r>
              <a:rPr lang="en"/>
              <a:t>discuss</a:t>
            </a:r>
            <a:r>
              <a:rPr lang="en"/>
              <a:t> some challenges we came across. (Next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c3b2dda6d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c3b2dda6df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will look at how to create a profile and sign into a profile then we will jump into the code that makes it all work.</a:t>
            </a:r>
            <a:endParaRPr/>
          </a:p>
          <a:p>
            <a:pPr indent="-298450" lvl="0" marL="457200" rtl="0" algn="l">
              <a:spcBef>
                <a:spcPts val="0"/>
              </a:spcBef>
              <a:spcAft>
                <a:spcPts val="0"/>
              </a:spcAft>
              <a:buSzPts val="1100"/>
              <a:buChar char="●"/>
            </a:pPr>
            <a:r>
              <a:rPr lang="en"/>
              <a:t>When the user first opens the program they are met with 2 options to sign up or sign in. We will first look at sign in. </a:t>
            </a:r>
            <a:endParaRPr/>
          </a:p>
          <a:p>
            <a:pPr indent="-298450" lvl="0" marL="457200" rtl="0" algn="l">
              <a:spcBef>
                <a:spcPts val="0"/>
              </a:spcBef>
              <a:spcAft>
                <a:spcPts val="0"/>
              </a:spcAft>
              <a:buSzPts val="1100"/>
              <a:buChar char="●"/>
            </a:pPr>
            <a:r>
              <a:rPr lang="en"/>
              <a:t>Mention error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c3b2dda6df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c3b2dda6df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Aysia:</a:t>
            </a:r>
            <a:r>
              <a:rPr lang="en" sz="1200">
                <a:solidFill>
                  <a:srgbClr val="0D0D0D"/>
                </a:solidFill>
                <a:highlight>
                  <a:srgbClr val="FFFFFF"/>
                </a:highlight>
                <a:latin typeface="Roboto"/>
                <a:ea typeface="Roboto"/>
                <a:cs typeface="Roboto"/>
                <a:sym typeface="Roboto"/>
              </a:rPr>
              <a:t>As we've just seen in the live demo, our sign-up and sign-in process is functional but like any system in development, it has areas we're actively refining."In our sign-up process, we encountered a couple of errors"White spaces in inputs can cause unexpected behavior. We implement format specifiers so the program knows to read the user input. "When errors occur, it's important the program doesn't crash but instead provides feedback. Our system is designed to alert users to the issue and prompt them to correct it without losing their other input data. As we tested we noticed the program continued after an error message was shown. We fixed this with while statements. On the opposite side we also had some error messages not show at all. We fixed this by making sure the query statements were correct and that our printf statements were in the correct place.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c3b2dda6df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c3b2dda6df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c4534f9e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c4534f9e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c3b2dda6df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c3b2dda6df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Aysia: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25d80b4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25d80b4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c3b2dda6df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c3b2dda6df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Aysia: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c4534f9e79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c4534f9e79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rPr lang="en"/>
              <a:t>The only true error that we encountered was that when you enter an ID that wasn’t in the database you could still continue to create a reminder but it never populated.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c3b2dda6df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c3b2dda6df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4e1613f9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4e1613f9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4e08450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4e08450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14e0c60b85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14e0c60b85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4e1613f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4e1613f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c4534f9e7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2c4534f9e7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125d80b419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1125d80b419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c3a38ec38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c3a38ec38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Tammie introduces Structure and Aysia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c3a38ec3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c3a38ec3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Aysia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c3b2dda6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c3b2dda6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c3dad8f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c3dad8f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298450" lvl="0" marL="457200" rtl="0" algn="l">
              <a:spcBef>
                <a:spcPts val="0"/>
              </a:spcBef>
              <a:spcAft>
                <a:spcPts val="0"/>
              </a:spcAft>
              <a:buSzPts val="1100"/>
              <a:buChar char="●"/>
            </a:pPr>
            <a:r>
              <a:rPr lang="en"/>
              <a:t>The overall idea for the database was to give users the freedom when creating a task, similar to everyday task trackers that we have today, but we also want to make sure that the user can only access their own tasks and not be able to access another person’s tasks. Which is why we have the username set to unique. And just like any other app we’d need an email, phone, and password to be not null in order to create a profile. </a:t>
            </a:r>
            <a:endParaRPr/>
          </a:p>
          <a:p>
            <a:pPr indent="-298450" lvl="0" marL="457200" rtl="0" algn="l">
              <a:spcBef>
                <a:spcPts val="0"/>
              </a:spcBef>
              <a:spcAft>
                <a:spcPts val="0"/>
              </a:spcAft>
              <a:buSzPts val="1100"/>
              <a:buChar char="●"/>
            </a:pPr>
            <a:r>
              <a:rPr lang="en"/>
              <a:t>The task table again reflects the freedom to allow a user to input whatever info they deem necessary when creating a task. </a:t>
            </a:r>
            <a:endParaRPr/>
          </a:p>
          <a:p>
            <a:pPr indent="-298450" lvl="0" marL="457200" rtl="0" algn="l">
              <a:spcBef>
                <a:spcPts val="0"/>
              </a:spcBef>
              <a:spcAft>
                <a:spcPts val="0"/>
              </a:spcAft>
              <a:buSzPts val="1100"/>
              <a:buChar char="●"/>
            </a:pPr>
            <a:r>
              <a:rPr lang="en"/>
              <a:t>The task history table tracks complete/incomplete tasks, the category table we created to provide a list of category names if a person cannot think of one to assign to their task, which leads to the task category table that would hold that info. </a:t>
            </a:r>
            <a:endParaRPr/>
          </a:p>
          <a:p>
            <a:pPr indent="-298450" lvl="0" marL="457200" rtl="0" algn="l">
              <a:spcBef>
                <a:spcPts val="0"/>
              </a:spcBef>
              <a:spcAft>
                <a:spcPts val="0"/>
              </a:spcAft>
              <a:buSzPts val="1100"/>
              <a:buChar char="●"/>
            </a:pPr>
            <a:r>
              <a:rPr lang="en"/>
              <a:t>The task reminder table allows the user to create a reminder for a </a:t>
            </a:r>
            <a:r>
              <a:rPr lang="en"/>
              <a:t>specific</a:t>
            </a:r>
            <a:r>
              <a:rPr lang="en"/>
              <a:t> task and then with the bash scripting could automate a message to their desktop or email.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c3dad8f5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c3dad8f5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rPr lang="en"/>
              <a:t>These are the Data Definition Language Commands to create the database and tables along with the constraints and primary/foreign keys to establish relationships between the tables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 name="Google Shape;19;p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 name="Google Shape;27;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 name="Google Shape;28;p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0" name="Google Shape;30;p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1" name="Google Shape;31;p2"/>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2" name="Google Shape;32;p2"/>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p1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7" name="Google Shape;177;p11"/>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11"/>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79" name="Google Shape;179;p11"/>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180" name="Google Shape;180;p11"/>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1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3" name="Google Shape;193;p1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4" name="Google Shape;194;p1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96" name="Google Shape;196;p13"/>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13"/>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 name="Google Shape;198;p13"/>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 name="Google Shape;199;p13"/>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13"/>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13"/>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13"/>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13"/>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 name="Google Shape;208;p13"/>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9"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18" name="Google Shape;21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19" name="Google Shape;21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29" name="Google Shape;22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31" name="Google Shape;231;p14"/>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2" name="Google Shape;232;p14"/>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3"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43" name="Google Shape;243;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44" name="Google Shape;244;p1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1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46" name="Google Shape;246;p15"/>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56" name="Google Shape;256;p16"/>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259" name="Google Shape;259;p16"/>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0" name="Google Shape;260;p16"/>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26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72" name="Google Shape;272;p1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4" name="Google Shape;274;p17"/>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17"/>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17"/>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7"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7" name="Google Shape;287;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8" name="Google Shape;288;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90" name="Google Shape;290;p18"/>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18"/>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8"/>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8"/>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8"/>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8"/>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8"/>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7"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1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08" name="Google Shape;308;p1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1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0" name="Google Shape;310;p19"/>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19"/>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2" name="Google Shape;312;p19"/>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3" name="Google Shape;313;p19"/>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4" name="Google Shape;314;p19"/>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19"/>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9"/>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27" name="Google Shape;327;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28" name="Google Shape;328;p2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2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0" name="Google Shape;330;p20"/>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20"/>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0"/>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0"/>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0"/>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0"/>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0"/>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7" name="Google Shape;337;p20"/>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8" name="Google Shape;338;p20"/>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3"/>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 name="Google Shape;42;p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3" name="Google Shape;43;p3"/>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3"/>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5" name="Google Shape;45;p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6" name="Google Shape;46;p3"/>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0" name="Google Shape;350;p2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52" name="Google Shape;352;p21"/>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1"/>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1"/>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1"/>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1"/>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1"/>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1"/>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1"/>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1"/>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21"/>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1"/>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1"/>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4" name="Google Shape;364;p21"/>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5"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75" name="Google Shape;375;p2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76" name="Google Shape;376;p2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78" name="Google Shape;378;p22"/>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9" name="Google Shape;379;p22"/>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2"/>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1" name="Google Shape;381;p22"/>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2"/>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3" name="Google Shape;383;p22"/>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4"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93" name="Google Shape;393;p23"/>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3"/>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23"/>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96" name="Google Shape;396;p23"/>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7" name="Google Shape;397;p23"/>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8" name="Google Shape;398;p23"/>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99"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1" name="Shape 4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9" name="Google Shape;59;p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61" name="Google Shape;61;p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62" name="Google Shape;62;p4"/>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1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3" name="Google Shape;73;p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4" name="Google Shape;74;p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76" name="Google Shape;76;p5"/>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5"/>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5"/>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92" name="Google Shape;92;p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94" name="Google Shape;94;p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13" name="Google Shape;11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14" name="Google Shape;11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17" name="Google Shape;117;p7"/>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18" name="Google Shape;118;p7"/>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29" name="Google Shape;12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8" name="Google Shape;13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9" name="Google Shape;13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41" name="Google Shape;141;p8"/>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2" name="Google Shape;15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62" name="Google Shape;16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64" name="Google Shape;164;p9"/>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9"/>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0"/>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drive.google.com/file/d/1HEkej73wYkQLCKPdcjUvzMlbhTzActI9/view?usp=sharing" TargetMode="External"/><Relationship Id="rId4" Type="http://schemas.openxmlformats.org/officeDocument/2006/relationships/image" Target="../media/image33.png"/><Relationship Id="rId5"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p:nvPr/>
        </p:nvSpPr>
        <p:spPr>
          <a:xfrm rot="-2700000">
            <a:off x="7125203" y="405019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26"/>
          <p:cNvGrpSpPr/>
          <p:nvPr/>
        </p:nvGrpSpPr>
        <p:grpSpPr>
          <a:xfrm>
            <a:off x="136938" y="2571748"/>
            <a:ext cx="1827475" cy="1051350"/>
            <a:chOff x="274188" y="1278048"/>
            <a:chExt cx="1827475" cy="1051350"/>
          </a:xfrm>
        </p:grpSpPr>
        <p:sp>
          <p:nvSpPr>
            <p:cNvPr id="408" name="Google Shape;408;p26"/>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26"/>
            <p:cNvGrpSpPr/>
            <p:nvPr/>
          </p:nvGrpSpPr>
          <p:grpSpPr>
            <a:xfrm>
              <a:off x="274188" y="1278048"/>
              <a:ext cx="1737300" cy="960000"/>
              <a:chOff x="7146475" y="2190661"/>
              <a:chExt cx="1737300" cy="960000"/>
            </a:xfrm>
          </p:grpSpPr>
          <p:sp>
            <p:nvSpPr>
              <p:cNvPr id="410" name="Google Shape;410;p26"/>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26"/>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12" name="Google Shape;412;p26"/>
            <p:cNvGrpSpPr/>
            <p:nvPr/>
          </p:nvGrpSpPr>
          <p:grpSpPr>
            <a:xfrm>
              <a:off x="447057" y="1555937"/>
              <a:ext cx="1391436" cy="587426"/>
              <a:chOff x="817139" y="2952501"/>
              <a:chExt cx="1391436" cy="587426"/>
            </a:xfrm>
          </p:grpSpPr>
          <p:sp>
            <p:nvSpPr>
              <p:cNvPr id="413" name="Google Shape;413;p26"/>
              <p:cNvSpPr/>
              <p:nvPr/>
            </p:nvSpPr>
            <p:spPr>
              <a:xfrm>
                <a:off x="834354" y="3033062"/>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817139" y="3173107"/>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1739143" y="2952501"/>
                <a:ext cx="162314" cy="219958"/>
              </a:xfrm>
              <a:custGeom>
                <a:rect b="b" l="l" r="r" t="t"/>
                <a:pathLst>
                  <a:path extrusionOk="0" h="5928" w="4318">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1926175" y="2955247"/>
                <a:ext cx="129310" cy="217213"/>
              </a:xfrm>
              <a:custGeom>
                <a:rect b="b" l="l" r="r" t="t"/>
                <a:pathLst>
                  <a:path extrusionOk="0" h="5854" w="344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2096669" y="2952501"/>
                <a:ext cx="111905" cy="112354"/>
              </a:xfrm>
              <a:custGeom>
                <a:rect b="b" l="l" r="r" t="t"/>
                <a:pathLst>
                  <a:path extrusionOk="0" h="3028" w="2977">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8" name="Google Shape;418;p26"/>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26"/>
          <p:cNvGrpSpPr/>
          <p:nvPr/>
        </p:nvGrpSpPr>
        <p:grpSpPr>
          <a:xfrm>
            <a:off x="6761147" y="3414805"/>
            <a:ext cx="689546" cy="208288"/>
            <a:chOff x="6761147" y="3414805"/>
            <a:chExt cx="689546" cy="208288"/>
          </a:xfrm>
        </p:grpSpPr>
        <p:sp>
          <p:nvSpPr>
            <p:cNvPr id="420" name="Google Shape;420;p26"/>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6"/>
          <p:cNvGrpSpPr/>
          <p:nvPr/>
        </p:nvGrpSpPr>
        <p:grpSpPr>
          <a:xfrm>
            <a:off x="136938" y="1047512"/>
            <a:ext cx="1371600" cy="1375875"/>
            <a:chOff x="299013" y="1079125"/>
            <a:chExt cx="1371600" cy="1375875"/>
          </a:xfrm>
        </p:grpSpPr>
        <p:sp>
          <p:nvSpPr>
            <p:cNvPr id="423" name="Google Shape;423;p26"/>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26"/>
            <p:cNvGrpSpPr/>
            <p:nvPr/>
          </p:nvGrpSpPr>
          <p:grpSpPr>
            <a:xfrm>
              <a:off x="396400" y="1384064"/>
              <a:ext cx="1085400" cy="635100"/>
              <a:chOff x="396400" y="1399225"/>
              <a:chExt cx="1085400" cy="635100"/>
            </a:xfrm>
          </p:grpSpPr>
          <p:sp>
            <p:nvSpPr>
              <p:cNvPr id="426" name="Google Shape;426;p26"/>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6"/>
              <p:cNvGrpSpPr/>
              <p:nvPr/>
            </p:nvGrpSpPr>
            <p:grpSpPr>
              <a:xfrm>
                <a:off x="712181" y="1506835"/>
                <a:ext cx="453838" cy="419880"/>
                <a:chOff x="733647" y="1423686"/>
                <a:chExt cx="453838" cy="419880"/>
              </a:xfrm>
            </p:grpSpPr>
            <p:sp>
              <p:nvSpPr>
                <p:cNvPr id="428" name="Google Shape;428;p26"/>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0" name="Google Shape;430;p26"/>
            <p:cNvGrpSpPr/>
            <p:nvPr/>
          </p:nvGrpSpPr>
          <p:grpSpPr>
            <a:xfrm>
              <a:off x="396391" y="2141102"/>
              <a:ext cx="1085342" cy="96171"/>
              <a:chOff x="417899" y="2116530"/>
              <a:chExt cx="1085342" cy="96171"/>
            </a:xfrm>
          </p:grpSpPr>
          <p:sp>
            <p:nvSpPr>
              <p:cNvPr id="431" name="Google Shape;431;p26"/>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3" name="Google Shape;433;p26"/>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34" name="Google Shape;434;p26"/>
          <p:cNvGrpSpPr/>
          <p:nvPr/>
        </p:nvGrpSpPr>
        <p:grpSpPr>
          <a:xfrm>
            <a:off x="7450704" y="1174899"/>
            <a:ext cx="1646100" cy="1188900"/>
            <a:chOff x="7403363" y="1047512"/>
            <a:chExt cx="1646100" cy="1188900"/>
          </a:xfrm>
        </p:grpSpPr>
        <p:sp>
          <p:nvSpPr>
            <p:cNvPr id="435" name="Google Shape;435;p26"/>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26"/>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38" name="Google Shape;438;p26"/>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6"/>
            <p:cNvGrpSpPr/>
            <p:nvPr/>
          </p:nvGrpSpPr>
          <p:grpSpPr>
            <a:xfrm>
              <a:off x="7770652" y="1367593"/>
              <a:ext cx="820034" cy="187786"/>
              <a:chOff x="4005100" y="3437025"/>
              <a:chExt cx="535375" cy="122600"/>
            </a:xfrm>
          </p:grpSpPr>
          <p:sp>
            <p:nvSpPr>
              <p:cNvPr id="442" name="Google Shape;442;p26"/>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4" name="Google Shape;444;p26"/>
          <p:cNvGrpSpPr/>
          <p:nvPr/>
        </p:nvGrpSpPr>
        <p:grpSpPr>
          <a:xfrm>
            <a:off x="7855413" y="2571747"/>
            <a:ext cx="836668" cy="1371596"/>
            <a:chOff x="2771692" y="3497697"/>
            <a:chExt cx="836668" cy="1371596"/>
          </a:xfrm>
        </p:grpSpPr>
        <p:sp>
          <p:nvSpPr>
            <p:cNvPr id="445" name="Google Shape;445;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6"/>
          <p:cNvSpPr txBox="1"/>
          <p:nvPr/>
        </p:nvSpPr>
        <p:spPr>
          <a:xfrm>
            <a:off x="0" y="2039690"/>
            <a:ext cx="9144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dk1"/>
                </a:solidFill>
                <a:latin typeface="Karla"/>
                <a:ea typeface="Karla"/>
                <a:cs typeface="Karla"/>
                <a:sym typeface="Karla"/>
              </a:rPr>
              <a:t>Task Manager</a:t>
            </a:r>
            <a:endParaRPr sz="6000">
              <a:solidFill>
                <a:schemeClr val="dk1"/>
              </a:solidFill>
              <a:latin typeface="Karla"/>
              <a:ea typeface="Karla"/>
              <a:cs typeface="Karla"/>
              <a:sym typeface="Karla"/>
            </a:endParaRPr>
          </a:p>
        </p:txBody>
      </p:sp>
      <p:sp>
        <p:nvSpPr>
          <p:cNvPr id="456" name="Google Shape;456;p26"/>
          <p:cNvSpPr txBox="1"/>
          <p:nvPr/>
        </p:nvSpPr>
        <p:spPr>
          <a:xfrm>
            <a:off x="0" y="2039786"/>
            <a:ext cx="9144000" cy="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Karla"/>
              <a:ea typeface="Karla"/>
              <a:cs typeface="Karla"/>
              <a:sym typeface="Karla"/>
            </a:endParaRPr>
          </a:p>
        </p:txBody>
      </p:sp>
      <p:sp>
        <p:nvSpPr>
          <p:cNvPr id="457" name="Google Shape;457;p26"/>
          <p:cNvSpPr txBox="1"/>
          <p:nvPr/>
        </p:nvSpPr>
        <p:spPr>
          <a:xfrm>
            <a:off x="2127000" y="3454775"/>
            <a:ext cx="4071900" cy="8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Karla"/>
                <a:ea typeface="Karla"/>
                <a:cs typeface="Karla"/>
                <a:sym typeface="Karla"/>
              </a:rPr>
              <a:t>Tammie Illg, Aysia Clay, Jared Pierce</a:t>
            </a:r>
            <a:endParaRPr>
              <a:solidFill>
                <a:schemeClr val="dk1"/>
              </a:solidFill>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35"/>
          <p:cNvSpPr txBox="1"/>
          <p:nvPr>
            <p:ph type="title"/>
          </p:nvPr>
        </p:nvSpPr>
        <p:spPr>
          <a:xfrm>
            <a:off x="715050" y="105425"/>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DML Commands</a:t>
            </a:r>
            <a:endParaRPr/>
          </a:p>
        </p:txBody>
      </p:sp>
      <p:pic>
        <p:nvPicPr>
          <p:cNvPr id="720" name="Google Shape;720;p35"/>
          <p:cNvPicPr preferRelativeResize="0"/>
          <p:nvPr/>
        </p:nvPicPr>
        <p:blipFill>
          <a:blip r:embed="rId3">
            <a:alphaModFix/>
          </a:blip>
          <a:stretch>
            <a:fillRect/>
          </a:stretch>
        </p:blipFill>
        <p:spPr>
          <a:xfrm>
            <a:off x="1034762" y="808425"/>
            <a:ext cx="7074476" cy="2310884"/>
          </a:xfrm>
          <a:prstGeom prst="rect">
            <a:avLst/>
          </a:prstGeom>
          <a:noFill/>
          <a:ln>
            <a:noFill/>
          </a:ln>
        </p:spPr>
      </p:pic>
      <p:pic>
        <p:nvPicPr>
          <p:cNvPr id="721" name="Google Shape;721;p35"/>
          <p:cNvPicPr preferRelativeResize="0"/>
          <p:nvPr/>
        </p:nvPicPr>
        <p:blipFill>
          <a:blip r:embed="rId4">
            <a:alphaModFix/>
          </a:blip>
          <a:stretch>
            <a:fillRect/>
          </a:stretch>
        </p:blipFill>
        <p:spPr>
          <a:xfrm>
            <a:off x="1034750" y="3119300"/>
            <a:ext cx="7074501" cy="195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6"/>
          <p:cNvSpPr txBox="1"/>
          <p:nvPr>
            <p:ph type="title"/>
          </p:nvPr>
        </p:nvSpPr>
        <p:spPr>
          <a:xfrm>
            <a:off x="715050" y="105425"/>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DML Commands Results</a:t>
            </a:r>
            <a:endParaRPr/>
          </a:p>
        </p:txBody>
      </p:sp>
      <p:pic>
        <p:nvPicPr>
          <p:cNvPr id="727" name="Google Shape;727;p36"/>
          <p:cNvPicPr preferRelativeResize="0"/>
          <p:nvPr/>
        </p:nvPicPr>
        <p:blipFill>
          <a:blip r:embed="rId3">
            <a:alphaModFix/>
          </a:blip>
          <a:stretch>
            <a:fillRect/>
          </a:stretch>
        </p:blipFill>
        <p:spPr>
          <a:xfrm>
            <a:off x="0" y="827575"/>
            <a:ext cx="2813450" cy="4315925"/>
          </a:xfrm>
          <a:prstGeom prst="rect">
            <a:avLst/>
          </a:prstGeom>
          <a:noFill/>
          <a:ln>
            <a:noFill/>
          </a:ln>
        </p:spPr>
      </p:pic>
      <p:pic>
        <p:nvPicPr>
          <p:cNvPr id="728" name="Google Shape;728;p36"/>
          <p:cNvPicPr preferRelativeResize="0"/>
          <p:nvPr/>
        </p:nvPicPr>
        <p:blipFill>
          <a:blip r:embed="rId4">
            <a:alphaModFix/>
          </a:blip>
          <a:stretch>
            <a:fillRect/>
          </a:stretch>
        </p:blipFill>
        <p:spPr>
          <a:xfrm>
            <a:off x="2813450" y="827575"/>
            <a:ext cx="6330551" cy="2030700"/>
          </a:xfrm>
          <a:prstGeom prst="rect">
            <a:avLst/>
          </a:prstGeom>
          <a:noFill/>
          <a:ln>
            <a:noFill/>
          </a:ln>
        </p:spPr>
      </p:pic>
      <p:pic>
        <p:nvPicPr>
          <p:cNvPr id="729" name="Google Shape;729;p36"/>
          <p:cNvPicPr preferRelativeResize="0"/>
          <p:nvPr/>
        </p:nvPicPr>
        <p:blipFill>
          <a:blip r:embed="rId5">
            <a:alphaModFix/>
          </a:blip>
          <a:stretch>
            <a:fillRect/>
          </a:stretch>
        </p:blipFill>
        <p:spPr>
          <a:xfrm>
            <a:off x="2813450" y="2858275"/>
            <a:ext cx="6330552" cy="228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7"/>
          <p:cNvSpPr txBox="1"/>
          <p:nvPr>
            <p:ph type="title"/>
          </p:nvPr>
        </p:nvSpPr>
        <p:spPr>
          <a:xfrm>
            <a:off x="715050" y="105425"/>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DQL Commands</a:t>
            </a:r>
            <a:endParaRPr/>
          </a:p>
        </p:txBody>
      </p:sp>
      <p:pic>
        <p:nvPicPr>
          <p:cNvPr id="735" name="Google Shape;735;p37"/>
          <p:cNvPicPr preferRelativeResize="0"/>
          <p:nvPr/>
        </p:nvPicPr>
        <p:blipFill>
          <a:blip r:embed="rId3">
            <a:alphaModFix/>
          </a:blip>
          <a:stretch>
            <a:fillRect/>
          </a:stretch>
        </p:blipFill>
        <p:spPr>
          <a:xfrm>
            <a:off x="187275" y="856575"/>
            <a:ext cx="5450226" cy="1317550"/>
          </a:xfrm>
          <a:prstGeom prst="rect">
            <a:avLst/>
          </a:prstGeom>
          <a:noFill/>
          <a:ln>
            <a:noFill/>
          </a:ln>
        </p:spPr>
      </p:pic>
      <p:pic>
        <p:nvPicPr>
          <p:cNvPr id="736" name="Google Shape;736;p37"/>
          <p:cNvPicPr preferRelativeResize="0"/>
          <p:nvPr/>
        </p:nvPicPr>
        <p:blipFill>
          <a:blip r:embed="rId4">
            <a:alphaModFix/>
          </a:blip>
          <a:stretch>
            <a:fillRect/>
          </a:stretch>
        </p:blipFill>
        <p:spPr>
          <a:xfrm>
            <a:off x="5946826" y="856575"/>
            <a:ext cx="2813441" cy="4093075"/>
          </a:xfrm>
          <a:prstGeom prst="rect">
            <a:avLst/>
          </a:prstGeom>
          <a:noFill/>
          <a:ln>
            <a:noFill/>
          </a:ln>
        </p:spPr>
      </p:pic>
      <p:pic>
        <p:nvPicPr>
          <p:cNvPr id="737" name="Google Shape;737;p37"/>
          <p:cNvPicPr preferRelativeResize="0"/>
          <p:nvPr/>
        </p:nvPicPr>
        <p:blipFill>
          <a:blip r:embed="rId5">
            <a:alphaModFix/>
          </a:blip>
          <a:stretch>
            <a:fillRect/>
          </a:stretch>
        </p:blipFill>
        <p:spPr>
          <a:xfrm>
            <a:off x="187275" y="2285075"/>
            <a:ext cx="5450225" cy="1163625"/>
          </a:xfrm>
          <a:prstGeom prst="rect">
            <a:avLst/>
          </a:prstGeom>
          <a:noFill/>
          <a:ln>
            <a:noFill/>
          </a:ln>
        </p:spPr>
      </p:pic>
      <p:pic>
        <p:nvPicPr>
          <p:cNvPr id="738" name="Google Shape;738;p37"/>
          <p:cNvPicPr preferRelativeResize="0"/>
          <p:nvPr/>
        </p:nvPicPr>
        <p:blipFill>
          <a:blip r:embed="rId6">
            <a:alphaModFix/>
          </a:blip>
          <a:stretch>
            <a:fillRect/>
          </a:stretch>
        </p:blipFill>
        <p:spPr>
          <a:xfrm>
            <a:off x="726064" y="3559648"/>
            <a:ext cx="4372639" cy="158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8"/>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Stored Procedures/Triggers</a:t>
            </a:r>
            <a:endParaRPr/>
          </a:p>
        </p:txBody>
      </p:sp>
      <p:sp>
        <p:nvSpPr>
          <p:cNvPr id="744" name="Google Shape;744;p38"/>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7" name="Google Shape;747;p38"/>
          <p:cNvPicPr preferRelativeResize="0"/>
          <p:nvPr/>
        </p:nvPicPr>
        <p:blipFill>
          <a:blip r:embed="rId3">
            <a:alphaModFix/>
          </a:blip>
          <a:stretch>
            <a:fillRect/>
          </a:stretch>
        </p:blipFill>
        <p:spPr>
          <a:xfrm>
            <a:off x="733150" y="1596525"/>
            <a:ext cx="2400300" cy="2924175"/>
          </a:xfrm>
          <a:prstGeom prst="rect">
            <a:avLst/>
          </a:prstGeom>
          <a:noFill/>
          <a:ln>
            <a:noFill/>
          </a:ln>
        </p:spPr>
      </p:pic>
      <p:pic>
        <p:nvPicPr>
          <p:cNvPr id="748" name="Google Shape;748;p38"/>
          <p:cNvPicPr preferRelativeResize="0"/>
          <p:nvPr/>
        </p:nvPicPr>
        <p:blipFill>
          <a:blip r:embed="rId4">
            <a:alphaModFix/>
          </a:blip>
          <a:stretch>
            <a:fillRect/>
          </a:stretch>
        </p:blipFill>
        <p:spPr>
          <a:xfrm>
            <a:off x="3250625" y="1596525"/>
            <a:ext cx="2717250" cy="1000125"/>
          </a:xfrm>
          <a:prstGeom prst="rect">
            <a:avLst/>
          </a:prstGeom>
          <a:noFill/>
          <a:ln>
            <a:noFill/>
          </a:ln>
        </p:spPr>
      </p:pic>
      <p:sp>
        <p:nvSpPr>
          <p:cNvPr id="749" name="Google Shape;749;p38"/>
          <p:cNvSpPr txBox="1"/>
          <p:nvPr/>
        </p:nvSpPr>
        <p:spPr>
          <a:xfrm>
            <a:off x="3243450" y="2646900"/>
            <a:ext cx="4953000" cy="187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Cleaner and better readability when writing out the logic for our function</a:t>
            </a:r>
            <a:endParaRPr>
              <a:solidFill>
                <a:schemeClr val="dk1"/>
              </a:solidFill>
              <a:latin typeface="Karla"/>
              <a:ea typeface="Karla"/>
              <a:cs typeface="Karla"/>
              <a:sym typeface="Karla"/>
            </a:endParaRPr>
          </a:p>
          <a:p>
            <a:pPr indent="-317500" lvl="0" marL="457200" rtl="0" algn="l">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Trigger helped insert into task_history table without the need of C</a:t>
            </a:r>
            <a:endParaRPr>
              <a:solidFill>
                <a:schemeClr val="dk1"/>
              </a:solidFill>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grpSp>
        <p:nvGrpSpPr>
          <p:cNvPr id="754" name="Google Shape;754;p39"/>
          <p:cNvGrpSpPr/>
          <p:nvPr/>
        </p:nvGrpSpPr>
        <p:grpSpPr>
          <a:xfrm>
            <a:off x="5022725" y="1426150"/>
            <a:ext cx="3657590" cy="348347"/>
            <a:chOff x="4572050" y="100025"/>
            <a:chExt cx="3657590" cy="348347"/>
          </a:xfrm>
        </p:grpSpPr>
        <p:sp>
          <p:nvSpPr>
            <p:cNvPr id="755" name="Google Shape;755;p39"/>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9"/>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39"/>
          <p:cNvGrpSpPr/>
          <p:nvPr/>
        </p:nvGrpSpPr>
        <p:grpSpPr>
          <a:xfrm rot="-5400000">
            <a:off x="7699250" y="1584200"/>
            <a:ext cx="603495" cy="1371596"/>
            <a:chOff x="3724575" y="3497700"/>
            <a:chExt cx="603495" cy="1371596"/>
          </a:xfrm>
        </p:grpSpPr>
        <p:sp>
          <p:nvSpPr>
            <p:cNvPr id="768" name="Google Shape;768;p39"/>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9"/>
          <p:cNvGrpSpPr/>
          <p:nvPr/>
        </p:nvGrpSpPr>
        <p:grpSpPr>
          <a:xfrm>
            <a:off x="715100" y="274199"/>
            <a:ext cx="1920300" cy="1918875"/>
            <a:chOff x="715100" y="274199"/>
            <a:chExt cx="1920300" cy="1918875"/>
          </a:xfrm>
        </p:grpSpPr>
        <p:sp>
          <p:nvSpPr>
            <p:cNvPr id="775" name="Google Shape;775;p39"/>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39"/>
            <p:cNvGrpSpPr/>
            <p:nvPr/>
          </p:nvGrpSpPr>
          <p:grpSpPr>
            <a:xfrm>
              <a:off x="715100" y="274199"/>
              <a:ext cx="1828800" cy="1828800"/>
              <a:chOff x="715100" y="274199"/>
              <a:chExt cx="1828800" cy="1828800"/>
            </a:xfrm>
          </p:grpSpPr>
          <p:sp>
            <p:nvSpPr>
              <p:cNvPr id="777" name="Google Shape;777;p39"/>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8" name="Google Shape;778;p39"/>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779" name="Google Shape;779;p39"/>
              <p:cNvGrpSpPr/>
              <p:nvPr/>
            </p:nvGrpSpPr>
            <p:grpSpPr>
              <a:xfrm>
                <a:off x="2267950" y="363963"/>
                <a:ext cx="183000" cy="183000"/>
                <a:chOff x="8225400" y="367488"/>
                <a:chExt cx="183000" cy="183000"/>
              </a:xfrm>
            </p:grpSpPr>
            <p:cxnSp>
              <p:nvCxnSpPr>
                <p:cNvPr id="780" name="Google Shape;780;p3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81" name="Google Shape;781;p3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82" name="Google Shape;782;p39"/>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39"/>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784" name="Google Shape;784;p39"/>
          <p:cNvSpPr txBox="1"/>
          <p:nvPr>
            <p:ph idx="2" type="title"/>
          </p:nvPr>
        </p:nvSpPr>
        <p:spPr>
          <a:xfrm>
            <a:off x="947550" y="679350"/>
            <a:ext cx="15891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85" name="Google Shape;785;p39"/>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endParaRPr/>
          </a:p>
        </p:txBody>
      </p:sp>
      <p:grpSp>
        <p:nvGrpSpPr>
          <p:cNvPr id="786" name="Google Shape;786;p39"/>
          <p:cNvGrpSpPr/>
          <p:nvPr/>
        </p:nvGrpSpPr>
        <p:grpSpPr>
          <a:xfrm>
            <a:off x="1828840" y="3406196"/>
            <a:ext cx="5577850" cy="1463100"/>
            <a:chOff x="1828840" y="3371688"/>
            <a:chExt cx="5577850" cy="1463100"/>
          </a:xfrm>
        </p:grpSpPr>
        <p:sp>
          <p:nvSpPr>
            <p:cNvPr id="787" name="Google Shape;787;p39"/>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9" name="Google Shape;789;p39"/>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790" name="Google Shape;790;p39"/>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pSp>
        <p:nvGrpSpPr>
          <p:cNvPr id="791" name="Google Shape;791;p39"/>
          <p:cNvGrpSpPr/>
          <p:nvPr/>
        </p:nvGrpSpPr>
        <p:grpSpPr>
          <a:xfrm>
            <a:off x="463651" y="4105603"/>
            <a:ext cx="502899" cy="502899"/>
            <a:chOff x="858700" y="1967475"/>
            <a:chExt cx="605100" cy="605100"/>
          </a:xfrm>
        </p:grpSpPr>
        <p:sp>
          <p:nvSpPr>
            <p:cNvPr id="792" name="Google Shape;792;p3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39"/>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39"/>
          <p:cNvGrpSpPr/>
          <p:nvPr/>
        </p:nvGrpSpPr>
        <p:grpSpPr>
          <a:xfrm>
            <a:off x="463700" y="3419800"/>
            <a:ext cx="502800" cy="502800"/>
            <a:chOff x="1627550" y="2017350"/>
            <a:chExt cx="502800" cy="502800"/>
          </a:xfrm>
        </p:grpSpPr>
        <p:sp>
          <p:nvSpPr>
            <p:cNvPr id="798" name="Google Shape;798;p39"/>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0"/>
          <p:cNvSpPr txBox="1"/>
          <p:nvPr>
            <p:ph type="title"/>
          </p:nvPr>
        </p:nvSpPr>
        <p:spPr>
          <a:xfrm>
            <a:off x="2002425" y="1106825"/>
            <a:ext cx="54864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Sign Up/Sign In </a:t>
            </a:r>
            <a:r>
              <a:rPr lang="en" sz="2500"/>
              <a:t>Functionality</a:t>
            </a:r>
            <a:endParaRPr sz="2500"/>
          </a:p>
        </p:txBody>
      </p:sp>
      <p:grpSp>
        <p:nvGrpSpPr>
          <p:cNvPr id="805" name="Google Shape;805;p40"/>
          <p:cNvGrpSpPr/>
          <p:nvPr/>
        </p:nvGrpSpPr>
        <p:grpSpPr>
          <a:xfrm>
            <a:off x="463700" y="3419112"/>
            <a:ext cx="502800" cy="502800"/>
            <a:chOff x="7014301" y="2017350"/>
            <a:chExt cx="502800" cy="502800"/>
          </a:xfrm>
        </p:grpSpPr>
        <p:sp>
          <p:nvSpPr>
            <p:cNvPr id="806" name="Google Shape;806;p40"/>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40"/>
          <p:cNvGrpSpPr/>
          <p:nvPr/>
        </p:nvGrpSpPr>
        <p:grpSpPr>
          <a:xfrm>
            <a:off x="274188" y="891658"/>
            <a:ext cx="1827475" cy="1051350"/>
            <a:chOff x="136938" y="1799258"/>
            <a:chExt cx="1827475" cy="1051350"/>
          </a:xfrm>
        </p:grpSpPr>
        <p:grpSp>
          <p:nvGrpSpPr>
            <p:cNvPr id="809" name="Google Shape;809;p40"/>
            <p:cNvGrpSpPr/>
            <p:nvPr/>
          </p:nvGrpSpPr>
          <p:grpSpPr>
            <a:xfrm>
              <a:off x="136938" y="1799258"/>
              <a:ext cx="1827475" cy="1051350"/>
              <a:chOff x="274188" y="1278048"/>
              <a:chExt cx="1827475" cy="1051350"/>
            </a:xfrm>
          </p:grpSpPr>
          <p:sp>
            <p:nvSpPr>
              <p:cNvPr id="810" name="Google Shape;810;p40"/>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40"/>
              <p:cNvGrpSpPr/>
              <p:nvPr/>
            </p:nvGrpSpPr>
            <p:grpSpPr>
              <a:xfrm>
                <a:off x="274188" y="1278048"/>
                <a:ext cx="1737300" cy="960000"/>
                <a:chOff x="7146475" y="2190661"/>
                <a:chExt cx="1737300" cy="960000"/>
              </a:xfrm>
            </p:grpSpPr>
            <p:sp>
              <p:nvSpPr>
                <p:cNvPr id="812" name="Google Shape;812;p40"/>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3" name="Google Shape;813;p40"/>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814" name="Google Shape;814;p40"/>
            <p:cNvGrpSpPr/>
            <p:nvPr/>
          </p:nvGrpSpPr>
          <p:grpSpPr>
            <a:xfrm>
              <a:off x="516820" y="2120752"/>
              <a:ext cx="984259" cy="497716"/>
              <a:chOff x="516820" y="2059368"/>
              <a:chExt cx="984259" cy="497716"/>
            </a:xfrm>
          </p:grpSpPr>
          <p:sp>
            <p:nvSpPr>
              <p:cNvPr id="815" name="Google Shape;815;p40"/>
              <p:cNvSpPr/>
              <p:nvPr/>
            </p:nvSpPr>
            <p:spPr>
              <a:xfrm>
                <a:off x="516820" y="2208443"/>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40"/>
              <p:cNvGrpSpPr/>
              <p:nvPr/>
            </p:nvGrpSpPr>
            <p:grpSpPr>
              <a:xfrm>
                <a:off x="704319" y="2347322"/>
                <a:ext cx="609261" cy="209762"/>
                <a:chOff x="704319" y="2343647"/>
                <a:chExt cx="609261" cy="209762"/>
              </a:xfrm>
            </p:grpSpPr>
            <p:sp>
              <p:nvSpPr>
                <p:cNvPr id="817" name="Google Shape;817;p40"/>
                <p:cNvSpPr/>
                <p:nvPr/>
              </p:nvSpPr>
              <p:spPr>
                <a:xfrm>
                  <a:off x="704319" y="2343647"/>
                  <a:ext cx="609261" cy="209762"/>
                </a:xfrm>
                <a:custGeom>
                  <a:rect b="b" l="l" r="r" t="t"/>
                  <a:pathLst>
                    <a:path extrusionOk="0" h="5416" w="15732">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862521" y="2424860"/>
                  <a:ext cx="292857" cy="47289"/>
                </a:xfrm>
                <a:custGeom>
                  <a:rect b="b" l="l" r="r" t="t"/>
                  <a:pathLst>
                    <a:path extrusionOk="0" h="1221" w="7562">
                      <a:moveTo>
                        <a:pt x="806" y="1"/>
                      </a:moveTo>
                      <a:cubicBezTo>
                        <a:pt x="1" y="1"/>
                        <a:pt x="1" y="1220"/>
                        <a:pt x="806" y="1220"/>
                      </a:cubicBezTo>
                      <a:lnTo>
                        <a:pt x="6757" y="1220"/>
                      </a:lnTo>
                      <a:cubicBezTo>
                        <a:pt x="7562" y="1220"/>
                        <a:pt x="7562" y="1"/>
                        <a:pt x="6757"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40"/>
              <p:cNvSpPr/>
              <p:nvPr/>
            </p:nvSpPr>
            <p:spPr>
              <a:xfrm>
                <a:off x="516820" y="2059368"/>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0" name="Google Shape;820;p40"/>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0"/>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40"/>
          <p:cNvGrpSpPr/>
          <p:nvPr/>
        </p:nvGrpSpPr>
        <p:grpSpPr>
          <a:xfrm>
            <a:off x="463651" y="4104919"/>
            <a:ext cx="502899" cy="502899"/>
            <a:chOff x="858700" y="1967475"/>
            <a:chExt cx="605100" cy="605100"/>
          </a:xfrm>
        </p:grpSpPr>
        <p:sp>
          <p:nvSpPr>
            <p:cNvPr id="824" name="Google Shape;824;p4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40"/>
          <p:cNvGrpSpPr/>
          <p:nvPr/>
        </p:nvGrpSpPr>
        <p:grpSpPr>
          <a:xfrm>
            <a:off x="404600" y="2673613"/>
            <a:ext cx="621000" cy="621000"/>
            <a:chOff x="416300" y="4058211"/>
            <a:chExt cx="621000" cy="621000"/>
          </a:xfrm>
        </p:grpSpPr>
        <p:sp>
          <p:nvSpPr>
            <p:cNvPr id="827" name="Google Shape;827;p40"/>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40"/>
          <p:cNvSpPr txBox="1"/>
          <p:nvPr/>
        </p:nvSpPr>
        <p:spPr>
          <a:xfrm>
            <a:off x="1646925" y="1943000"/>
            <a:ext cx="1655400" cy="1156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t/>
            </a:r>
            <a:endParaRPr b="1" sz="2000">
              <a:solidFill>
                <a:schemeClr val="dk1"/>
              </a:solidFill>
              <a:latin typeface="Karla"/>
              <a:ea typeface="Karla"/>
              <a:cs typeface="Karla"/>
              <a:sym typeface="Karla"/>
            </a:endParaRPr>
          </a:p>
          <a:p>
            <a:pPr indent="0" lvl="0" marL="0" rtl="0" algn="ctr">
              <a:spcBef>
                <a:spcPts val="0"/>
              </a:spcBef>
              <a:spcAft>
                <a:spcPts val="0"/>
              </a:spcAft>
              <a:buNone/>
            </a:pPr>
            <a:r>
              <a:rPr b="1" lang="en" sz="2000">
                <a:solidFill>
                  <a:schemeClr val="dk1"/>
                </a:solidFill>
                <a:latin typeface="Karla"/>
                <a:ea typeface="Karla"/>
                <a:cs typeface="Karla"/>
                <a:sym typeface="Karla"/>
              </a:rPr>
              <a:t>Now let’s look at our code</a:t>
            </a:r>
            <a:r>
              <a:rPr b="1" lang="en" sz="1300">
                <a:solidFill>
                  <a:schemeClr val="dk1"/>
                </a:solidFill>
                <a:latin typeface="Karla"/>
                <a:ea typeface="Karla"/>
                <a:cs typeface="Karla"/>
                <a:sym typeface="Karla"/>
              </a:rPr>
              <a:t>!</a:t>
            </a:r>
            <a:endParaRPr b="1" sz="1300">
              <a:solidFill>
                <a:schemeClr val="dk1"/>
              </a:solidFill>
              <a:latin typeface="Karla"/>
              <a:ea typeface="Karla"/>
              <a:cs typeface="Karla"/>
              <a:sym typeface="Karla"/>
            </a:endParaRPr>
          </a:p>
        </p:txBody>
      </p:sp>
      <p:pic>
        <p:nvPicPr>
          <p:cNvPr id="830" name="Google Shape;830;p40"/>
          <p:cNvPicPr preferRelativeResize="0"/>
          <p:nvPr/>
        </p:nvPicPr>
        <p:blipFill rotWithShape="1">
          <a:blip r:embed="rId3">
            <a:alphaModFix/>
          </a:blip>
          <a:srcRect b="28632" l="0" r="0" t="0"/>
          <a:stretch/>
        </p:blipFill>
        <p:spPr>
          <a:xfrm>
            <a:off x="3450875" y="1634525"/>
            <a:ext cx="4227875" cy="1593213"/>
          </a:xfrm>
          <a:prstGeom prst="rect">
            <a:avLst/>
          </a:prstGeom>
          <a:noFill/>
          <a:ln>
            <a:noFill/>
          </a:ln>
        </p:spPr>
      </p:pic>
      <p:pic>
        <p:nvPicPr>
          <p:cNvPr id="831" name="Google Shape;831;p40"/>
          <p:cNvPicPr preferRelativeResize="0"/>
          <p:nvPr/>
        </p:nvPicPr>
        <p:blipFill>
          <a:blip r:embed="rId4">
            <a:alphaModFix/>
          </a:blip>
          <a:stretch>
            <a:fillRect/>
          </a:stretch>
        </p:blipFill>
        <p:spPr>
          <a:xfrm>
            <a:off x="5145325" y="3227750"/>
            <a:ext cx="2533425" cy="100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41"/>
          <p:cNvSpPr txBox="1"/>
          <p:nvPr>
            <p:ph type="title"/>
          </p:nvPr>
        </p:nvSpPr>
        <p:spPr>
          <a:xfrm>
            <a:off x="2002425" y="1106825"/>
            <a:ext cx="54864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Sign Up Testing/Errors</a:t>
            </a:r>
            <a:endParaRPr sz="2500"/>
          </a:p>
        </p:txBody>
      </p:sp>
      <p:grpSp>
        <p:nvGrpSpPr>
          <p:cNvPr id="837" name="Google Shape;837;p41"/>
          <p:cNvGrpSpPr/>
          <p:nvPr/>
        </p:nvGrpSpPr>
        <p:grpSpPr>
          <a:xfrm>
            <a:off x="463700" y="3419112"/>
            <a:ext cx="502800" cy="502800"/>
            <a:chOff x="7014301" y="2017350"/>
            <a:chExt cx="502800" cy="502800"/>
          </a:xfrm>
        </p:grpSpPr>
        <p:sp>
          <p:nvSpPr>
            <p:cNvPr id="838" name="Google Shape;838;p41"/>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41"/>
          <p:cNvGrpSpPr/>
          <p:nvPr/>
        </p:nvGrpSpPr>
        <p:grpSpPr>
          <a:xfrm>
            <a:off x="274188" y="891658"/>
            <a:ext cx="1827475" cy="1051350"/>
            <a:chOff x="136938" y="1799258"/>
            <a:chExt cx="1827475" cy="1051350"/>
          </a:xfrm>
        </p:grpSpPr>
        <p:grpSp>
          <p:nvGrpSpPr>
            <p:cNvPr id="841" name="Google Shape;841;p41"/>
            <p:cNvGrpSpPr/>
            <p:nvPr/>
          </p:nvGrpSpPr>
          <p:grpSpPr>
            <a:xfrm>
              <a:off x="136938" y="1799258"/>
              <a:ext cx="1827475" cy="1051350"/>
              <a:chOff x="274188" y="1278048"/>
              <a:chExt cx="1827475" cy="1051350"/>
            </a:xfrm>
          </p:grpSpPr>
          <p:sp>
            <p:nvSpPr>
              <p:cNvPr id="842" name="Google Shape;842;p41"/>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41"/>
              <p:cNvGrpSpPr/>
              <p:nvPr/>
            </p:nvGrpSpPr>
            <p:grpSpPr>
              <a:xfrm>
                <a:off x="274188" y="1278048"/>
                <a:ext cx="1737300" cy="960000"/>
                <a:chOff x="7146475" y="2190661"/>
                <a:chExt cx="1737300" cy="960000"/>
              </a:xfrm>
            </p:grpSpPr>
            <p:sp>
              <p:nvSpPr>
                <p:cNvPr id="844" name="Google Shape;844;p41"/>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5" name="Google Shape;845;p41"/>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846" name="Google Shape;846;p41"/>
            <p:cNvGrpSpPr/>
            <p:nvPr/>
          </p:nvGrpSpPr>
          <p:grpSpPr>
            <a:xfrm>
              <a:off x="516820" y="2120752"/>
              <a:ext cx="984259" cy="497716"/>
              <a:chOff x="516820" y="2059368"/>
              <a:chExt cx="984259" cy="497716"/>
            </a:xfrm>
          </p:grpSpPr>
          <p:sp>
            <p:nvSpPr>
              <p:cNvPr id="847" name="Google Shape;847;p41"/>
              <p:cNvSpPr/>
              <p:nvPr/>
            </p:nvSpPr>
            <p:spPr>
              <a:xfrm>
                <a:off x="516820" y="2208443"/>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41"/>
              <p:cNvGrpSpPr/>
              <p:nvPr/>
            </p:nvGrpSpPr>
            <p:grpSpPr>
              <a:xfrm>
                <a:off x="704319" y="2347322"/>
                <a:ext cx="609261" cy="209762"/>
                <a:chOff x="704319" y="2343647"/>
                <a:chExt cx="609261" cy="209762"/>
              </a:xfrm>
            </p:grpSpPr>
            <p:sp>
              <p:nvSpPr>
                <p:cNvPr id="849" name="Google Shape;849;p41"/>
                <p:cNvSpPr/>
                <p:nvPr/>
              </p:nvSpPr>
              <p:spPr>
                <a:xfrm>
                  <a:off x="704319" y="2343647"/>
                  <a:ext cx="609261" cy="209762"/>
                </a:xfrm>
                <a:custGeom>
                  <a:rect b="b" l="l" r="r" t="t"/>
                  <a:pathLst>
                    <a:path extrusionOk="0" h="5416" w="15732">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1"/>
                <p:cNvSpPr/>
                <p:nvPr/>
              </p:nvSpPr>
              <p:spPr>
                <a:xfrm>
                  <a:off x="862521" y="2424860"/>
                  <a:ext cx="292857" cy="47289"/>
                </a:xfrm>
                <a:custGeom>
                  <a:rect b="b" l="l" r="r" t="t"/>
                  <a:pathLst>
                    <a:path extrusionOk="0" h="1221" w="7562">
                      <a:moveTo>
                        <a:pt x="806" y="1"/>
                      </a:moveTo>
                      <a:cubicBezTo>
                        <a:pt x="1" y="1"/>
                        <a:pt x="1" y="1220"/>
                        <a:pt x="806" y="1220"/>
                      </a:cubicBezTo>
                      <a:lnTo>
                        <a:pt x="6757" y="1220"/>
                      </a:lnTo>
                      <a:cubicBezTo>
                        <a:pt x="7562" y="1220"/>
                        <a:pt x="7562" y="1"/>
                        <a:pt x="6757"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1"/>
              <p:cNvSpPr/>
              <p:nvPr/>
            </p:nvSpPr>
            <p:spPr>
              <a:xfrm>
                <a:off x="516820" y="2059368"/>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2" name="Google Shape;852;p41"/>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1"/>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1"/>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41"/>
          <p:cNvGrpSpPr/>
          <p:nvPr/>
        </p:nvGrpSpPr>
        <p:grpSpPr>
          <a:xfrm>
            <a:off x="463651" y="4104919"/>
            <a:ext cx="502899" cy="502899"/>
            <a:chOff x="858700" y="1967475"/>
            <a:chExt cx="605100" cy="605100"/>
          </a:xfrm>
        </p:grpSpPr>
        <p:sp>
          <p:nvSpPr>
            <p:cNvPr id="856" name="Google Shape;856;p41"/>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41"/>
          <p:cNvGrpSpPr/>
          <p:nvPr/>
        </p:nvGrpSpPr>
        <p:grpSpPr>
          <a:xfrm>
            <a:off x="404600" y="2673613"/>
            <a:ext cx="621000" cy="621000"/>
            <a:chOff x="416300" y="4058211"/>
            <a:chExt cx="621000" cy="621000"/>
          </a:xfrm>
        </p:grpSpPr>
        <p:sp>
          <p:nvSpPr>
            <p:cNvPr id="859" name="Google Shape;859;p41"/>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41"/>
          <p:cNvSpPr txBox="1"/>
          <p:nvPr/>
        </p:nvSpPr>
        <p:spPr>
          <a:xfrm>
            <a:off x="1474025" y="1989125"/>
            <a:ext cx="2309100" cy="17394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Karla"/>
              <a:buChar char="●"/>
            </a:pPr>
            <a:r>
              <a:rPr b="1" lang="en" sz="1300">
                <a:solidFill>
                  <a:schemeClr val="dk1"/>
                </a:solidFill>
                <a:latin typeface="Karla"/>
                <a:ea typeface="Karla"/>
                <a:cs typeface="Karla"/>
                <a:sym typeface="Karla"/>
              </a:rPr>
              <a:t>White Space Errors</a:t>
            </a:r>
            <a:endParaRPr b="1" sz="1300">
              <a:solidFill>
                <a:schemeClr val="dk1"/>
              </a:solidFill>
              <a:latin typeface="Karla"/>
              <a:ea typeface="Karla"/>
              <a:cs typeface="Karla"/>
              <a:sym typeface="Karla"/>
            </a:endParaRPr>
          </a:p>
          <a:p>
            <a:pPr indent="-311150" lvl="0" marL="457200" rtl="0" algn="l">
              <a:spcBef>
                <a:spcPts val="0"/>
              </a:spcBef>
              <a:spcAft>
                <a:spcPts val="0"/>
              </a:spcAft>
              <a:buClr>
                <a:schemeClr val="dk1"/>
              </a:buClr>
              <a:buSzPts val="1300"/>
              <a:buFont typeface="Karla"/>
              <a:buChar char="●"/>
            </a:pPr>
            <a:r>
              <a:rPr b="1" lang="en" sz="1300">
                <a:solidFill>
                  <a:schemeClr val="dk1"/>
                </a:solidFill>
                <a:latin typeface="Karla"/>
                <a:ea typeface="Karla"/>
                <a:cs typeface="Karla"/>
                <a:sym typeface="Karla"/>
              </a:rPr>
              <a:t>Program Continued After Error Messages  Populated</a:t>
            </a:r>
            <a:endParaRPr b="1" sz="1300">
              <a:solidFill>
                <a:schemeClr val="dk1"/>
              </a:solidFill>
              <a:latin typeface="Karla"/>
              <a:ea typeface="Karla"/>
              <a:cs typeface="Karla"/>
              <a:sym typeface="Karla"/>
            </a:endParaRPr>
          </a:p>
          <a:p>
            <a:pPr indent="-311150" lvl="0" marL="457200" rtl="0" algn="l">
              <a:spcBef>
                <a:spcPts val="0"/>
              </a:spcBef>
              <a:spcAft>
                <a:spcPts val="0"/>
              </a:spcAft>
              <a:buClr>
                <a:schemeClr val="dk1"/>
              </a:buClr>
              <a:buSzPts val="1300"/>
              <a:buFont typeface="Karla"/>
              <a:buChar char="●"/>
            </a:pPr>
            <a:r>
              <a:rPr b="1" lang="en" sz="1300">
                <a:solidFill>
                  <a:schemeClr val="dk1"/>
                </a:solidFill>
                <a:latin typeface="Karla"/>
                <a:ea typeface="Karla"/>
                <a:cs typeface="Karla"/>
                <a:sym typeface="Karla"/>
              </a:rPr>
              <a:t>Error Messages Did Not Populated  </a:t>
            </a:r>
            <a:endParaRPr b="1" sz="1300">
              <a:solidFill>
                <a:schemeClr val="dk1"/>
              </a:solidFill>
              <a:latin typeface="Karla"/>
              <a:ea typeface="Karla"/>
              <a:cs typeface="Karla"/>
              <a:sym typeface="Karla"/>
            </a:endParaRPr>
          </a:p>
        </p:txBody>
      </p:sp>
      <p:pic>
        <p:nvPicPr>
          <p:cNvPr id="862" name="Google Shape;862;p41"/>
          <p:cNvPicPr preferRelativeResize="0"/>
          <p:nvPr/>
        </p:nvPicPr>
        <p:blipFill>
          <a:blip r:embed="rId3">
            <a:alphaModFix/>
          </a:blip>
          <a:stretch>
            <a:fillRect/>
          </a:stretch>
        </p:blipFill>
        <p:spPr>
          <a:xfrm>
            <a:off x="3783125" y="1727825"/>
            <a:ext cx="4163800" cy="296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2"/>
          <p:cNvSpPr txBox="1"/>
          <p:nvPr>
            <p:ph type="title"/>
          </p:nvPr>
        </p:nvSpPr>
        <p:spPr>
          <a:xfrm>
            <a:off x="715050" y="105425"/>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Password Hashing</a:t>
            </a:r>
            <a:endParaRPr/>
          </a:p>
        </p:txBody>
      </p:sp>
      <p:pic>
        <p:nvPicPr>
          <p:cNvPr id="868" name="Google Shape;868;p42"/>
          <p:cNvPicPr preferRelativeResize="0"/>
          <p:nvPr/>
        </p:nvPicPr>
        <p:blipFill>
          <a:blip r:embed="rId3">
            <a:alphaModFix/>
          </a:blip>
          <a:stretch>
            <a:fillRect/>
          </a:stretch>
        </p:blipFill>
        <p:spPr>
          <a:xfrm>
            <a:off x="300497" y="980875"/>
            <a:ext cx="4195725" cy="2705050"/>
          </a:xfrm>
          <a:prstGeom prst="rect">
            <a:avLst/>
          </a:prstGeom>
          <a:noFill/>
          <a:ln>
            <a:noFill/>
          </a:ln>
        </p:spPr>
      </p:pic>
      <p:pic>
        <p:nvPicPr>
          <p:cNvPr id="869" name="Google Shape;869;p42"/>
          <p:cNvPicPr preferRelativeResize="0"/>
          <p:nvPr/>
        </p:nvPicPr>
        <p:blipFill rotWithShape="1">
          <a:blip r:embed="rId4">
            <a:alphaModFix/>
          </a:blip>
          <a:srcRect b="0" l="0" r="26128" t="0"/>
          <a:stretch/>
        </p:blipFill>
        <p:spPr>
          <a:xfrm>
            <a:off x="152400" y="3838325"/>
            <a:ext cx="8535399" cy="1152775"/>
          </a:xfrm>
          <a:prstGeom prst="rect">
            <a:avLst/>
          </a:prstGeom>
          <a:noFill/>
          <a:ln>
            <a:noFill/>
          </a:ln>
        </p:spPr>
      </p:pic>
      <p:sp>
        <p:nvSpPr>
          <p:cNvPr id="870" name="Google Shape;870;p42"/>
          <p:cNvSpPr txBox="1"/>
          <p:nvPr/>
        </p:nvSpPr>
        <p:spPr>
          <a:xfrm>
            <a:off x="4623100" y="909875"/>
            <a:ext cx="4064700" cy="2764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a:t>
            </a:r>
            <a:r>
              <a:rPr lang="en">
                <a:solidFill>
                  <a:schemeClr val="dk1"/>
                </a:solidFill>
                <a:latin typeface="Karla"/>
                <a:ea typeface="Karla"/>
                <a:cs typeface="Karla"/>
                <a:sym typeface="Karla"/>
              </a:rPr>
              <a:t>Utilized</a:t>
            </a:r>
            <a:r>
              <a:rPr lang="en">
                <a:solidFill>
                  <a:schemeClr val="dk1"/>
                </a:solidFill>
                <a:latin typeface="Karla"/>
                <a:ea typeface="Karla"/>
                <a:cs typeface="Karla"/>
                <a:sym typeface="Karla"/>
              </a:rPr>
              <a:t> Salt, SHA-256, and multiple </a:t>
            </a:r>
            <a:endParaRPr>
              <a:solidFill>
                <a:schemeClr val="dk1"/>
              </a:solidFill>
              <a:latin typeface="Karla"/>
              <a:ea typeface="Karla"/>
              <a:cs typeface="Karla"/>
              <a:sym typeface="Karla"/>
            </a:endParaRPr>
          </a:p>
          <a:p>
            <a:pPr indent="0" lvl="0" marL="457200" rtl="0" algn="l">
              <a:spcBef>
                <a:spcPts val="0"/>
              </a:spcBef>
              <a:spcAft>
                <a:spcPts val="0"/>
              </a:spcAft>
              <a:buNone/>
            </a:pPr>
            <a:r>
              <a:rPr lang="en">
                <a:solidFill>
                  <a:schemeClr val="dk1"/>
                </a:solidFill>
                <a:latin typeface="Karla"/>
                <a:ea typeface="Karla"/>
                <a:cs typeface="Karla"/>
                <a:sym typeface="Karla"/>
              </a:rPr>
              <a:t>libraries</a:t>
            </a:r>
            <a:r>
              <a:rPr lang="en">
                <a:solidFill>
                  <a:schemeClr val="dk1"/>
                </a:solidFill>
                <a:latin typeface="Karla"/>
                <a:ea typeface="Karla"/>
                <a:cs typeface="Karla"/>
                <a:sym typeface="Karla"/>
              </a:rPr>
              <a:t> such as openssl/rand.h, openssl/evp.h, openssl/sha.h</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457200" rtl="0" algn="l">
              <a:spcBef>
                <a:spcPts val="0"/>
              </a:spcBef>
              <a:spcAft>
                <a:spcPts val="0"/>
              </a:spcAft>
              <a:buNone/>
            </a:pPr>
            <a:r>
              <a:rPr lang="en">
                <a:solidFill>
                  <a:schemeClr val="dk1"/>
                </a:solidFill>
                <a:latin typeface="Karla"/>
                <a:ea typeface="Karla"/>
                <a:cs typeface="Karla"/>
                <a:sym typeface="Karla"/>
              </a:rPr>
              <a:t>Managed to get the password to change, but </a:t>
            </a:r>
            <a:r>
              <a:rPr lang="en">
                <a:solidFill>
                  <a:schemeClr val="dk1"/>
                </a:solidFill>
                <a:latin typeface="Karla"/>
                <a:ea typeface="Karla"/>
                <a:cs typeface="Karla"/>
                <a:sym typeface="Karla"/>
              </a:rPr>
              <a:t>unfortunately could not figure out why the username would not save</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457200" rtl="0" algn="l">
              <a:spcBef>
                <a:spcPts val="0"/>
              </a:spcBef>
              <a:spcAft>
                <a:spcPts val="0"/>
              </a:spcAft>
              <a:buNone/>
            </a:pPr>
            <a:r>
              <a:rPr lang="en">
                <a:solidFill>
                  <a:schemeClr val="dk1"/>
                </a:solidFill>
                <a:latin typeface="Karla"/>
                <a:ea typeface="Karla"/>
                <a:cs typeface="Karla"/>
                <a:sym typeface="Karla"/>
              </a:rPr>
              <a:t> Eventually, We continued without including the </a:t>
            </a:r>
            <a:r>
              <a:rPr lang="en">
                <a:solidFill>
                  <a:schemeClr val="dk1"/>
                </a:solidFill>
                <a:latin typeface="Karla"/>
                <a:ea typeface="Karla"/>
                <a:cs typeface="Karla"/>
                <a:sym typeface="Karla"/>
              </a:rPr>
              <a:t>function</a:t>
            </a: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a:t>
            </a:r>
            <a:endParaRPr sz="1500">
              <a:solidFill>
                <a:schemeClr val="dk1"/>
              </a:solidFill>
              <a:latin typeface="Karla"/>
              <a:ea typeface="Karla"/>
              <a:cs typeface="Karla"/>
              <a:sym typeface="Karla"/>
            </a:endParaRPr>
          </a:p>
        </p:txBody>
      </p:sp>
      <p:sp>
        <p:nvSpPr>
          <p:cNvPr id="871" name="Google Shape;871;p42"/>
          <p:cNvSpPr/>
          <p:nvPr/>
        </p:nvSpPr>
        <p:spPr>
          <a:xfrm>
            <a:off x="4888375" y="1220100"/>
            <a:ext cx="230410" cy="238148"/>
          </a:xfrm>
          <a:custGeom>
            <a:rect b="b" l="l" r="r" t="t"/>
            <a:pathLst>
              <a:path extrusionOk="0" h="14952" w="14952">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4888375" y="2066450"/>
            <a:ext cx="230410" cy="238148"/>
          </a:xfrm>
          <a:custGeom>
            <a:rect b="b" l="l" r="r" t="t"/>
            <a:pathLst>
              <a:path extrusionOk="0" h="14952" w="14952">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4888375" y="2912800"/>
            <a:ext cx="230410" cy="238148"/>
          </a:xfrm>
          <a:custGeom>
            <a:rect b="b" l="l" r="r" t="t"/>
            <a:pathLst>
              <a:path extrusionOk="0" h="14952" w="14952">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3"/>
          <p:cNvSpPr txBox="1"/>
          <p:nvPr>
            <p:ph type="title"/>
          </p:nvPr>
        </p:nvSpPr>
        <p:spPr>
          <a:xfrm>
            <a:off x="2104125" y="1037175"/>
            <a:ext cx="54864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Create/Manage Tasks</a:t>
            </a:r>
            <a:endParaRPr sz="2500"/>
          </a:p>
        </p:txBody>
      </p:sp>
      <p:sp>
        <p:nvSpPr>
          <p:cNvPr id="879" name="Google Shape;879;p43"/>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3"/>
          <p:cNvSpPr txBox="1"/>
          <p:nvPr/>
        </p:nvSpPr>
        <p:spPr>
          <a:xfrm>
            <a:off x="189425" y="79225"/>
            <a:ext cx="1655400" cy="554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b="1" sz="1300">
              <a:solidFill>
                <a:schemeClr val="dk1"/>
              </a:solidFill>
              <a:latin typeface="Karla"/>
              <a:ea typeface="Karla"/>
              <a:cs typeface="Karla"/>
              <a:sym typeface="Karla"/>
            </a:endParaRPr>
          </a:p>
        </p:txBody>
      </p:sp>
      <p:pic>
        <p:nvPicPr>
          <p:cNvPr id="883" name="Google Shape;883;p43"/>
          <p:cNvPicPr preferRelativeResize="0"/>
          <p:nvPr/>
        </p:nvPicPr>
        <p:blipFill>
          <a:blip r:embed="rId3">
            <a:alphaModFix/>
          </a:blip>
          <a:stretch>
            <a:fillRect/>
          </a:stretch>
        </p:blipFill>
        <p:spPr>
          <a:xfrm>
            <a:off x="2005800" y="1754375"/>
            <a:ext cx="5448300" cy="695325"/>
          </a:xfrm>
          <a:prstGeom prst="rect">
            <a:avLst/>
          </a:prstGeom>
          <a:noFill/>
          <a:ln>
            <a:noFill/>
          </a:ln>
        </p:spPr>
      </p:pic>
      <p:pic>
        <p:nvPicPr>
          <p:cNvPr id="884" name="Google Shape;884;p43"/>
          <p:cNvPicPr preferRelativeResize="0"/>
          <p:nvPr/>
        </p:nvPicPr>
        <p:blipFill>
          <a:blip r:embed="rId4">
            <a:alphaModFix/>
          </a:blip>
          <a:stretch>
            <a:fillRect/>
          </a:stretch>
        </p:blipFill>
        <p:spPr>
          <a:xfrm>
            <a:off x="2005788" y="3122725"/>
            <a:ext cx="5483032" cy="695325"/>
          </a:xfrm>
          <a:prstGeom prst="rect">
            <a:avLst/>
          </a:prstGeom>
          <a:noFill/>
          <a:ln>
            <a:noFill/>
          </a:ln>
        </p:spPr>
      </p:pic>
      <p:sp>
        <p:nvSpPr>
          <p:cNvPr id="885" name="Google Shape;885;p43"/>
          <p:cNvSpPr txBox="1"/>
          <p:nvPr/>
        </p:nvSpPr>
        <p:spPr>
          <a:xfrm>
            <a:off x="2580663" y="2545888"/>
            <a:ext cx="4533300" cy="40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Karla"/>
                <a:ea typeface="Karla"/>
                <a:cs typeface="Karla"/>
                <a:sym typeface="Karla"/>
              </a:rPr>
              <a:t>Now Let’s look at our Code!</a:t>
            </a:r>
            <a:endParaRPr b="1" sz="1600">
              <a:solidFill>
                <a:schemeClr val="dk1"/>
              </a:solidFill>
              <a:latin typeface="Karla"/>
              <a:ea typeface="Karla"/>
              <a:cs typeface="Karla"/>
              <a:sym typeface="Karla"/>
            </a:endParaRPr>
          </a:p>
        </p:txBody>
      </p:sp>
      <p:grpSp>
        <p:nvGrpSpPr>
          <p:cNvPr id="886" name="Google Shape;886;p43"/>
          <p:cNvGrpSpPr/>
          <p:nvPr/>
        </p:nvGrpSpPr>
        <p:grpSpPr>
          <a:xfrm>
            <a:off x="103375" y="811983"/>
            <a:ext cx="1827475" cy="1051350"/>
            <a:chOff x="136938" y="1799258"/>
            <a:chExt cx="1827475" cy="1051350"/>
          </a:xfrm>
        </p:grpSpPr>
        <p:grpSp>
          <p:nvGrpSpPr>
            <p:cNvPr id="887" name="Google Shape;887;p43"/>
            <p:cNvGrpSpPr/>
            <p:nvPr/>
          </p:nvGrpSpPr>
          <p:grpSpPr>
            <a:xfrm>
              <a:off x="136938" y="1799258"/>
              <a:ext cx="1827475" cy="1051350"/>
              <a:chOff x="274188" y="1278048"/>
              <a:chExt cx="1827475" cy="1051350"/>
            </a:xfrm>
          </p:grpSpPr>
          <p:sp>
            <p:nvSpPr>
              <p:cNvPr id="888" name="Google Shape;888;p43"/>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9" name="Google Shape;889;p43"/>
              <p:cNvGrpSpPr/>
              <p:nvPr/>
            </p:nvGrpSpPr>
            <p:grpSpPr>
              <a:xfrm>
                <a:off x="274188" y="1278048"/>
                <a:ext cx="1737300" cy="960000"/>
                <a:chOff x="7146475" y="2190661"/>
                <a:chExt cx="1737300" cy="960000"/>
              </a:xfrm>
            </p:grpSpPr>
            <p:sp>
              <p:nvSpPr>
                <p:cNvPr id="890" name="Google Shape;890;p43"/>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1" name="Google Shape;891;p43"/>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892" name="Google Shape;892;p43"/>
            <p:cNvGrpSpPr/>
            <p:nvPr/>
          </p:nvGrpSpPr>
          <p:grpSpPr>
            <a:xfrm>
              <a:off x="516820" y="2120752"/>
              <a:ext cx="984259" cy="497716"/>
              <a:chOff x="516820" y="2059368"/>
              <a:chExt cx="984259" cy="497716"/>
            </a:xfrm>
          </p:grpSpPr>
          <p:sp>
            <p:nvSpPr>
              <p:cNvPr id="893" name="Google Shape;893;p43"/>
              <p:cNvSpPr/>
              <p:nvPr/>
            </p:nvSpPr>
            <p:spPr>
              <a:xfrm>
                <a:off x="516820" y="2208443"/>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43"/>
              <p:cNvGrpSpPr/>
              <p:nvPr/>
            </p:nvGrpSpPr>
            <p:grpSpPr>
              <a:xfrm>
                <a:off x="704319" y="2347322"/>
                <a:ext cx="609261" cy="209762"/>
                <a:chOff x="704319" y="2343647"/>
                <a:chExt cx="609261" cy="209762"/>
              </a:xfrm>
            </p:grpSpPr>
            <p:sp>
              <p:nvSpPr>
                <p:cNvPr id="895" name="Google Shape;895;p43"/>
                <p:cNvSpPr/>
                <p:nvPr/>
              </p:nvSpPr>
              <p:spPr>
                <a:xfrm>
                  <a:off x="704319" y="2343647"/>
                  <a:ext cx="609261" cy="209762"/>
                </a:xfrm>
                <a:custGeom>
                  <a:rect b="b" l="l" r="r" t="t"/>
                  <a:pathLst>
                    <a:path extrusionOk="0" h="5416" w="15732">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p:cNvSpPr/>
                <p:nvPr/>
              </p:nvSpPr>
              <p:spPr>
                <a:xfrm>
                  <a:off x="862521" y="2424860"/>
                  <a:ext cx="292857" cy="47289"/>
                </a:xfrm>
                <a:custGeom>
                  <a:rect b="b" l="l" r="r" t="t"/>
                  <a:pathLst>
                    <a:path extrusionOk="0" h="1221" w="7562">
                      <a:moveTo>
                        <a:pt x="806" y="1"/>
                      </a:moveTo>
                      <a:cubicBezTo>
                        <a:pt x="1" y="1"/>
                        <a:pt x="1" y="1220"/>
                        <a:pt x="806" y="1220"/>
                      </a:cubicBezTo>
                      <a:lnTo>
                        <a:pt x="6757" y="1220"/>
                      </a:lnTo>
                      <a:cubicBezTo>
                        <a:pt x="7562" y="1220"/>
                        <a:pt x="7562" y="1"/>
                        <a:pt x="6757"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43"/>
              <p:cNvSpPr/>
              <p:nvPr/>
            </p:nvSpPr>
            <p:spPr>
              <a:xfrm>
                <a:off x="516820" y="2059368"/>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8" name="Google Shape;898;p43"/>
          <p:cNvGrpSpPr/>
          <p:nvPr/>
        </p:nvGrpSpPr>
        <p:grpSpPr>
          <a:xfrm>
            <a:off x="404600" y="2673613"/>
            <a:ext cx="621000" cy="621000"/>
            <a:chOff x="416300" y="4058211"/>
            <a:chExt cx="621000" cy="621000"/>
          </a:xfrm>
        </p:grpSpPr>
        <p:sp>
          <p:nvSpPr>
            <p:cNvPr id="899" name="Google Shape;899;p43"/>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43"/>
          <p:cNvGrpSpPr/>
          <p:nvPr/>
        </p:nvGrpSpPr>
        <p:grpSpPr>
          <a:xfrm>
            <a:off x="463700" y="3419112"/>
            <a:ext cx="502800" cy="502800"/>
            <a:chOff x="7014301" y="2017350"/>
            <a:chExt cx="502800" cy="502800"/>
          </a:xfrm>
        </p:grpSpPr>
        <p:sp>
          <p:nvSpPr>
            <p:cNvPr id="902" name="Google Shape;902;p43"/>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43"/>
          <p:cNvGrpSpPr/>
          <p:nvPr/>
        </p:nvGrpSpPr>
        <p:grpSpPr>
          <a:xfrm>
            <a:off x="463651" y="4104919"/>
            <a:ext cx="502899" cy="502899"/>
            <a:chOff x="858700" y="1967475"/>
            <a:chExt cx="605100" cy="605100"/>
          </a:xfrm>
        </p:grpSpPr>
        <p:sp>
          <p:nvSpPr>
            <p:cNvPr id="905" name="Google Shape;905;p43"/>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4"/>
          <p:cNvSpPr txBox="1"/>
          <p:nvPr>
            <p:ph type="title"/>
          </p:nvPr>
        </p:nvSpPr>
        <p:spPr>
          <a:xfrm>
            <a:off x="2002425" y="1106825"/>
            <a:ext cx="54864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Task Function Testing/Errors</a:t>
            </a:r>
            <a:endParaRPr sz="2500"/>
          </a:p>
        </p:txBody>
      </p:sp>
      <p:grpSp>
        <p:nvGrpSpPr>
          <p:cNvPr id="912" name="Google Shape;912;p44"/>
          <p:cNvGrpSpPr/>
          <p:nvPr/>
        </p:nvGrpSpPr>
        <p:grpSpPr>
          <a:xfrm>
            <a:off x="463700" y="3419112"/>
            <a:ext cx="502800" cy="502800"/>
            <a:chOff x="7014301" y="2017350"/>
            <a:chExt cx="502800" cy="502800"/>
          </a:xfrm>
        </p:grpSpPr>
        <p:sp>
          <p:nvSpPr>
            <p:cNvPr id="913" name="Google Shape;913;p44"/>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44"/>
          <p:cNvGrpSpPr/>
          <p:nvPr/>
        </p:nvGrpSpPr>
        <p:grpSpPr>
          <a:xfrm>
            <a:off x="274188" y="891658"/>
            <a:ext cx="1827475" cy="1051350"/>
            <a:chOff x="136938" y="1799258"/>
            <a:chExt cx="1827475" cy="1051350"/>
          </a:xfrm>
        </p:grpSpPr>
        <p:grpSp>
          <p:nvGrpSpPr>
            <p:cNvPr id="916" name="Google Shape;916;p44"/>
            <p:cNvGrpSpPr/>
            <p:nvPr/>
          </p:nvGrpSpPr>
          <p:grpSpPr>
            <a:xfrm>
              <a:off x="136938" y="1799258"/>
              <a:ext cx="1827475" cy="1051350"/>
              <a:chOff x="274188" y="1278048"/>
              <a:chExt cx="1827475" cy="1051350"/>
            </a:xfrm>
          </p:grpSpPr>
          <p:sp>
            <p:nvSpPr>
              <p:cNvPr id="917" name="Google Shape;917;p44"/>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44"/>
              <p:cNvGrpSpPr/>
              <p:nvPr/>
            </p:nvGrpSpPr>
            <p:grpSpPr>
              <a:xfrm>
                <a:off x="274188" y="1278048"/>
                <a:ext cx="1737300" cy="960000"/>
                <a:chOff x="7146475" y="2190661"/>
                <a:chExt cx="1737300" cy="960000"/>
              </a:xfrm>
            </p:grpSpPr>
            <p:sp>
              <p:nvSpPr>
                <p:cNvPr id="919" name="Google Shape;919;p44"/>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44"/>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921" name="Google Shape;921;p44"/>
            <p:cNvGrpSpPr/>
            <p:nvPr/>
          </p:nvGrpSpPr>
          <p:grpSpPr>
            <a:xfrm>
              <a:off x="516820" y="2120752"/>
              <a:ext cx="984259" cy="497716"/>
              <a:chOff x="516820" y="2059368"/>
              <a:chExt cx="984259" cy="497716"/>
            </a:xfrm>
          </p:grpSpPr>
          <p:sp>
            <p:nvSpPr>
              <p:cNvPr id="922" name="Google Shape;922;p44"/>
              <p:cNvSpPr/>
              <p:nvPr/>
            </p:nvSpPr>
            <p:spPr>
              <a:xfrm>
                <a:off x="516820" y="2208443"/>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44"/>
              <p:cNvGrpSpPr/>
              <p:nvPr/>
            </p:nvGrpSpPr>
            <p:grpSpPr>
              <a:xfrm>
                <a:off x="704319" y="2347322"/>
                <a:ext cx="609261" cy="209762"/>
                <a:chOff x="704319" y="2343647"/>
                <a:chExt cx="609261" cy="209762"/>
              </a:xfrm>
            </p:grpSpPr>
            <p:sp>
              <p:nvSpPr>
                <p:cNvPr id="924" name="Google Shape;924;p44"/>
                <p:cNvSpPr/>
                <p:nvPr/>
              </p:nvSpPr>
              <p:spPr>
                <a:xfrm>
                  <a:off x="704319" y="2343647"/>
                  <a:ext cx="609261" cy="209762"/>
                </a:xfrm>
                <a:custGeom>
                  <a:rect b="b" l="l" r="r" t="t"/>
                  <a:pathLst>
                    <a:path extrusionOk="0" h="5416" w="15732">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862521" y="2424860"/>
                  <a:ext cx="292857" cy="47289"/>
                </a:xfrm>
                <a:custGeom>
                  <a:rect b="b" l="l" r="r" t="t"/>
                  <a:pathLst>
                    <a:path extrusionOk="0" h="1221" w="7562">
                      <a:moveTo>
                        <a:pt x="806" y="1"/>
                      </a:moveTo>
                      <a:cubicBezTo>
                        <a:pt x="1" y="1"/>
                        <a:pt x="1" y="1220"/>
                        <a:pt x="806" y="1220"/>
                      </a:cubicBezTo>
                      <a:lnTo>
                        <a:pt x="6757" y="1220"/>
                      </a:lnTo>
                      <a:cubicBezTo>
                        <a:pt x="7562" y="1220"/>
                        <a:pt x="7562" y="1"/>
                        <a:pt x="6757"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44"/>
              <p:cNvSpPr/>
              <p:nvPr/>
            </p:nvSpPr>
            <p:spPr>
              <a:xfrm>
                <a:off x="516820" y="2059368"/>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7" name="Google Shape;927;p44"/>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4"/>
          <p:cNvGrpSpPr/>
          <p:nvPr/>
        </p:nvGrpSpPr>
        <p:grpSpPr>
          <a:xfrm>
            <a:off x="463651" y="4104919"/>
            <a:ext cx="502899" cy="502899"/>
            <a:chOff x="858700" y="1967475"/>
            <a:chExt cx="605100" cy="605100"/>
          </a:xfrm>
        </p:grpSpPr>
        <p:sp>
          <p:nvSpPr>
            <p:cNvPr id="931" name="Google Shape;931;p44"/>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44"/>
          <p:cNvGrpSpPr/>
          <p:nvPr/>
        </p:nvGrpSpPr>
        <p:grpSpPr>
          <a:xfrm>
            <a:off x="404600" y="2673613"/>
            <a:ext cx="621000" cy="621000"/>
            <a:chOff x="416300" y="4058211"/>
            <a:chExt cx="621000" cy="621000"/>
          </a:xfrm>
        </p:grpSpPr>
        <p:sp>
          <p:nvSpPr>
            <p:cNvPr id="934" name="Google Shape;934;p44"/>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44"/>
          <p:cNvSpPr txBox="1"/>
          <p:nvPr/>
        </p:nvSpPr>
        <p:spPr>
          <a:xfrm>
            <a:off x="1474025" y="1989125"/>
            <a:ext cx="2309100" cy="62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1"/>
                </a:solidFill>
                <a:latin typeface="Karla"/>
                <a:ea typeface="Karla"/>
                <a:cs typeface="Karla"/>
                <a:sym typeface="Karla"/>
              </a:rPr>
              <a:t>White Space Errors</a:t>
            </a:r>
            <a:endParaRPr b="1" sz="1300">
              <a:solidFill>
                <a:schemeClr val="dk1"/>
              </a:solidFill>
              <a:latin typeface="Karla"/>
              <a:ea typeface="Karla"/>
              <a:cs typeface="Karla"/>
              <a:sym typeface="Karla"/>
            </a:endParaRPr>
          </a:p>
          <a:p>
            <a:pPr indent="0" lvl="0" marL="0" rtl="0" algn="l">
              <a:spcBef>
                <a:spcPts val="0"/>
              </a:spcBef>
              <a:spcAft>
                <a:spcPts val="0"/>
              </a:spcAft>
              <a:buNone/>
            </a:pPr>
            <a:r>
              <a:t/>
            </a:r>
            <a:endParaRPr b="1" sz="1300">
              <a:solidFill>
                <a:schemeClr val="dk1"/>
              </a:solidFill>
              <a:latin typeface="Karla"/>
              <a:ea typeface="Karla"/>
              <a:cs typeface="Karla"/>
              <a:sym typeface="Karla"/>
            </a:endParaRPr>
          </a:p>
        </p:txBody>
      </p:sp>
      <p:pic>
        <p:nvPicPr>
          <p:cNvPr id="937" name="Google Shape;937;p44"/>
          <p:cNvPicPr preferRelativeResize="0"/>
          <p:nvPr/>
        </p:nvPicPr>
        <p:blipFill>
          <a:blip r:embed="rId3">
            <a:alphaModFix/>
          </a:blip>
          <a:stretch>
            <a:fillRect/>
          </a:stretch>
        </p:blipFill>
        <p:spPr>
          <a:xfrm>
            <a:off x="3384525" y="1674025"/>
            <a:ext cx="4332925" cy="1300450"/>
          </a:xfrm>
          <a:prstGeom prst="rect">
            <a:avLst/>
          </a:prstGeom>
          <a:noFill/>
          <a:ln>
            <a:noFill/>
          </a:ln>
        </p:spPr>
      </p:pic>
      <p:pic>
        <p:nvPicPr>
          <p:cNvPr id="938" name="Google Shape;938;p44"/>
          <p:cNvPicPr preferRelativeResize="0"/>
          <p:nvPr/>
        </p:nvPicPr>
        <p:blipFill rotWithShape="1">
          <a:blip r:embed="rId4">
            <a:alphaModFix/>
          </a:blip>
          <a:srcRect b="5691" l="0" r="0" t="50191"/>
          <a:stretch/>
        </p:blipFill>
        <p:spPr>
          <a:xfrm>
            <a:off x="1437624" y="3007725"/>
            <a:ext cx="6177099" cy="132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pSp>
        <p:nvGrpSpPr>
          <p:cNvPr id="462" name="Google Shape;462;p27"/>
          <p:cNvGrpSpPr/>
          <p:nvPr/>
        </p:nvGrpSpPr>
        <p:grpSpPr>
          <a:xfrm>
            <a:off x="6101845" y="3195620"/>
            <a:ext cx="2418900" cy="1412700"/>
            <a:chOff x="715100" y="1600325"/>
            <a:chExt cx="2418900" cy="1412700"/>
          </a:xfrm>
        </p:grpSpPr>
        <p:sp>
          <p:nvSpPr>
            <p:cNvPr id="463" name="Google Shape;463;p27"/>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7"/>
            <p:cNvGrpSpPr/>
            <p:nvPr/>
          </p:nvGrpSpPr>
          <p:grpSpPr>
            <a:xfrm>
              <a:off x="715100" y="1600325"/>
              <a:ext cx="2327400" cy="1321200"/>
              <a:chOff x="715100" y="1600325"/>
              <a:chExt cx="2327400" cy="1321200"/>
            </a:xfrm>
          </p:grpSpPr>
          <p:sp>
            <p:nvSpPr>
              <p:cNvPr id="465" name="Google Shape;465;p27"/>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27"/>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67" name="Google Shape;467;p27"/>
          <p:cNvGrpSpPr/>
          <p:nvPr/>
        </p:nvGrpSpPr>
        <p:grpSpPr>
          <a:xfrm>
            <a:off x="3408470" y="3195620"/>
            <a:ext cx="2418900" cy="1412700"/>
            <a:chOff x="715100" y="1600325"/>
            <a:chExt cx="2418900" cy="1412700"/>
          </a:xfrm>
        </p:grpSpPr>
        <p:sp>
          <p:nvSpPr>
            <p:cNvPr id="468" name="Google Shape;468;p27"/>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27"/>
            <p:cNvGrpSpPr/>
            <p:nvPr/>
          </p:nvGrpSpPr>
          <p:grpSpPr>
            <a:xfrm>
              <a:off x="715100" y="1600325"/>
              <a:ext cx="2327400" cy="1321200"/>
              <a:chOff x="715100" y="1600325"/>
              <a:chExt cx="2327400" cy="1321200"/>
            </a:xfrm>
          </p:grpSpPr>
          <p:sp>
            <p:nvSpPr>
              <p:cNvPr id="470" name="Google Shape;470;p27"/>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7"/>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72" name="Google Shape;472;p27"/>
          <p:cNvGrpSpPr/>
          <p:nvPr/>
        </p:nvGrpSpPr>
        <p:grpSpPr>
          <a:xfrm>
            <a:off x="715100" y="3195620"/>
            <a:ext cx="2418900" cy="1412700"/>
            <a:chOff x="715100" y="1600325"/>
            <a:chExt cx="2418900" cy="1412700"/>
          </a:xfrm>
        </p:grpSpPr>
        <p:sp>
          <p:nvSpPr>
            <p:cNvPr id="473" name="Google Shape;473;p27"/>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7"/>
            <p:cNvGrpSpPr/>
            <p:nvPr/>
          </p:nvGrpSpPr>
          <p:grpSpPr>
            <a:xfrm>
              <a:off x="715100" y="1600325"/>
              <a:ext cx="2327400" cy="1321200"/>
              <a:chOff x="715100" y="1600325"/>
              <a:chExt cx="2327400" cy="1321200"/>
            </a:xfrm>
          </p:grpSpPr>
          <p:sp>
            <p:nvSpPr>
              <p:cNvPr id="475" name="Google Shape;475;p27"/>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27"/>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77" name="Google Shape;477;p27"/>
          <p:cNvGrpSpPr/>
          <p:nvPr/>
        </p:nvGrpSpPr>
        <p:grpSpPr>
          <a:xfrm>
            <a:off x="6101845" y="1600325"/>
            <a:ext cx="2418900" cy="1412700"/>
            <a:chOff x="715100" y="1600325"/>
            <a:chExt cx="2418900" cy="1412700"/>
          </a:xfrm>
        </p:grpSpPr>
        <p:sp>
          <p:nvSpPr>
            <p:cNvPr id="478" name="Google Shape;478;p27"/>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27"/>
            <p:cNvGrpSpPr/>
            <p:nvPr/>
          </p:nvGrpSpPr>
          <p:grpSpPr>
            <a:xfrm>
              <a:off x="715100" y="1600325"/>
              <a:ext cx="2327400" cy="1321200"/>
              <a:chOff x="715100" y="1600325"/>
              <a:chExt cx="2327400" cy="1321200"/>
            </a:xfrm>
          </p:grpSpPr>
          <p:sp>
            <p:nvSpPr>
              <p:cNvPr id="480" name="Google Shape;480;p27"/>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1" name="Google Shape;481;p27"/>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82" name="Google Shape;482;p27"/>
          <p:cNvGrpSpPr/>
          <p:nvPr/>
        </p:nvGrpSpPr>
        <p:grpSpPr>
          <a:xfrm>
            <a:off x="3408470" y="1600325"/>
            <a:ext cx="2418900" cy="1412700"/>
            <a:chOff x="715100" y="1600325"/>
            <a:chExt cx="2418900" cy="1412700"/>
          </a:xfrm>
        </p:grpSpPr>
        <p:sp>
          <p:nvSpPr>
            <p:cNvPr id="483" name="Google Shape;483;p27"/>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7"/>
            <p:cNvGrpSpPr/>
            <p:nvPr/>
          </p:nvGrpSpPr>
          <p:grpSpPr>
            <a:xfrm>
              <a:off x="715100" y="1600325"/>
              <a:ext cx="2327400" cy="1321200"/>
              <a:chOff x="715100" y="1600325"/>
              <a:chExt cx="2327400" cy="1321200"/>
            </a:xfrm>
          </p:grpSpPr>
          <p:sp>
            <p:nvSpPr>
              <p:cNvPr id="485" name="Google Shape;485;p27"/>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27"/>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87" name="Google Shape;487;p27"/>
          <p:cNvGrpSpPr/>
          <p:nvPr/>
        </p:nvGrpSpPr>
        <p:grpSpPr>
          <a:xfrm>
            <a:off x="715100" y="1600125"/>
            <a:ext cx="2418900" cy="1412700"/>
            <a:chOff x="715100" y="1600325"/>
            <a:chExt cx="2418900" cy="1412700"/>
          </a:xfrm>
        </p:grpSpPr>
        <p:sp>
          <p:nvSpPr>
            <p:cNvPr id="488" name="Google Shape;488;p27"/>
            <p:cNvSpPr/>
            <p:nvPr/>
          </p:nvSpPr>
          <p:spPr>
            <a:xfrm>
              <a:off x="806600" y="1691825"/>
              <a:ext cx="23274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27"/>
            <p:cNvGrpSpPr/>
            <p:nvPr/>
          </p:nvGrpSpPr>
          <p:grpSpPr>
            <a:xfrm>
              <a:off x="715100" y="1600325"/>
              <a:ext cx="2327400" cy="1321200"/>
              <a:chOff x="715100" y="1600325"/>
              <a:chExt cx="2327400" cy="1321200"/>
            </a:xfrm>
          </p:grpSpPr>
          <p:sp>
            <p:nvSpPr>
              <p:cNvPr id="490" name="Google Shape;490;p27"/>
              <p:cNvSpPr/>
              <p:nvPr/>
            </p:nvSpPr>
            <p:spPr>
              <a:xfrm>
                <a:off x="715100" y="1600325"/>
                <a:ext cx="23274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27"/>
              <p:cNvCxnSpPr/>
              <p:nvPr/>
            </p:nvCxnSpPr>
            <p:spPr>
              <a:xfrm>
                <a:off x="722125" y="1783325"/>
                <a:ext cx="2315700" cy="0"/>
              </a:xfrm>
              <a:prstGeom prst="straightConnector1">
                <a:avLst/>
              </a:prstGeom>
              <a:noFill/>
              <a:ln cap="flat" cmpd="sng" w="28575">
                <a:solidFill>
                  <a:schemeClr val="dk1"/>
                </a:solidFill>
                <a:prstDash val="solid"/>
                <a:round/>
                <a:headEnd len="med" w="med" type="none"/>
                <a:tailEnd len="med" w="med" type="none"/>
              </a:ln>
            </p:spPr>
          </p:cxnSp>
        </p:grpSp>
      </p:grpSp>
      <p:sp>
        <p:nvSpPr>
          <p:cNvPr id="492" name="Google Shape;492;p27"/>
          <p:cNvSpPr txBox="1"/>
          <p:nvPr>
            <p:ph idx="14" type="subTitle"/>
          </p:nvPr>
        </p:nvSpPr>
        <p:spPr>
          <a:xfrm>
            <a:off x="787376" y="3627625"/>
            <a:ext cx="9723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93" name="Google Shape;493;p27"/>
          <p:cNvSpPr txBox="1"/>
          <p:nvPr>
            <p:ph idx="13" type="subTitle"/>
          </p:nvPr>
        </p:nvSpPr>
        <p:spPr>
          <a:xfrm>
            <a:off x="839842" y="2032125"/>
            <a:ext cx="6399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94" name="Google Shape;494;p27"/>
          <p:cNvSpPr txBox="1"/>
          <p:nvPr>
            <p:ph idx="15" type="subTitle"/>
          </p:nvPr>
        </p:nvSpPr>
        <p:spPr>
          <a:xfrm>
            <a:off x="6260771" y="3627625"/>
            <a:ext cx="947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5" name="Google Shape;495;p27"/>
          <p:cNvSpPr txBox="1"/>
          <p:nvPr>
            <p:ph idx="7" type="subTitle"/>
          </p:nvPr>
        </p:nvSpPr>
        <p:spPr>
          <a:xfrm>
            <a:off x="3474300" y="2078050"/>
            <a:ext cx="10026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6" name="Google Shape;496;p27"/>
          <p:cNvSpPr txBox="1"/>
          <p:nvPr>
            <p:ph idx="8" type="subTitle"/>
          </p:nvPr>
        </p:nvSpPr>
        <p:spPr>
          <a:xfrm>
            <a:off x="6168025" y="2078050"/>
            <a:ext cx="947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97" name="Google Shape;497;p27"/>
          <p:cNvSpPr txBox="1"/>
          <p:nvPr>
            <p:ph idx="9" type="subTitle"/>
          </p:nvPr>
        </p:nvSpPr>
        <p:spPr>
          <a:xfrm>
            <a:off x="3462555" y="3627625"/>
            <a:ext cx="10026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98" name="Google Shape;498;p27"/>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99" name="Google Shape;499;p27"/>
          <p:cNvSpPr txBox="1"/>
          <p:nvPr>
            <p:ph idx="1" type="subTitle"/>
          </p:nvPr>
        </p:nvSpPr>
        <p:spPr>
          <a:xfrm>
            <a:off x="4349025" y="2123475"/>
            <a:ext cx="1393500" cy="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Rubik"/>
                <a:ea typeface="Rubik"/>
                <a:cs typeface="Rubik"/>
                <a:sym typeface="Rubik"/>
              </a:rPr>
              <a:t>Structure</a:t>
            </a:r>
            <a:endParaRPr b="1" sz="1900">
              <a:latin typeface="Rubik"/>
              <a:ea typeface="Rubik"/>
              <a:cs typeface="Rubik"/>
              <a:sym typeface="Rubik"/>
            </a:endParaRPr>
          </a:p>
        </p:txBody>
      </p:sp>
      <p:sp>
        <p:nvSpPr>
          <p:cNvPr id="500" name="Google Shape;500;p27"/>
          <p:cNvSpPr txBox="1"/>
          <p:nvPr>
            <p:ph idx="4" type="subTitle"/>
          </p:nvPr>
        </p:nvSpPr>
        <p:spPr>
          <a:xfrm>
            <a:off x="1654800" y="1803550"/>
            <a:ext cx="1321200" cy="10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l">
              <a:spcBef>
                <a:spcPts val="0"/>
              </a:spcBef>
              <a:spcAft>
                <a:spcPts val="0"/>
              </a:spcAft>
              <a:buNone/>
            </a:pPr>
            <a:r>
              <a:rPr b="1" lang="en"/>
              <a:t> </a:t>
            </a:r>
            <a:r>
              <a:rPr b="1" lang="en" sz="2600">
                <a:latin typeface="Rubik"/>
                <a:ea typeface="Rubik"/>
                <a:cs typeface="Rubik"/>
                <a:sym typeface="Rubik"/>
              </a:rPr>
              <a:t>Scope</a:t>
            </a:r>
            <a:endParaRPr b="1" sz="2600">
              <a:latin typeface="Rubik"/>
              <a:ea typeface="Rubik"/>
              <a:cs typeface="Rubik"/>
              <a:sym typeface="Rubik"/>
            </a:endParaRPr>
          </a:p>
        </p:txBody>
      </p:sp>
      <p:sp>
        <p:nvSpPr>
          <p:cNvPr id="501" name="Google Shape;501;p27"/>
          <p:cNvSpPr txBox="1"/>
          <p:nvPr>
            <p:ph idx="5" type="subTitle"/>
          </p:nvPr>
        </p:nvSpPr>
        <p:spPr>
          <a:xfrm>
            <a:off x="1881274" y="3627625"/>
            <a:ext cx="10938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ubik"/>
                <a:ea typeface="Rubik"/>
                <a:cs typeface="Rubik"/>
                <a:sym typeface="Rubik"/>
              </a:rPr>
              <a:t>C</a:t>
            </a:r>
            <a:endParaRPr b="1" sz="3000">
              <a:latin typeface="Rubik"/>
              <a:ea typeface="Rubik"/>
              <a:cs typeface="Rubik"/>
              <a:sym typeface="Rubik"/>
            </a:endParaRPr>
          </a:p>
        </p:txBody>
      </p:sp>
      <p:sp>
        <p:nvSpPr>
          <p:cNvPr id="502" name="Google Shape;502;p27"/>
          <p:cNvSpPr txBox="1"/>
          <p:nvPr>
            <p:ph idx="2" type="subTitle"/>
          </p:nvPr>
        </p:nvSpPr>
        <p:spPr>
          <a:xfrm>
            <a:off x="6898500" y="2146750"/>
            <a:ext cx="15999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Rubik"/>
                <a:ea typeface="Rubik"/>
                <a:cs typeface="Rubik"/>
                <a:sym typeface="Rubik"/>
              </a:rPr>
              <a:t>Database</a:t>
            </a:r>
            <a:endParaRPr b="1" sz="2100">
              <a:latin typeface="Rubik"/>
              <a:ea typeface="Rubik"/>
              <a:cs typeface="Rubik"/>
              <a:sym typeface="Rubik"/>
            </a:endParaRPr>
          </a:p>
        </p:txBody>
      </p:sp>
      <p:sp>
        <p:nvSpPr>
          <p:cNvPr id="503" name="Google Shape;503;p27"/>
          <p:cNvSpPr txBox="1"/>
          <p:nvPr>
            <p:ph idx="3" type="subTitle"/>
          </p:nvPr>
        </p:nvSpPr>
        <p:spPr>
          <a:xfrm>
            <a:off x="4449829" y="3581875"/>
            <a:ext cx="11919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ubik"/>
                <a:ea typeface="Rubik"/>
                <a:cs typeface="Rubik"/>
                <a:sym typeface="Rubik"/>
              </a:rPr>
              <a:t>Bash</a:t>
            </a:r>
            <a:endParaRPr b="1" sz="1800">
              <a:latin typeface="Rubik"/>
              <a:ea typeface="Rubik"/>
              <a:cs typeface="Rubik"/>
              <a:sym typeface="Rubik"/>
            </a:endParaRPr>
          </a:p>
          <a:p>
            <a:pPr indent="0" lvl="0" marL="0" rtl="0" algn="ctr">
              <a:spcBef>
                <a:spcPts val="0"/>
              </a:spcBef>
              <a:spcAft>
                <a:spcPts val="0"/>
              </a:spcAft>
              <a:buNone/>
            </a:pPr>
            <a:r>
              <a:rPr b="1" lang="en" sz="1800">
                <a:latin typeface="Rubik"/>
                <a:ea typeface="Rubik"/>
                <a:cs typeface="Rubik"/>
                <a:sym typeface="Rubik"/>
              </a:rPr>
              <a:t>Script</a:t>
            </a:r>
            <a:endParaRPr b="1" sz="1800">
              <a:latin typeface="Rubik"/>
              <a:ea typeface="Rubik"/>
              <a:cs typeface="Rubik"/>
              <a:sym typeface="Rubik"/>
            </a:endParaRPr>
          </a:p>
        </p:txBody>
      </p:sp>
      <p:sp>
        <p:nvSpPr>
          <p:cNvPr id="504" name="Google Shape;504;p27"/>
          <p:cNvSpPr txBox="1"/>
          <p:nvPr>
            <p:ph idx="6" type="subTitle"/>
          </p:nvPr>
        </p:nvSpPr>
        <p:spPr>
          <a:xfrm>
            <a:off x="7075650" y="3742075"/>
            <a:ext cx="12456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ubik"/>
                <a:ea typeface="Rubik"/>
                <a:cs typeface="Rubik"/>
                <a:sym typeface="Rubik"/>
              </a:rPr>
              <a:t>Reflection</a:t>
            </a:r>
            <a:endParaRPr b="1" sz="1600">
              <a:latin typeface="Rubik"/>
              <a:ea typeface="Rubik"/>
              <a:cs typeface="Rubik"/>
              <a:sym typeface="Rubik"/>
            </a:endParaRPr>
          </a:p>
        </p:txBody>
      </p:sp>
      <p:sp>
        <p:nvSpPr>
          <p:cNvPr id="505" name="Google Shape;505;p27"/>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5"/>
          <p:cNvSpPr txBox="1"/>
          <p:nvPr>
            <p:ph type="title"/>
          </p:nvPr>
        </p:nvSpPr>
        <p:spPr>
          <a:xfrm>
            <a:off x="715050" y="105425"/>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Functions Testing/Errors</a:t>
            </a:r>
            <a:endParaRPr/>
          </a:p>
        </p:txBody>
      </p:sp>
      <p:sp>
        <p:nvSpPr>
          <p:cNvPr id="944" name="Google Shape;944;p45"/>
          <p:cNvSpPr txBox="1"/>
          <p:nvPr/>
        </p:nvSpPr>
        <p:spPr>
          <a:xfrm>
            <a:off x="4623100" y="909875"/>
            <a:ext cx="4064700" cy="2764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User’s need to fill out a new task form. We </a:t>
            </a:r>
            <a:endParaRPr>
              <a:solidFill>
                <a:schemeClr val="dk1"/>
              </a:solidFill>
              <a:latin typeface="Karla"/>
              <a:ea typeface="Karla"/>
              <a:cs typeface="Karla"/>
              <a:sym typeface="Karla"/>
            </a:endParaRPr>
          </a:p>
          <a:p>
            <a:pPr indent="457200" lvl="0" marL="0" rtl="0" algn="l">
              <a:spcBef>
                <a:spcPts val="0"/>
              </a:spcBef>
              <a:spcAft>
                <a:spcPts val="0"/>
              </a:spcAft>
              <a:buNone/>
            </a:pPr>
            <a:r>
              <a:rPr lang="en">
                <a:solidFill>
                  <a:schemeClr val="dk1"/>
                </a:solidFill>
                <a:latin typeface="Karla"/>
                <a:ea typeface="Karla"/>
                <a:cs typeface="Karla"/>
                <a:sym typeface="Karla"/>
              </a:rPr>
              <a:t>tried to </a:t>
            </a:r>
            <a:r>
              <a:rPr lang="en">
                <a:solidFill>
                  <a:schemeClr val="dk1"/>
                </a:solidFill>
                <a:latin typeface="Karla"/>
                <a:ea typeface="Karla"/>
                <a:cs typeface="Karla"/>
                <a:sym typeface="Karla"/>
              </a:rPr>
              <a:t>receive</a:t>
            </a:r>
            <a:r>
              <a:rPr lang="en">
                <a:solidFill>
                  <a:schemeClr val="dk1"/>
                </a:solidFill>
                <a:latin typeface="Karla"/>
                <a:ea typeface="Karla"/>
                <a:cs typeface="Karla"/>
                <a:sym typeface="Karla"/>
              </a:rPr>
              <a:t> the previous task ID and </a:t>
            </a:r>
            <a:endParaRPr>
              <a:solidFill>
                <a:schemeClr val="dk1"/>
              </a:solidFill>
              <a:latin typeface="Karla"/>
              <a:ea typeface="Karla"/>
              <a:cs typeface="Karla"/>
              <a:sym typeface="Karla"/>
            </a:endParaRPr>
          </a:p>
          <a:p>
            <a:pPr indent="457200" lvl="0" marL="0" rtl="0" algn="l">
              <a:spcBef>
                <a:spcPts val="0"/>
              </a:spcBef>
              <a:spcAft>
                <a:spcPts val="0"/>
              </a:spcAft>
              <a:buNone/>
            </a:pPr>
            <a:r>
              <a:rPr lang="en">
                <a:solidFill>
                  <a:schemeClr val="dk1"/>
                </a:solidFill>
                <a:latin typeface="Karla"/>
                <a:ea typeface="Karla"/>
                <a:cs typeface="Karla"/>
                <a:sym typeface="Karla"/>
              </a:rPr>
              <a:t>was unable to get it. </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457200" rtl="0" algn="l">
              <a:spcBef>
                <a:spcPts val="0"/>
              </a:spcBef>
              <a:spcAft>
                <a:spcPts val="0"/>
              </a:spcAft>
              <a:buNone/>
            </a:pPr>
            <a:r>
              <a:rPr lang="en">
                <a:solidFill>
                  <a:schemeClr val="dk1"/>
                </a:solidFill>
                <a:latin typeface="Karla"/>
                <a:ea typeface="Karla"/>
                <a:cs typeface="Karla"/>
                <a:sym typeface="Karla"/>
              </a:rPr>
              <a:t>Realized the current user was not being </a:t>
            </a:r>
            <a:r>
              <a:rPr lang="en">
                <a:solidFill>
                  <a:schemeClr val="dk1"/>
                </a:solidFill>
                <a:latin typeface="Karla"/>
                <a:ea typeface="Karla"/>
                <a:cs typeface="Karla"/>
                <a:sym typeface="Karla"/>
              </a:rPr>
              <a:t>associated</a:t>
            </a:r>
            <a:r>
              <a:rPr lang="en">
                <a:solidFill>
                  <a:schemeClr val="dk1"/>
                </a:solidFill>
                <a:latin typeface="Karla"/>
                <a:ea typeface="Karla"/>
                <a:cs typeface="Karla"/>
                <a:sym typeface="Karla"/>
              </a:rPr>
              <a:t> with the created Task. This led us to create a user and task struct. We also changed all the parameters to add the current User’s information. </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a:t>
            </a:r>
            <a:endParaRPr sz="1500">
              <a:solidFill>
                <a:schemeClr val="dk1"/>
              </a:solidFill>
              <a:latin typeface="Karla"/>
              <a:ea typeface="Karla"/>
              <a:cs typeface="Karla"/>
              <a:sym typeface="Karla"/>
            </a:endParaRPr>
          </a:p>
        </p:txBody>
      </p:sp>
      <p:sp>
        <p:nvSpPr>
          <p:cNvPr id="945" name="Google Shape;945;p45"/>
          <p:cNvSpPr/>
          <p:nvPr/>
        </p:nvSpPr>
        <p:spPr>
          <a:xfrm>
            <a:off x="4888375" y="1220100"/>
            <a:ext cx="230410" cy="238148"/>
          </a:xfrm>
          <a:custGeom>
            <a:rect b="b" l="l" r="r" t="t"/>
            <a:pathLst>
              <a:path extrusionOk="0" h="14952" w="14952">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4888375" y="2253075"/>
            <a:ext cx="230410" cy="238148"/>
          </a:xfrm>
          <a:custGeom>
            <a:rect b="b" l="l" r="r" t="t"/>
            <a:pathLst>
              <a:path extrusionOk="0" h="14952" w="14952">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7" name="Google Shape;947;p45"/>
          <p:cNvPicPr preferRelativeResize="0"/>
          <p:nvPr/>
        </p:nvPicPr>
        <p:blipFill>
          <a:blip r:embed="rId3">
            <a:alphaModFix/>
          </a:blip>
          <a:stretch>
            <a:fillRect/>
          </a:stretch>
        </p:blipFill>
        <p:spPr>
          <a:xfrm>
            <a:off x="152400" y="898025"/>
            <a:ext cx="4318301" cy="2544115"/>
          </a:xfrm>
          <a:prstGeom prst="rect">
            <a:avLst/>
          </a:prstGeom>
          <a:noFill/>
          <a:ln>
            <a:noFill/>
          </a:ln>
        </p:spPr>
      </p:pic>
      <p:pic>
        <p:nvPicPr>
          <p:cNvPr id="948" name="Google Shape;948;p45"/>
          <p:cNvPicPr preferRelativeResize="0"/>
          <p:nvPr/>
        </p:nvPicPr>
        <p:blipFill>
          <a:blip r:embed="rId4">
            <a:alphaModFix/>
          </a:blip>
          <a:stretch>
            <a:fillRect/>
          </a:stretch>
        </p:blipFill>
        <p:spPr>
          <a:xfrm>
            <a:off x="285050" y="3482949"/>
            <a:ext cx="8573900" cy="1492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6"/>
          <p:cNvSpPr txBox="1"/>
          <p:nvPr>
            <p:ph type="title"/>
          </p:nvPr>
        </p:nvSpPr>
        <p:spPr>
          <a:xfrm>
            <a:off x="1926600" y="736050"/>
            <a:ext cx="5290800" cy="8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Manage Profile/Manage Reminders</a:t>
            </a:r>
            <a:endParaRPr sz="2500"/>
          </a:p>
        </p:txBody>
      </p:sp>
      <p:sp>
        <p:nvSpPr>
          <p:cNvPr id="954" name="Google Shape;954;p46"/>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6"/>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6"/>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6"/>
          <p:cNvSpPr txBox="1"/>
          <p:nvPr/>
        </p:nvSpPr>
        <p:spPr>
          <a:xfrm>
            <a:off x="-112600" y="135150"/>
            <a:ext cx="1655400" cy="11568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t/>
            </a:r>
            <a:endParaRPr b="1" sz="1300">
              <a:solidFill>
                <a:schemeClr val="dk1"/>
              </a:solidFill>
              <a:latin typeface="Karla"/>
              <a:ea typeface="Karla"/>
              <a:cs typeface="Karla"/>
              <a:sym typeface="Karla"/>
            </a:endParaRPr>
          </a:p>
          <a:p>
            <a:pPr indent="0" lvl="0" marL="0" rtl="0" algn="l">
              <a:spcBef>
                <a:spcPts val="0"/>
              </a:spcBef>
              <a:spcAft>
                <a:spcPts val="0"/>
              </a:spcAft>
              <a:buNone/>
            </a:pPr>
            <a:r>
              <a:t/>
            </a:r>
            <a:endParaRPr b="1" sz="1300">
              <a:solidFill>
                <a:schemeClr val="dk1"/>
              </a:solidFill>
              <a:latin typeface="Karla"/>
              <a:ea typeface="Karla"/>
              <a:cs typeface="Karla"/>
              <a:sym typeface="Karla"/>
            </a:endParaRPr>
          </a:p>
        </p:txBody>
      </p:sp>
      <p:pic>
        <p:nvPicPr>
          <p:cNvPr id="958" name="Google Shape;958;p46"/>
          <p:cNvPicPr preferRelativeResize="0"/>
          <p:nvPr/>
        </p:nvPicPr>
        <p:blipFill>
          <a:blip r:embed="rId3">
            <a:alphaModFix/>
          </a:blip>
          <a:stretch>
            <a:fillRect/>
          </a:stretch>
        </p:blipFill>
        <p:spPr>
          <a:xfrm>
            <a:off x="3982350" y="1572150"/>
            <a:ext cx="3235050" cy="1256425"/>
          </a:xfrm>
          <a:prstGeom prst="rect">
            <a:avLst/>
          </a:prstGeom>
          <a:noFill/>
          <a:ln>
            <a:noFill/>
          </a:ln>
        </p:spPr>
      </p:pic>
      <p:pic>
        <p:nvPicPr>
          <p:cNvPr id="959" name="Google Shape;959;p46"/>
          <p:cNvPicPr preferRelativeResize="0"/>
          <p:nvPr/>
        </p:nvPicPr>
        <p:blipFill>
          <a:blip r:embed="rId4">
            <a:alphaModFix/>
          </a:blip>
          <a:stretch>
            <a:fillRect/>
          </a:stretch>
        </p:blipFill>
        <p:spPr>
          <a:xfrm>
            <a:off x="4021424" y="2946950"/>
            <a:ext cx="3235050" cy="1342200"/>
          </a:xfrm>
          <a:prstGeom prst="rect">
            <a:avLst/>
          </a:prstGeom>
          <a:noFill/>
          <a:ln>
            <a:noFill/>
          </a:ln>
        </p:spPr>
      </p:pic>
      <p:sp>
        <p:nvSpPr>
          <p:cNvPr id="960" name="Google Shape;960;p46"/>
          <p:cNvSpPr txBox="1"/>
          <p:nvPr/>
        </p:nvSpPr>
        <p:spPr>
          <a:xfrm>
            <a:off x="1926600" y="1572150"/>
            <a:ext cx="1795800" cy="22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Karla"/>
                <a:ea typeface="Karla"/>
                <a:cs typeface="Karla"/>
                <a:sym typeface="Karla"/>
              </a:rPr>
              <a:t>Now let’s look at our code!</a:t>
            </a:r>
            <a:endParaRPr b="1" sz="1300">
              <a:solidFill>
                <a:schemeClr val="dk1"/>
              </a:solidFill>
              <a:latin typeface="Karla"/>
              <a:ea typeface="Karla"/>
              <a:cs typeface="Karla"/>
              <a:sym typeface="Karla"/>
            </a:endParaRPr>
          </a:p>
          <a:p>
            <a:pPr indent="0" lvl="0" marL="0" rtl="0" algn="l">
              <a:spcBef>
                <a:spcPts val="0"/>
              </a:spcBef>
              <a:spcAft>
                <a:spcPts val="0"/>
              </a:spcAft>
              <a:buNone/>
            </a:pPr>
            <a:r>
              <a:t/>
            </a:r>
            <a:endParaRPr b="1" sz="1300">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b="1" lang="en" sz="1300">
                <a:solidFill>
                  <a:schemeClr val="dk1"/>
                </a:solidFill>
                <a:latin typeface="Karla"/>
                <a:ea typeface="Karla"/>
                <a:cs typeface="Karla"/>
                <a:sym typeface="Karla"/>
              </a:rPr>
              <a:t>*Note: did not encounter any substantial or notable errors when writing/testing logic in this part of the code</a:t>
            </a:r>
            <a:endParaRPr b="1" sz="1300">
              <a:solidFill>
                <a:schemeClr val="dk1"/>
              </a:solidFill>
              <a:latin typeface="Karla"/>
              <a:ea typeface="Karla"/>
              <a:cs typeface="Karla"/>
              <a:sym typeface="Karla"/>
            </a:endParaRPr>
          </a:p>
        </p:txBody>
      </p:sp>
      <p:grpSp>
        <p:nvGrpSpPr>
          <p:cNvPr id="961" name="Google Shape;961;p46"/>
          <p:cNvGrpSpPr/>
          <p:nvPr/>
        </p:nvGrpSpPr>
        <p:grpSpPr>
          <a:xfrm>
            <a:off x="99113" y="811983"/>
            <a:ext cx="1827475" cy="1051350"/>
            <a:chOff x="136938" y="1799258"/>
            <a:chExt cx="1827475" cy="1051350"/>
          </a:xfrm>
        </p:grpSpPr>
        <p:grpSp>
          <p:nvGrpSpPr>
            <p:cNvPr id="962" name="Google Shape;962;p46"/>
            <p:cNvGrpSpPr/>
            <p:nvPr/>
          </p:nvGrpSpPr>
          <p:grpSpPr>
            <a:xfrm>
              <a:off x="136938" y="1799258"/>
              <a:ext cx="1827475" cy="1051350"/>
              <a:chOff x="274188" y="1278048"/>
              <a:chExt cx="1827475" cy="1051350"/>
            </a:xfrm>
          </p:grpSpPr>
          <p:sp>
            <p:nvSpPr>
              <p:cNvPr id="963" name="Google Shape;963;p46"/>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46"/>
              <p:cNvGrpSpPr/>
              <p:nvPr/>
            </p:nvGrpSpPr>
            <p:grpSpPr>
              <a:xfrm>
                <a:off x="274188" y="1278048"/>
                <a:ext cx="1737300" cy="960000"/>
                <a:chOff x="7146475" y="2190661"/>
                <a:chExt cx="1737300" cy="960000"/>
              </a:xfrm>
            </p:grpSpPr>
            <p:sp>
              <p:nvSpPr>
                <p:cNvPr id="965" name="Google Shape;965;p46"/>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6" name="Google Shape;966;p46"/>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967" name="Google Shape;967;p46"/>
            <p:cNvGrpSpPr/>
            <p:nvPr/>
          </p:nvGrpSpPr>
          <p:grpSpPr>
            <a:xfrm>
              <a:off x="516820" y="2120752"/>
              <a:ext cx="984259" cy="497716"/>
              <a:chOff x="516820" y="2059368"/>
              <a:chExt cx="984259" cy="497716"/>
            </a:xfrm>
          </p:grpSpPr>
          <p:sp>
            <p:nvSpPr>
              <p:cNvPr id="968" name="Google Shape;968;p46"/>
              <p:cNvSpPr/>
              <p:nvPr/>
            </p:nvSpPr>
            <p:spPr>
              <a:xfrm>
                <a:off x="516820" y="2208443"/>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9" name="Google Shape;969;p46"/>
              <p:cNvGrpSpPr/>
              <p:nvPr/>
            </p:nvGrpSpPr>
            <p:grpSpPr>
              <a:xfrm>
                <a:off x="704319" y="2347322"/>
                <a:ext cx="609261" cy="209762"/>
                <a:chOff x="704319" y="2343647"/>
                <a:chExt cx="609261" cy="209762"/>
              </a:xfrm>
            </p:grpSpPr>
            <p:sp>
              <p:nvSpPr>
                <p:cNvPr id="970" name="Google Shape;970;p46"/>
                <p:cNvSpPr/>
                <p:nvPr/>
              </p:nvSpPr>
              <p:spPr>
                <a:xfrm>
                  <a:off x="704319" y="2343647"/>
                  <a:ext cx="609261" cy="209762"/>
                </a:xfrm>
                <a:custGeom>
                  <a:rect b="b" l="l" r="r" t="t"/>
                  <a:pathLst>
                    <a:path extrusionOk="0" h="5416" w="15732">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862521" y="2424860"/>
                  <a:ext cx="292857" cy="47289"/>
                </a:xfrm>
                <a:custGeom>
                  <a:rect b="b" l="l" r="r" t="t"/>
                  <a:pathLst>
                    <a:path extrusionOk="0" h="1221" w="7562">
                      <a:moveTo>
                        <a:pt x="806" y="1"/>
                      </a:moveTo>
                      <a:cubicBezTo>
                        <a:pt x="1" y="1"/>
                        <a:pt x="1" y="1220"/>
                        <a:pt x="806" y="1220"/>
                      </a:cubicBezTo>
                      <a:lnTo>
                        <a:pt x="6757" y="1220"/>
                      </a:lnTo>
                      <a:cubicBezTo>
                        <a:pt x="7562" y="1220"/>
                        <a:pt x="7562" y="1"/>
                        <a:pt x="6757"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46"/>
              <p:cNvSpPr/>
              <p:nvPr/>
            </p:nvSpPr>
            <p:spPr>
              <a:xfrm>
                <a:off x="516820" y="2059368"/>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3" name="Google Shape;973;p46"/>
          <p:cNvGrpSpPr/>
          <p:nvPr/>
        </p:nvGrpSpPr>
        <p:grpSpPr>
          <a:xfrm>
            <a:off x="404600" y="2673613"/>
            <a:ext cx="621000" cy="621000"/>
            <a:chOff x="416300" y="4058211"/>
            <a:chExt cx="621000" cy="621000"/>
          </a:xfrm>
        </p:grpSpPr>
        <p:sp>
          <p:nvSpPr>
            <p:cNvPr id="974" name="Google Shape;974;p46"/>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6"/>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46"/>
          <p:cNvGrpSpPr/>
          <p:nvPr/>
        </p:nvGrpSpPr>
        <p:grpSpPr>
          <a:xfrm>
            <a:off x="463700" y="3419112"/>
            <a:ext cx="502800" cy="502800"/>
            <a:chOff x="7014301" y="2017350"/>
            <a:chExt cx="502800" cy="502800"/>
          </a:xfrm>
        </p:grpSpPr>
        <p:sp>
          <p:nvSpPr>
            <p:cNvPr id="977" name="Google Shape;977;p46"/>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6"/>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46"/>
          <p:cNvGrpSpPr/>
          <p:nvPr/>
        </p:nvGrpSpPr>
        <p:grpSpPr>
          <a:xfrm>
            <a:off x="463651" y="4104919"/>
            <a:ext cx="502899" cy="502899"/>
            <a:chOff x="858700" y="1967475"/>
            <a:chExt cx="605100" cy="605100"/>
          </a:xfrm>
        </p:grpSpPr>
        <p:sp>
          <p:nvSpPr>
            <p:cNvPr id="980" name="Google Shape;980;p46"/>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6"/>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grpSp>
        <p:nvGrpSpPr>
          <p:cNvPr id="986" name="Google Shape;986;p47"/>
          <p:cNvGrpSpPr/>
          <p:nvPr/>
        </p:nvGrpSpPr>
        <p:grpSpPr>
          <a:xfrm>
            <a:off x="5022725" y="1426150"/>
            <a:ext cx="3657590" cy="348347"/>
            <a:chOff x="4572050" y="100025"/>
            <a:chExt cx="3657590" cy="348347"/>
          </a:xfrm>
        </p:grpSpPr>
        <p:sp>
          <p:nvSpPr>
            <p:cNvPr id="987" name="Google Shape;987;p47"/>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7"/>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7"/>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7"/>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7"/>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7"/>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7"/>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7"/>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7"/>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7"/>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7"/>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47"/>
          <p:cNvGrpSpPr/>
          <p:nvPr/>
        </p:nvGrpSpPr>
        <p:grpSpPr>
          <a:xfrm rot="-5400000">
            <a:off x="7699250" y="1584200"/>
            <a:ext cx="603495" cy="1371596"/>
            <a:chOff x="3724575" y="3497700"/>
            <a:chExt cx="603495" cy="1371596"/>
          </a:xfrm>
        </p:grpSpPr>
        <p:sp>
          <p:nvSpPr>
            <p:cNvPr id="1000" name="Google Shape;1000;p47"/>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7"/>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7"/>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7"/>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7"/>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47"/>
          <p:cNvGrpSpPr/>
          <p:nvPr/>
        </p:nvGrpSpPr>
        <p:grpSpPr>
          <a:xfrm>
            <a:off x="715100" y="274199"/>
            <a:ext cx="1920300" cy="1918875"/>
            <a:chOff x="715100" y="274199"/>
            <a:chExt cx="1920300" cy="1918875"/>
          </a:xfrm>
        </p:grpSpPr>
        <p:sp>
          <p:nvSpPr>
            <p:cNvPr id="1007" name="Google Shape;1007;p47"/>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47"/>
            <p:cNvGrpSpPr/>
            <p:nvPr/>
          </p:nvGrpSpPr>
          <p:grpSpPr>
            <a:xfrm>
              <a:off x="715100" y="274199"/>
              <a:ext cx="1828800" cy="1828800"/>
              <a:chOff x="715100" y="274199"/>
              <a:chExt cx="1828800" cy="1828800"/>
            </a:xfrm>
          </p:grpSpPr>
          <p:sp>
            <p:nvSpPr>
              <p:cNvPr id="1009" name="Google Shape;1009;p47"/>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0" name="Google Shape;1010;p47"/>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1011" name="Google Shape;1011;p47"/>
              <p:cNvGrpSpPr/>
              <p:nvPr/>
            </p:nvGrpSpPr>
            <p:grpSpPr>
              <a:xfrm>
                <a:off x="2267950" y="363963"/>
                <a:ext cx="183000" cy="183000"/>
                <a:chOff x="8225400" y="367488"/>
                <a:chExt cx="183000" cy="183000"/>
              </a:xfrm>
            </p:grpSpPr>
            <p:cxnSp>
              <p:nvCxnSpPr>
                <p:cNvPr id="1012" name="Google Shape;1012;p4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13" name="Google Shape;1013;p4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14" name="Google Shape;1014;p47"/>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5" name="Google Shape;1015;p47"/>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1016" name="Google Shape;1016;p47"/>
          <p:cNvSpPr txBox="1"/>
          <p:nvPr>
            <p:ph idx="2" type="title"/>
          </p:nvPr>
        </p:nvSpPr>
        <p:spPr>
          <a:xfrm>
            <a:off x="947550" y="679350"/>
            <a:ext cx="15891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017" name="Google Shape;1017;p47"/>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Bash Scripting</a:t>
            </a:r>
            <a:endParaRPr/>
          </a:p>
        </p:txBody>
      </p:sp>
      <p:grpSp>
        <p:nvGrpSpPr>
          <p:cNvPr id="1018" name="Google Shape;1018;p47"/>
          <p:cNvGrpSpPr/>
          <p:nvPr/>
        </p:nvGrpSpPr>
        <p:grpSpPr>
          <a:xfrm>
            <a:off x="1828840" y="3406196"/>
            <a:ext cx="5577850" cy="1463100"/>
            <a:chOff x="1828840" y="3371688"/>
            <a:chExt cx="5577850" cy="1463100"/>
          </a:xfrm>
        </p:grpSpPr>
        <p:sp>
          <p:nvSpPr>
            <p:cNvPr id="1019" name="Google Shape;1019;p47"/>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7"/>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1" name="Google Shape;1021;p47"/>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1022" name="Google Shape;1022;p47"/>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Design/Flowchart/Algorithms</a:t>
            </a:r>
            <a:endParaRPr/>
          </a:p>
        </p:txBody>
      </p:sp>
      <p:grpSp>
        <p:nvGrpSpPr>
          <p:cNvPr id="1023" name="Google Shape;1023;p47"/>
          <p:cNvGrpSpPr/>
          <p:nvPr/>
        </p:nvGrpSpPr>
        <p:grpSpPr>
          <a:xfrm>
            <a:off x="463651" y="4105603"/>
            <a:ext cx="502899" cy="502899"/>
            <a:chOff x="858700" y="1967475"/>
            <a:chExt cx="605100" cy="605100"/>
          </a:xfrm>
        </p:grpSpPr>
        <p:sp>
          <p:nvSpPr>
            <p:cNvPr id="1024" name="Google Shape;1024;p47"/>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7"/>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47"/>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7"/>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7"/>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47"/>
          <p:cNvGrpSpPr/>
          <p:nvPr/>
        </p:nvGrpSpPr>
        <p:grpSpPr>
          <a:xfrm>
            <a:off x="463700" y="3419800"/>
            <a:ext cx="502800" cy="502800"/>
            <a:chOff x="1627550" y="2017350"/>
            <a:chExt cx="502800" cy="502800"/>
          </a:xfrm>
        </p:grpSpPr>
        <p:sp>
          <p:nvSpPr>
            <p:cNvPr id="1030" name="Google Shape;1030;p47"/>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7"/>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grpSp>
        <p:nvGrpSpPr>
          <p:cNvPr id="1036" name="Google Shape;1036;p48"/>
          <p:cNvGrpSpPr/>
          <p:nvPr/>
        </p:nvGrpSpPr>
        <p:grpSpPr>
          <a:xfrm>
            <a:off x="4754850" y="1251997"/>
            <a:ext cx="3763400" cy="3725700"/>
            <a:chOff x="4754850" y="887475"/>
            <a:chExt cx="3763400" cy="3725700"/>
          </a:xfrm>
        </p:grpSpPr>
        <p:sp>
          <p:nvSpPr>
            <p:cNvPr id="1037" name="Google Shape;1037;p48"/>
            <p:cNvSpPr/>
            <p:nvPr/>
          </p:nvSpPr>
          <p:spPr>
            <a:xfrm>
              <a:off x="4844450" y="978975"/>
              <a:ext cx="3673800" cy="3634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48"/>
            <p:cNvGrpSpPr/>
            <p:nvPr/>
          </p:nvGrpSpPr>
          <p:grpSpPr>
            <a:xfrm>
              <a:off x="4754850" y="887475"/>
              <a:ext cx="3674404" cy="3616200"/>
              <a:chOff x="4754850" y="887475"/>
              <a:chExt cx="3674404" cy="3616200"/>
            </a:xfrm>
          </p:grpSpPr>
          <p:sp>
            <p:nvSpPr>
              <p:cNvPr id="1039" name="Google Shape;1039;p48"/>
              <p:cNvSpPr/>
              <p:nvPr/>
            </p:nvSpPr>
            <p:spPr>
              <a:xfrm>
                <a:off x="4754850" y="887475"/>
                <a:ext cx="3673800" cy="3616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0" name="Google Shape;1040;p48"/>
              <p:cNvCxnSpPr/>
              <p:nvPr/>
            </p:nvCxnSpPr>
            <p:spPr>
              <a:xfrm>
                <a:off x="4755154" y="1253333"/>
                <a:ext cx="3674100" cy="0"/>
              </a:xfrm>
              <a:prstGeom prst="straightConnector1">
                <a:avLst/>
              </a:prstGeom>
              <a:noFill/>
              <a:ln cap="flat" cmpd="sng" w="28575">
                <a:solidFill>
                  <a:schemeClr val="dk1"/>
                </a:solidFill>
                <a:prstDash val="solid"/>
                <a:round/>
                <a:headEnd len="med" w="med" type="none"/>
                <a:tailEnd len="med" w="med" type="none"/>
              </a:ln>
            </p:spPr>
          </p:cxnSp>
          <p:grpSp>
            <p:nvGrpSpPr>
              <p:cNvPr id="1041" name="Google Shape;1041;p48"/>
              <p:cNvGrpSpPr/>
              <p:nvPr/>
            </p:nvGrpSpPr>
            <p:grpSpPr>
              <a:xfrm>
                <a:off x="7492324" y="978977"/>
                <a:ext cx="845101" cy="183000"/>
                <a:chOff x="1605849" y="363963"/>
                <a:chExt cx="845101" cy="183000"/>
              </a:xfrm>
            </p:grpSpPr>
            <p:sp>
              <p:nvSpPr>
                <p:cNvPr id="1042" name="Google Shape;1042;p48"/>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3" name="Google Shape;1043;p48"/>
                <p:cNvGrpSpPr/>
                <p:nvPr/>
              </p:nvGrpSpPr>
              <p:grpSpPr>
                <a:xfrm>
                  <a:off x="2267950" y="363963"/>
                  <a:ext cx="183000" cy="183000"/>
                  <a:chOff x="8225400" y="367488"/>
                  <a:chExt cx="183000" cy="183000"/>
                </a:xfrm>
              </p:grpSpPr>
              <p:cxnSp>
                <p:nvCxnSpPr>
                  <p:cNvPr id="1044" name="Google Shape;1044;p4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45" name="Google Shape;1045;p4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cxnSp>
              <p:nvCxnSpPr>
                <p:cNvPr id="1046" name="Google Shape;1046;p48"/>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grpSp>
      <p:sp>
        <p:nvSpPr>
          <p:cNvPr id="1047" name="Google Shape;1047;p48"/>
          <p:cNvSpPr txBox="1"/>
          <p:nvPr>
            <p:ph type="title"/>
          </p:nvPr>
        </p:nvSpPr>
        <p:spPr>
          <a:xfrm>
            <a:off x="798850" y="731525"/>
            <a:ext cx="3674100" cy="12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BASH - SCRIPT</a:t>
            </a:r>
            <a:endParaRPr sz="3300"/>
          </a:p>
        </p:txBody>
      </p:sp>
      <p:sp>
        <p:nvSpPr>
          <p:cNvPr id="1048" name="Google Shape;1048;p48"/>
          <p:cNvSpPr txBox="1"/>
          <p:nvPr>
            <p:ph idx="1" type="subTitle"/>
          </p:nvPr>
        </p:nvSpPr>
        <p:spPr>
          <a:xfrm>
            <a:off x="798850" y="1975300"/>
            <a:ext cx="3674100" cy="9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Automated scripts for reports, reminders,  and completed tasks.</a:t>
            </a:r>
            <a:endParaRPr b="1" sz="1400"/>
          </a:p>
        </p:txBody>
      </p:sp>
      <p:sp>
        <p:nvSpPr>
          <p:cNvPr id="1049" name="Google Shape;1049;p48"/>
          <p:cNvSpPr/>
          <p:nvPr/>
        </p:nvSpPr>
        <p:spPr>
          <a:xfrm>
            <a:off x="1501058" y="396883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715089" y="366468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48"/>
          <p:cNvGrpSpPr/>
          <p:nvPr/>
        </p:nvGrpSpPr>
        <p:grpSpPr>
          <a:xfrm>
            <a:off x="5037791" y="2017577"/>
            <a:ext cx="3108869" cy="2451545"/>
            <a:chOff x="4992012" y="1988941"/>
            <a:chExt cx="3200400" cy="2519574"/>
          </a:xfrm>
        </p:grpSpPr>
        <p:sp>
          <p:nvSpPr>
            <p:cNvPr id="1052" name="Google Shape;1052;p48"/>
            <p:cNvSpPr/>
            <p:nvPr/>
          </p:nvSpPr>
          <p:spPr>
            <a:xfrm>
              <a:off x="4992012" y="1988941"/>
              <a:ext cx="3200400" cy="2136300"/>
            </a:xfrm>
            <a:prstGeom prst="roundRect">
              <a:avLst>
                <a:gd fmla="val 6620"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6538881" y="3911740"/>
              <a:ext cx="106800" cy="1068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5151750" y="2144425"/>
              <a:ext cx="2880300" cy="1619400"/>
            </a:xfrm>
            <a:prstGeom prst="roundRect">
              <a:avLst>
                <a:gd fmla="val 0"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5983800" y="4127123"/>
              <a:ext cx="1216207" cy="381392"/>
            </a:xfrm>
            <a:custGeom>
              <a:rect b="b" l="l" r="r" t="t"/>
              <a:pathLst>
                <a:path extrusionOk="0" h="29125" w="94481">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8"/>
          <p:cNvGrpSpPr/>
          <p:nvPr/>
        </p:nvGrpSpPr>
        <p:grpSpPr>
          <a:xfrm>
            <a:off x="8177500" y="535000"/>
            <a:ext cx="502800" cy="502800"/>
            <a:chOff x="1627550" y="2017350"/>
            <a:chExt cx="502800" cy="502800"/>
          </a:xfrm>
        </p:grpSpPr>
        <p:sp>
          <p:nvSpPr>
            <p:cNvPr id="1057" name="Google Shape;1057;p48"/>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48"/>
          <p:cNvSpPr/>
          <p:nvPr/>
        </p:nvSpPr>
        <p:spPr>
          <a:xfrm>
            <a:off x="1964428" y="3780752"/>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48"/>
          <p:cNvGrpSpPr/>
          <p:nvPr/>
        </p:nvGrpSpPr>
        <p:grpSpPr>
          <a:xfrm>
            <a:off x="3617304" y="3698112"/>
            <a:ext cx="158192" cy="108498"/>
            <a:chOff x="3617304" y="3879112"/>
            <a:chExt cx="158192" cy="108498"/>
          </a:xfrm>
        </p:grpSpPr>
        <p:sp>
          <p:nvSpPr>
            <p:cNvPr id="1061" name="Google Shape;1061;p48"/>
            <p:cNvSpPr/>
            <p:nvPr/>
          </p:nvSpPr>
          <p:spPr>
            <a:xfrm>
              <a:off x="3618450" y="3879112"/>
              <a:ext cx="157045" cy="24688"/>
            </a:xfrm>
            <a:custGeom>
              <a:rect b="b" l="l" r="r" t="t"/>
              <a:pathLst>
                <a:path extrusionOk="0" h="775" w="493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3618450" y="3921192"/>
              <a:ext cx="127834" cy="24688"/>
            </a:xfrm>
            <a:custGeom>
              <a:rect b="b" l="l" r="r" t="t"/>
              <a:pathLst>
                <a:path extrusionOk="0" h="775" w="4013">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3617304" y="3962922"/>
              <a:ext cx="98655" cy="24688"/>
            </a:xfrm>
            <a:custGeom>
              <a:rect b="b" l="l" r="r" t="t"/>
              <a:pathLst>
                <a:path extrusionOk="0" h="775" w="3097">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48"/>
          <p:cNvGrpSpPr/>
          <p:nvPr/>
        </p:nvGrpSpPr>
        <p:grpSpPr>
          <a:xfrm>
            <a:off x="3336813" y="3136400"/>
            <a:ext cx="1051679" cy="1045733"/>
            <a:chOff x="3513010" y="3816134"/>
            <a:chExt cx="362223" cy="361108"/>
          </a:xfrm>
        </p:grpSpPr>
        <p:sp>
          <p:nvSpPr>
            <p:cNvPr id="1065" name="Google Shape;1065;p48"/>
            <p:cNvSpPr/>
            <p:nvPr/>
          </p:nvSpPr>
          <p:spPr>
            <a:xfrm>
              <a:off x="3513010" y="3816134"/>
              <a:ext cx="362223" cy="361108"/>
            </a:xfrm>
            <a:custGeom>
              <a:rect b="b" l="l" r="r" t="t"/>
              <a:pathLst>
                <a:path extrusionOk="0" h="11336" w="11371">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8"/>
            <p:cNvSpPr/>
            <p:nvPr/>
          </p:nvSpPr>
          <p:spPr>
            <a:xfrm>
              <a:off x="3618450" y="3879112"/>
              <a:ext cx="157045" cy="24688"/>
            </a:xfrm>
            <a:custGeom>
              <a:rect b="b" l="l" r="r" t="t"/>
              <a:pathLst>
                <a:path extrusionOk="0" h="775" w="493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8"/>
            <p:cNvSpPr/>
            <p:nvPr/>
          </p:nvSpPr>
          <p:spPr>
            <a:xfrm>
              <a:off x="3618450" y="3921192"/>
              <a:ext cx="127834" cy="24688"/>
            </a:xfrm>
            <a:custGeom>
              <a:rect b="b" l="l" r="r" t="t"/>
              <a:pathLst>
                <a:path extrusionOk="0" h="775" w="4013">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8"/>
            <p:cNvSpPr/>
            <p:nvPr/>
          </p:nvSpPr>
          <p:spPr>
            <a:xfrm>
              <a:off x="3617304" y="3962922"/>
              <a:ext cx="98655" cy="24688"/>
            </a:xfrm>
            <a:custGeom>
              <a:rect b="b" l="l" r="r" t="t"/>
              <a:pathLst>
                <a:path extrusionOk="0" h="775" w="3097">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48"/>
          <p:cNvGrpSpPr/>
          <p:nvPr/>
        </p:nvGrpSpPr>
        <p:grpSpPr>
          <a:xfrm>
            <a:off x="5323019" y="2699583"/>
            <a:ext cx="761772" cy="838497"/>
            <a:chOff x="3522521" y="1975857"/>
            <a:chExt cx="367013" cy="331278"/>
          </a:xfrm>
        </p:grpSpPr>
        <p:sp>
          <p:nvSpPr>
            <p:cNvPr id="1070" name="Google Shape;1070;p48"/>
            <p:cNvSpPr/>
            <p:nvPr/>
          </p:nvSpPr>
          <p:spPr>
            <a:xfrm>
              <a:off x="3665841" y="1975857"/>
              <a:ext cx="91302" cy="91682"/>
            </a:xfrm>
            <a:custGeom>
              <a:rect b="b" l="l" r="r" t="t"/>
              <a:pathLst>
                <a:path extrusionOk="0" h="2894" w="2882">
                  <a:moveTo>
                    <a:pt x="1429" y="703"/>
                  </a:moveTo>
                  <a:cubicBezTo>
                    <a:pt x="1846" y="703"/>
                    <a:pt x="2167" y="1036"/>
                    <a:pt x="2167" y="1453"/>
                  </a:cubicBezTo>
                  <a:cubicBezTo>
                    <a:pt x="2167" y="1870"/>
                    <a:pt x="1834" y="2191"/>
                    <a:pt x="1429" y="2191"/>
                  </a:cubicBezTo>
                  <a:cubicBezTo>
                    <a:pt x="1024" y="2191"/>
                    <a:pt x="679" y="1870"/>
                    <a:pt x="679" y="1453"/>
                  </a:cubicBezTo>
                  <a:cubicBezTo>
                    <a:pt x="679" y="1048"/>
                    <a:pt x="1013" y="703"/>
                    <a:pt x="1429" y="703"/>
                  </a:cubicBezTo>
                  <a:close/>
                  <a:moveTo>
                    <a:pt x="1441" y="0"/>
                  </a:moveTo>
                  <a:cubicBezTo>
                    <a:pt x="1358" y="0"/>
                    <a:pt x="1274" y="84"/>
                    <a:pt x="1274" y="167"/>
                  </a:cubicBezTo>
                  <a:lnTo>
                    <a:pt x="1274" y="393"/>
                  </a:lnTo>
                  <a:cubicBezTo>
                    <a:pt x="1096" y="417"/>
                    <a:pt x="953" y="476"/>
                    <a:pt x="822" y="584"/>
                  </a:cubicBezTo>
                  <a:lnTo>
                    <a:pt x="655" y="417"/>
                  </a:lnTo>
                  <a:cubicBezTo>
                    <a:pt x="626" y="387"/>
                    <a:pt x="581" y="372"/>
                    <a:pt x="536" y="372"/>
                  </a:cubicBezTo>
                  <a:cubicBezTo>
                    <a:pt x="492" y="372"/>
                    <a:pt x="447" y="387"/>
                    <a:pt x="417" y="417"/>
                  </a:cubicBezTo>
                  <a:cubicBezTo>
                    <a:pt x="358" y="476"/>
                    <a:pt x="358" y="596"/>
                    <a:pt x="417" y="655"/>
                  </a:cubicBezTo>
                  <a:lnTo>
                    <a:pt x="584" y="822"/>
                  </a:lnTo>
                  <a:cubicBezTo>
                    <a:pt x="477" y="953"/>
                    <a:pt x="417" y="1119"/>
                    <a:pt x="381" y="1286"/>
                  </a:cubicBezTo>
                  <a:lnTo>
                    <a:pt x="167" y="1286"/>
                  </a:lnTo>
                  <a:cubicBezTo>
                    <a:pt x="72" y="1286"/>
                    <a:pt x="0" y="1358"/>
                    <a:pt x="0" y="1453"/>
                  </a:cubicBezTo>
                  <a:cubicBezTo>
                    <a:pt x="0" y="1536"/>
                    <a:pt x="72" y="1608"/>
                    <a:pt x="167" y="1608"/>
                  </a:cubicBezTo>
                  <a:lnTo>
                    <a:pt x="381" y="1608"/>
                  </a:lnTo>
                  <a:cubicBezTo>
                    <a:pt x="417" y="1786"/>
                    <a:pt x="477" y="1941"/>
                    <a:pt x="584" y="2072"/>
                  </a:cubicBezTo>
                  <a:lnTo>
                    <a:pt x="417" y="2239"/>
                  </a:lnTo>
                  <a:cubicBezTo>
                    <a:pt x="358" y="2298"/>
                    <a:pt x="358" y="2417"/>
                    <a:pt x="417" y="2477"/>
                  </a:cubicBezTo>
                  <a:cubicBezTo>
                    <a:pt x="441" y="2501"/>
                    <a:pt x="489" y="2524"/>
                    <a:pt x="536" y="2524"/>
                  </a:cubicBezTo>
                  <a:cubicBezTo>
                    <a:pt x="572" y="2524"/>
                    <a:pt x="620" y="2501"/>
                    <a:pt x="655" y="2477"/>
                  </a:cubicBezTo>
                  <a:lnTo>
                    <a:pt x="810" y="2310"/>
                  </a:lnTo>
                  <a:cubicBezTo>
                    <a:pt x="953" y="2417"/>
                    <a:pt x="1108" y="2477"/>
                    <a:pt x="1274" y="2501"/>
                  </a:cubicBezTo>
                  <a:lnTo>
                    <a:pt x="1274" y="2727"/>
                  </a:lnTo>
                  <a:cubicBezTo>
                    <a:pt x="1274" y="2822"/>
                    <a:pt x="1346" y="2893"/>
                    <a:pt x="1441" y="2893"/>
                  </a:cubicBezTo>
                  <a:cubicBezTo>
                    <a:pt x="1536" y="2893"/>
                    <a:pt x="1608" y="2822"/>
                    <a:pt x="1608" y="2727"/>
                  </a:cubicBezTo>
                  <a:lnTo>
                    <a:pt x="1608" y="2501"/>
                  </a:lnTo>
                  <a:cubicBezTo>
                    <a:pt x="1786" y="2477"/>
                    <a:pt x="1929" y="2417"/>
                    <a:pt x="2072" y="2310"/>
                  </a:cubicBezTo>
                  <a:lnTo>
                    <a:pt x="2227" y="2477"/>
                  </a:lnTo>
                  <a:cubicBezTo>
                    <a:pt x="2263" y="2501"/>
                    <a:pt x="2310" y="2524"/>
                    <a:pt x="2346" y="2524"/>
                  </a:cubicBezTo>
                  <a:cubicBezTo>
                    <a:pt x="2394" y="2524"/>
                    <a:pt x="2441" y="2501"/>
                    <a:pt x="2465" y="2477"/>
                  </a:cubicBezTo>
                  <a:cubicBezTo>
                    <a:pt x="2525" y="2417"/>
                    <a:pt x="2525" y="2298"/>
                    <a:pt x="2465" y="2239"/>
                  </a:cubicBezTo>
                  <a:lnTo>
                    <a:pt x="2298" y="2072"/>
                  </a:lnTo>
                  <a:cubicBezTo>
                    <a:pt x="2406" y="1941"/>
                    <a:pt x="2465" y="1774"/>
                    <a:pt x="2501" y="1608"/>
                  </a:cubicBezTo>
                  <a:lnTo>
                    <a:pt x="2715" y="1608"/>
                  </a:lnTo>
                  <a:cubicBezTo>
                    <a:pt x="2810" y="1608"/>
                    <a:pt x="2882" y="1536"/>
                    <a:pt x="2882" y="1453"/>
                  </a:cubicBezTo>
                  <a:cubicBezTo>
                    <a:pt x="2882" y="1358"/>
                    <a:pt x="2810" y="1286"/>
                    <a:pt x="2727" y="1286"/>
                  </a:cubicBezTo>
                  <a:lnTo>
                    <a:pt x="2501" y="1286"/>
                  </a:lnTo>
                  <a:cubicBezTo>
                    <a:pt x="2465" y="1108"/>
                    <a:pt x="2406" y="953"/>
                    <a:pt x="2310" y="822"/>
                  </a:cubicBezTo>
                  <a:lnTo>
                    <a:pt x="2465" y="655"/>
                  </a:lnTo>
                  <a:cubicBezTo>
                    <a:pt x="2525" y="596"/>
                    <a:pt x="2525" y="476"/>
                    <a:pt x="2465" y="417"/>
                  </a:cubicBezTo>
                  <a:cubicBezTo>
                    <a:pt x="2435" y="387"/>
                    <a:pt x="2391" y="372"/>
                    <a:pt x="2346" y="372"/>
                  </a:cubicBezTo>
                  <a:cubicBezTo>
                    <a:pt x="2301" y="372"/>
                    <a:pt x="2257" y="387"/>
                    <a:pt x="2227" y="417"/>
                  </a:cubicBezTo>
                  <a:lnTo>
                    <a:pt x="2072" y="584"/>
                  </a:lnTo>
                  <a:cubicBezTo>
                    <a:pt x="1929" y="476"/>
                    <a:pt x="1775" y="417"/>
                    <a:pt x="1608" y="393"/>
                  </a:cubicBezTo>
                  <a:lnTo>
                    <a:pt x="1608" y="167"/>
                  </a:lnTo>
                  <a:cubicBezTo>
                    <a:pt x="1608" y="84"/>
                    <a:pt x="1536" y="0"/>
                    <a:pt x="14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3693751" y="2004147"/>
              <a:ext cx="34721" cy="35101"/>
            </a:xfrm>
            <a:custGeom>
              <a:rect b="b" l="l" r="r" t="t"/>
              <a:pathLst>
                <a:path extrusionOk="0" h="1108" w="1096">
                  <a:moveTo>
                    <a:pt x="548" y="345"/>
                  </a:moveTo>
                  <a:cubicBezTo>
                    <a:pt x="667" y="345"/>
                    <a:pt x="751" y="441"/>
                    <a:pt x="751" y="560"/>
                  </a:cubicBezTo>
                  <a:cubicBezTo>
                    <a:pt x="751" y="679"/>
                    <a:pt x="667" y="762"/>
                    <a:pt x="548" y="762"/>
                  </a:cubicBezTo>
                  <a:cubicBezTo>
                    <a:pt x="429" y="762"/>
                    <a:pt x="334" y="679"/>
                    <a:pt x="334" y="560"/>
                  </a:cubicBezTo>
                  <a:cubicBezTo>
                    <a:pt x="334" y="441"/>
                    <a:pt x="429" y="345"/>
                    <a:pt x="548" y="345"/>
                  </a:cubicBezTo>
                  <a:close/>
                  <a:moveTo>
                    <a:pt x="548" y="0"/>
                  </a:moveTo>
                  <a:cubicBezTo>
                    <a:pt x="251" y="0"/>
                    <a:pt x="1" y="262"/>
                    <a:pt x="1" y="560"/>
                  </a:cubicBezTo>
                  <a:cubicBezTo>
                    <a:pt x="1" y="857"/>
                    <a:pt x="251" y="1107"/>
                    <a:pt x="548" y="1107"/>
                  </a:cubicBezTo>
                  <a:cubicBezTo>
                    <a:pt x="846" y="1107"/>
                    <a:pt x="1096" y="857"/>
                    <a:pt x="1096" y="560"/>
                  </a:cubicBezTo>
                  <a:cubicBezTo>
                    <a:pt x="1096" y="262"/>
                    <a:pt x="846" y="0"/>
                    <a:pt x="54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3679052" y="2008297"/>
              <a:ext cx="210482" cy="228983"/>
            </a:xfrm>
            <a:custGeom>
              <a:rect b="b" l="l" r="r" t="t"/>
              <a:pathLst>
                <a:path extrusionOk="0" h="7228" w="6644">
                  <a:moveTo>
                    <a:pt x="4179" y="334"/>
                  </a:moveTo>
                  <a:lnTo>
                    <a:pt x="4179" y="762"/>
                  </a:lnTo>
                  <a:lnTo>
                    <a:pt x="4179" y="786"/>
                  </a:lnTo>
                  <a:cubicBezTo>
                    <a:pt x="4179" y="869"/>
                    <a:pt x="4239" y="941"/>
                    <a:pt x="4334" y="965"/>
                  </a:cubicBezTo>
                  <a:cubicBezTo>
                    <a:pt x="4596" y="988"/>
                    <a:pt x="4846" y="1107"/>
                    <a:pt x="5072" y="1274"/>
                  </a:cubicBezTo>
                  <a:cubicBezTo>
                    <a:pt x="5102" y="1299"/>
                    <a:pt x="5138" y="1311"/>
                    <a:pt x="5174" y="1311"/>
                  </a:cubicBezTo>
                  <a:cubicBezTo>
                    <a:pt x="5225" y="1311"/>
                    <a:pt x="5276" y="1287"/>
                    <a:pt x="5310" y="1238"/>
                  </a:cubicBezTo>
                  <a:lnTo>
                    <a:pt x="5322" y="1227"/>
                  </a:lnTo>
                  <a:lnTo>
                    <a:pt x="5620" y="929"/>
                  </a:lnTo>
                  <a:lnTo>
                    <a:pt x="5715" y="1024"/>
                  </a:lnTo>
                  <a:lnTo>
                    <a:pt x="5418" y="1322"/>
                  </a:lnTo>
                  <a:lnTo>
                    <a:pt x="5406" y="1334"/>
                  </a:lnTo>
                  <a:cubicBezTo>
                    <a:pt x="5322" y="1393"/>
                    <a:pt x="5322" y="1500"/>
                    <a:pt x="5370" y="1572"/>
                  </a:cubicBezTo>
                  <a:cubicBezTo>
                    <a:pt x="5537" y="1798"/>
                    <a:pt x="5632" y="2048"/>
                    <a:pt x="5679" y="2310"/>
                  </a:cubicBezTo>
                  <a:cubicBezTo>
                    <a:pt x="5703" y="2405"/>
                    <a:pt x="5775" y="2465"/>
                    <a:pt x="5858" y="2465"/>
                  </a:cubicBezTo>
                  <a:lnTo>
                    <a:pt x="6311" y="2465"/>
                  </a:lnTo>
                  <a:lnTo>
                    <a:pt x="6311" y="2572"/>
                  </a:lnTo>
                  <a:lnTo>
                    <a:pt x="5846" y="2572"/>
                  </a:lnTo>
                  <a:cubicBezTo>
                    <a:pt x="5763" y="2572"/>
                    <a:pt x="5679" y="2631"/>
                    <a:pt x="5668" y="2715"/>
                  </a:cubicBezTo>
                  <a:cubicBezTo>
                    <a:pt x="5632" y="2989"/>
                    <a:pt x="5525" y="3239"/>
                    <a:pt x="5358" y="3465"/>
                  </a:cubicBezTo>
                  <a:cubicBezTo>
                    <a:pt x="5298" y="3536"/>
                    <a:pt x="5310" y="3643"/>
                    <a:pt x="5382" y="3703"/>
                  </a:cubicBezTo>
                  <a:lnTo>
                    <a:pt x="5406" y="3715"/>
                  </a:lnTo>
                  <a:lnTo>
                    <a:pt x="5715" y="4024"/>
                  </a:lnTo>
                  <a:lnTo>
                    <a:pt x="5620" y="4120"/>
                  </a:lnTo>
                  <a:lnTo>
                    <a:pt x="5310" y="3798"/>
                  </a:lnTo>
                  <a:cubicBezTo>
                    <a:pt x="5310" y="3798"/>
                    <a:pt x="5310" y="3786"/>
                    <a:pt x="5298" y="3786"/>
                  </a:cubicBezTo>
                  <a:cubicBezTo>
                    <a:pt x="5266" y="3747"/>
                    <a:pt x="5218" y="3729"/>
                    <a:pt x="5171" y="3729"/>
                  </a:cubicBezTo>
                  <a:cubicBezTo>
                    <a:pt x="5132" y="3729"/>
                    <a:pt x="5092" y="3741"/>
                    <a:pt x="5060" y="3763"/>
                  </a:cubicBezTo>
                  <a:cubicBezTo>
                    <a:pt x="4846" y="3917"/>
                    <a:pt x="4584" y="4024"/>
                    <a:pt x="4310" y="4072"/>
                  </a:cubicBezTo>
                  <a:cubicBezTo>
                    <a:pt x="4227" y="4084"/>
                    <a:pt x="4167" y="4155"/>
                    <a:pt x="4167" y="4251"/>
                  </a:cubicBezTo>
                  <a:lnTo>
                    <a:pt x="4167" y="4263"/>
                  </a:lnTo>
                  <a:lnTo>
                    <a:pt x="4167" y="4715"/>
                  </a:lnTo>
                  <a:lnTo>
                    <a:pt x="4060" y="4715"/>
                  </a:lnTo>
                  <a:lnTo>
                    <a:pt x="4060" y="4275"/>
                  </a:lnTo>
                  <a:lnTo>
                    <a:pt x="4060" y="4263"/>
                  </a:lnTo>
                  <a:cubicBezTo>
                    <a:pt x="4060" y="4179"/>
                    <a:pt x="4001" y="4096"/>
                    <a:pt x="3917" y="4084"/>
                  </a:cubicBezTo>
                  <a:cubicBezTo>
                    <a:pt x="3644" y="4060"/>
                    <a:pt x="3393" y="3941"/>
                    <a:pt x="3167" y="3774"/>
                  </a:cubicBezTo>
                  <a:cubicBezTo>
                    <a:pt x="3136" y="3749"/>
                    <a:pt x="3099" y="3736"/>
                    <a:pt x="3061" y="3736"/>
                  </a:cubicBezTo>
                  <a:cubicBezTo>
                    <a:pt x="3012" y="3736"/>
                    <a:pt x="2963" y="3758"/>
                    <a:pt x="2929" y="3798"/>
                  </a:cubicBezTo>
                  <a:cubicBezTo>
                    <a:pt x="2929" y="3798"/>
                    <a:pt x="2929" y="3822"/>
                    <a:pt x="2917" y="3822"/>
                  </a:cubicBezTo>
                  <a:lnTo>
                    <a:pt x="2608" y="4132"/>
                  </a:lnTo>
                  <a:lnTo>
                    <a:pt x="2512" y="4036"/>
                  </a:lnTo>
                  <a:lnTo>
                    <a:pt x="2810" y="3739"/>
                  </a:lnTo>
                  <a:lnTo>
                    <a:pt x="2822" y="3727"/>
                  </a:lnTo>
                  <a:cubicBezTo>
                    <a:pt x="2822" y="3727"/>
                    <a:pt x="2846" y="3727"/>
                    <a:pt x="2846" y="3715"/>
                  </a:cubicBezTo>
                  <a:cubicBezTo>
                    <a:pt x="2917" y="3655"/>
                    <a:pt x="2917" y="3548"/>
                    <a:pt x="2870" y="3477"/>
                  </a:cubicBezTo>
                  <a:cubicBezTo>
                    <a:pt x="2703" y="3262"/>
                    <a:pt x="2608" y="3001"/>
                    <a:pt x="2560" y="2727"/>
                  </a:cubicBezTo>
                  <a:cubicBezTo>
                    <a:pt x="2548" y="2643"/>
                    <a:pt x="2465" y="2584"/>
                    <a:pt x="2381" y="2584"/>
                  </a:cubicBezTo>
                  <a:lnTo>
                    <a:pt x="1929" y="2584"/>
                  </a:lnTo>
                  <a:lnTo>
                    <a:pt x="1929" y="2465"/>
                  </a:lnTo>
                  <a:lnTo>
                    <a:pt x="2381" y="2465"/>
                  </a:lnTo>
                  <a:cubicBezTo>
                    <a:pt x="2465" y="2465"/>
                    <a:pt x="2548" y="2405"/>
                    <a:pt x="2560" y="2310"/>
                  </a:cubicBezTo>
                  <a:cubicBezTo>
                    <a:pt x="2584" y="2048"/>
                    <a:pt x="2703" y="1798"/>
                    <a:pt x="2870" y="1572"/>
                  </a:cubicBezTo>
                  <a:cubicBezTo>
                    <a:pt x="2929" y="1500"/>
                    <a:pt x="2917" y="1393"/>
                    <a:pt x="2846" y="1334"/>
                  </a:cubicBezTo>
                  <a:lnTo>
                    <a:pt x="2822" y="1322"/>
                  </a:lnTo>
                  <a:lnTo>
                    <a:pt x="2524" y="1024"/>
                  </a:lnTo>
                  <a:lnTo>
                    <a:pt x="2620" y="929"/>
                  </a:lnTo>
                  <a:lnTo>
                    <a:pt x="2917" y="1227"/>
                  </a:lnTo>
                  <a:lnTo>
                    <a:pt x="2929" y="1238"/>
                  </a:lnTo>
                  <a:cubicBezTo>
                    <a:pt x="2963" y="1286"/>
                    <a:pt x="3012" y="1306"/>
                    <a:pt x="3062" y="1306"/>
                  </a:cubicBezTo>
                  <a:cubicBezTo>
                    <a:pt x="3099" y="1306"/>
                    <a:pt x="3137" y="1295"/>
                    <a:pt x="3167" y="1274"/>
                  </a:cubicBezTo>
                  <a:cubicBezTo>
                    <a:pt x="3393" y="1107"/>
                    <a:pt x="3644" y="1000"/>
                    <a:pt x="3917" y="953"/>
                  </a:cubicBezTo>
                  <a:cubicBezTo>
                    <a:pt x="4001" y="941"/>
                    <a:pt x="4060" y="869"/>
                    <a:pt x="4060" y="774"/>
                  </a:cubicBezTo>
                  <a:lnTo>
                    <a:pt x="4060" y="762"/>
                  </a:lnTo>
                  <a:lnTo>
                    <a:pt x="4060" y="334"/>
                  </a:lnTo>
                  <a:close/>
                  <a:moveTo>
                    <a:pt x="3894" y="0"/>
                  </a:moveTo>
                  <a:cubicBezTo>
                    <a:pt x="3810" y="0"/>
                    <a:pt x="3739" y="84"/>
                    <a:pt x="3739" y="167"/>
                  </a:cubicBezTo>
                  <a:lnTo>
                    <a:pt x="3739" y="667"/>
                  </a:lnTo>
                  <a:cubicBezTo>
                    <a:pt x="3513" y="703"/>
                    <a:pt x="3298" y="798"/>
                    <a:pt x="3108" y="929"/>
                  </a:cubicBezTo>
                  <a:lnTo>
                    <a:pt x="2762" y="584"/>
                  </a:lnTo>
                  <a:cubicBezTo>
                    <a:pt x="2733" y="554"/>
                    <a:pt x="2688" y="539"/>
                    <a:pt x="2643" y="539"/>
                  </a:cubicBezTo>
                  <a:cubicBezTo>
                    <a:pt x="2599" y="539"/>
                    <a:pt x="2554" y="554"/>
                    <a:pt x="2524" y="584"/>
                  </a:cubicBezTo>
                  <a:lnTo>
                    <a:pt x="2203" y="917"/>
                  </a:lnTo>
                  <a:cubicBezTo>
                    <a:pt x="2167" y="941"/>
                    <a:pt x="2155" y="988"/>
                    <a:pt x="2155" y="1036"/>
                  </a:cubicBezTo>
                  <a:cubicBezTo>
                    <a:pt x="2155" y="1084"/>
                    <a:pt x="2167" y="1119"/>
                    <a:pt x="2203" y="1155"/>
                  </a:cubicBezTo>
                  <a:lnTo>
                    <a:pt x="2536" y="1500"/>
                  </a:lnTo>
                  <a:cubicBezTo>
                    <a:pt x="2417" y="1691"/>
                    <a:pt x="2334" y="1893"/>
                    <a:pt x="2274" y="2119"/>
                  </a:cubicBezTo>
                  <a:lnTo>
                    <a:pt x="1786" y="2119"/>
                  </a:lnTo>
                  <a:cubicBezTo>
                    <a:pt x="1691" y="2119"/>
                    <a:pt x="1619" y="2191"/>
                    <a:pt x="1619" y="2286"/>
                  </a:cubicBezTo>
                  <a:lnTo>
                    <a:pt x="1619" y="2751"/>
                  </a:lnTo>
                  <a:cubicBezTo>
                    <a:pt x="1619" y="2834"/>
                    <a:pt x="1691" y="2905"/>
                    <a:pt x="1786" y="2905"/>
                  </a:cubicBezTo>
                  <a:lnTo>
                    <a:pt x="2274" y="2905"/>
                  </a:lnTo>
                  <a:cubicBezTo>
                    <a:pt x="2322" y="3084"/>
                    <a:pt x="2381" y="3251"/>
                    <a:pt x="2465" y="3417"/>
                  </a:cubicBezTo>
                  <a:lnTo>
                    <a:pt x="1084" y="3417"/>
                  </a:lnTo>
                  <a:cubicBezTo>
                    <a:pt x="988" y="3417"/>
                    <a:pt x="917" y="3489"/>
                    <a:pt x="917" y="3584"/>
                  </a:cubicBezTo>
                  <a:cubicBezTo>
                    <a:pt x="917" y="3667"/>
                    <a:pt x="988" y="3739"/>
                    <a:pt x="1084" y="3739"/>
                  </a:cubicBezTo>
                  <a:lnTo>
                    <a:pt x="2334" y="3739"/>
                  </a:lnTo>
                  <a:lnTo>
                    <a:pt x="2203" y="3882"/>
                  </a:lnTo>
                  <a:cubicBezTo>
                    <a:pt x="2143" y="3941"/>
                    <a:pt x="2143" y="4060"/>
                    <a:pt x="2203" y="4120"/>
                  </a:cubicBezTo>
                  <a:lnTo>
                    <a:pt x="2524" y="4441"/>
                  </a:lnTo>
                  <a:cubicBezTo>
                    <a:pt x="2560" y="4477"/>
                    <a:pt x="2608" y="4489"/>
                    <a:pt x="2643" y="4489"/>
                  </a:cubicBezTo>
                  <a:cubicBezTo>
                    <a:pt x="2691" y="4489"/>
                    <a:pt x="2739" y="4477"/>
                    <a:pt x="2762" y="4441"/>
                  </a:cubicBezTo>
                  <a:lnTo>
                    <a:pt x="3108" y="4096"/>
                  </a:lnTo>
                  <a:cubicBezTo>
                    <a:pt x="3286" y="4215"/>
                    <a:pt x="3489" y="4310"/>
                    <a:pt x="3703" y="4358"/>
                  </a:cubicBezTo>
                  <a:lnTo>
                    <a:pt x="3703" y="4370"/>
                  </a:lnTo>
                  <a:lnTo>
                    <a:pt x="3703" y="5144"/>
                  </a:lnTo>
                  <a:lnTo>
                    <a:pt x="155" y="5144"/>
                  </a:lnTo>
                  <a:cubicBezTo>
                    <a:pt x="72" y="5144"/>
                    <a:pt x="0" y="5215"/>
                    <a:pt x="0" y="5310"/>
                  </a:cubicBezTo>
                  <a:cubicBezTo>
                    <a:pt x="0" y="5394"/>
                    <a:pt x="72" y="5465"/>
                    <a:pt x="155" y="5465"/>
                  </a:cubicBezTo>
                  <a:lnTo>
                    <a:pt x="4417" y="5465"/>
                  </a:lnTo>
                  <a:lnTo>
                    <a:pt x="4120" y="7037"/>
                  </a:lnTo>
                  <a:cubicBezTo>
                    <a:pt x="4108" y="7120"/>
                    <a:pt x="4167" y="7215"/>
                    <a:pt x="4251" y="7227"/>
                  </a:cubicBezTo>
                  <a:lnTo>
                    <a:pt x="4286" y="7227"/>
                  </a:lnTo>
                  <a:cubicBezTo>
                    <a:pt x="4358" y="7227"/>
                    <a:pt x="4429" y="7168"/>
                    <a:pt x="4441" y="7096"/>
                  </a:cubicBezTo>
                  <a:lnTo>
                    <a:pt x="4787" y="5322"/>
                  </a:lnTo>
                  <a:cubicBezTo>
                    <a:pt x="4798" y="5275"/>
                    <a:pt x="4787" y="5215"/>
                    <a:pt x="4763" y="5191"/>
                  </a:cubicBezTo>
                  <a:cubicBezTo>
                    <a:pt x="4727" y="5144"/>
                    <a:pt x="4679" y="5132"/>
                    <a:pt x="4620" y="5132"/>
                  </a:cubicBezTo>
                  <a:lnTo>
                    <a:pt x="4048" y="5132"/>
                  </a:lnTo>
                  <a:lnTo>
                    <a:pt x="4048" y="5013"/>
                  </a:lnTo>
                  <a:lnTo>
                    <a:pt x="4370" y="5013"/>
                  </a:lnTo>
                  <a:cubicBezTo>
                    <a:pt x="4465" y="5013"/>
                    <a:pt x="4536" y="4929"/>
                    <a:pt x="4536" y="4846"/>
                  </a:cubicBezTo>
                  <a:lnTo>
                    <a:pt x="4536" y="4358"/>
                  </a:lnTo>
                  <a:cubicBezTo>
                    <a:pt x="4763" y="4310"/>
                    <a:pt x="4965" y="4215"/>
                    <a:pt x="5168" y="4084"/>
                  </a:cubicBezTo>
                  <a:lnTo>
                    <a:pt x="5501" y="4429"/>
                  </a:lnTo>
                  <a:cubicBezTo>
                    <a:pt x="5537" y="4453"/>
                    <a:pt x="5584" y="4477"/>
                    <a:pt x="5620" y="4477"/>
                  </a:cubicBezTo>
                  <a:cubicBezTo>
                    <a:pt x="5668" y="4477"/>
                    <a:pt x="5715" y="4453"/>
                    <a:pt x="5739" y="4429"/>
                  </a:cubicBezTo>
                  <a:lnTo>
                    <a:pt x="6072" y="4096"/>
                  </a:lnTo>
                  <a:cubicBezTo>
                    <a:pt x="6096" y="4072"/>
                    <a:pt x="6108" y="4024"/>
                    <a:pt x="6108" y="3977"/>
                  </a:cubicBezTo>
                  <a:cubicBezTo>
                    <a:pt x="6108" y="3941"/>
                    <a:pt x="6096" y="3894"/>
                    <a:pt x="6072" y="3858"/>
                  </a:cubicBezTo>
                  <a:lnTo>
                    <a:pt x="5727" y="3524"/>
                  </a:lnTo>
                  <a:cubicBezTo>
                    <a:pt x="5846" y="3322"/>
                    <a:pt x="5930" y="3120"/>
                    <a:pt x="5989" y="2893"/>
                  </a:cubicBezTo>
                  <a:lnTo>
                    <a:pt x="6489" y="2893"/>
                  </a:lnTo>
                  <a:cubicBezTo>
                    <a:pt x="6572" y="2893"/>
                    <a:pt x="6644" y="2822"/>
                    <a:pt x="6644" y="2727"/>
                  </a:cubicBezTo>
                  <a:lnTo>
                    <a:pt x="6644" y="2274"/>
                  </a:lnTo>
                  <a:cubicBezTo>
                    <a:pt x="6632" y="2191"/>
                    <a:pt x="6561" y="2119"/>
                    <a:pt x="6477" y="2119"/>
                  </a:cubicBezTo>
                  <a:lnTo>
                    <a:pt x="5977" y="2119"/>
                  </a:lnTo>
                  <a:cubicBezTo>
                    <a:pt x="5941" y="1893"/>
                    <a:pt x="5846" y="1691"/>
                    <a:pt x="5715" y="1500"/>
                  </a:cubicBezTo>
                  <a:lnTo>
                    <a:pt x="6060" y="1155"/>
                  </a:lnTo>
                  <a:cubicBezTo>
                    <a:pt x="6084" y="1119"/>
                    <a:pt x="6096" y="1084"/>
                    <a:pt x="6096" y="1036"/>
                  </a:cubicBezTo>
                  <a:cubicBezTo>
                    <a:pt x="6096" y="988"/>
                    <a:pt x="6084" y="941"/>
                    <a:pt x="6060" y="917"/>
                  </a:cubicBezTo>
                  <a:lnTo>
                    <a:pt x="5727" y="584"/>
                  </a:lnTo>
                  <a:cubicBezTo>
                    <a:pt x="5697" y="554"/>
                    <a:pt x="5653" y="539"/>
                    <a:pt x="5608" y="539"/>
                  </a:cubicBezTo>
                  <a:cubicBezTo>
                    <a:pt x="5563" y="539"/>
                    <a:pt x="5519" y="554"/>
                    <a:pt x="5489" y="584"/>
                  </a:cubicBezTo>
                  <a:lnTo>
                    <a:pt x="5144" y="929"/>
                  </a:lnTo>
                  <a:cubicBezTo>
                    <a:pt x="4953" y="810"/>
                    <a:pt x="4751" y="726"/>
                    <a:pt x="4525" y="667"/>
                  </a:cubicBezTo>
                  <a:lnTo>
                    <a:pt x="4525" y="167"/>
                  </a:lnTo>
                  <a:cubicBezTo>
                    <a:pt x="4525" y="84"/>
                    <a:pt x="4453" y="0"/>
                    <a:pt x="435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3772951" y="2050907"/>
              <a:ext cx="73973" cy="73593"/>
            </a:xfrm>
            <a:custGeom>
              <a:rect b="b" l="l" r="r" t="t"/>
              <a:pathLst>
                <a:path extrusionOk="0" h="2323" w="2335">
                  <a:moveTo>
                    <a:pt x="1156" y="322"/>
                  </a:moveTo>
                  <a:cubicBezTo>
                    <a:pt x="1620" y="322"/>
                    <a:pt x="1989" y="703"/>
                    <a:pt x="1989" y="1167"/>
                  </a:cubicBezTo>
                  <a:cubicBezTo>
                    <a:pt x="1989" y="1620"/>
                    <a:pt x="1620" y="2001"/>
                    <a:pt x="1156" y="2001"/>
                  </a:cubicBezTo>
                  <a:cubicBezTo>
                    <a:pt x="691" y="2001"/>
                    <a:pt x="322" y="1620"/>
                    <a:pt x="322" y="1167"/>
                  </a:cubicBezTo>
                  <a:cubicBezTo>
                    <a:pt x="322" y="703"/>
                    <a:pt x="691" y="322"/>
                    <a:pt x="1156" y="322"/>
                  </a:cubicBezTo>
                  <a:close/>
                  <a:moveTo>
                    <a:pt x="1156" y="1"/>
                  </a:moveTo>
                  <a:cubicBezTo>
                    <a:pt x="513" y="1"/>
                    <a:pt x="1" y="524"/>
                    <a:pt x="1" y="1167"/>
                  </a:cubicBezTo>
                  <a:cubicBezTo>
                    <a:pt x="1" y="1798"/>
                    <a:pt x="513" y="2322"/>
                    <a:pt x="1156" y="2322"/>
                  </a:cubicBezTo>
                  <a:cubicBezTo>
                    <a:pt x="1799" y="2322"/>
                    <a:pt x="2323" y="1798"/>
                    <a:pt x="2323" y="1167"/>
                  </a:cubicBezTo>
                  <a:cubicBezTo>
                    <a:pt x="2334" y="524"/>
                    <a:pt x="1811" y="1"/>
                    <a:pt x="115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8"/>
            <p:cNvSpPr/>
            <p:nvPr/>
          </p:nvSpPr>
          <p:spPr>
            <a:xfrm>
              <a:off x="3790312" y="2069028"/>
              <a:ext cx="38491" cy="38491"/>
            </a:xfrm>
            <a:custGeom>
              <a:rect b="b" l="l" r="r" t="t"/>
              <a:pathLst>
                <a:path extrusionOk="0" h="1215" w="1215">
                  <a:moveTo>
                    <a:pt x="608" y="322"/>
                  </a:moveTo>
                  <a:cubicBezTo>
                    <a:pt x="763" y="322"/>
                    <a:pt x="882" y="441"/>
                    <a:pt x="882" y="595"/>
                  </a:cubicBezTo>
                  <a:cubicBezTo>
                    <a:pt x="882" y="738"/>
                    <a:pt x="763" y="857"/>
                    <a:pt x="608" y="857"/>
                  </a:cubicBezTo>
                  <a:cubicBezTo>
                    <a:pt x="465" y="857"/>
                    <a:pt x="346" y="738"/>
                    <a:pt x="346" y="595"/>
                  </a:cubicBezTo>
                  <a:cubicBezTo>
                    <a:pt x="346" y="441"/>
                    <a:pt x="465" y="322"/>
                    <a:pt x="608" y="322"/>
                  </a:cubicBezTo>
                  <a:close/>
                  <a:moveTo>
                    <a:pt x="608" y="0"/>
                  </a:moveTo>
                  <a:cubicBezTo>
                    <a:pt x="286" y="0"/>
                    <a:pt x="1" y="262"/>
                    <a:pt x="1" y="607"/>
                  </a:cubicBezTo>
                  <a:cubicBezTo>
                    <a:pt x="1" y="929"/>
                    <a:pt x="262" y="1215"/>
                    <a:pt x="608" y="1215"/>
                  </a:cubicBezTo>
                  <a:cubicBezTo>
                    <a:pt x="941" y="1215"/>
                    <a:pt x="1215" y="953"/>
                    <a:pt x="1215" y="607"/>
                  </a:cubicBezTo>
                  <a:cubicBezTo>
                    <a:pt x="1215" y="262"/>
                    <a:pt x="953" y="0"/>
                    <a:pt x="6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8"/>
            <p:cNvSpPr/>
            <p:nvPr/>
          </p:nvSpPr>
          <p:spPr>
            <a:xfrm>
              <a:off x="3522521" y="2081447"/>
              <a:ext cx="294212" cy="225688"/>
            </a:xfrm>
            <a:custGeom>
              <a:rect b="b" l="l" r="r" t="t"/>
              <a:pathLst>
                <a:path extrusionOk="0" h="7124" w="9287">
                  <a:moveTo>
                    <a:pt x="155" y="1"/>
                  </a:moveTo>
                  <a:cubicBezTo>
                    <a:pt x="72" y="1"/>
                    <a:pt x="0" y="72"/>
                    <a:pt x="0" y="168"/>
                  </a:cubicBezTo>
                  <a:lnTo>
                    <a:pt x="0" y="6954"/>
                  </a:lnTo>
                  <a:cubicBezTo>
                    <a:pt x="0" y="7121"/>
                    <a:pt x="143" y="7121"/>
                    <a:pt x="262" y="7121"/>
                  </a:cubicBezTo>
                  <a:cubicBezTo>
                    <a:pt x="351" y="7121"/>
                    <a:pt x="2483" y="7124"/>
                    <a:pt x="4603" y="7124"/>
                  </a:cubicBezTo>
                  <a:cubicBezTo>
                    <a:pt x="6724" y="7124"/>
                    <a:pt x="8835" y="7121"/>
                    <a:pt x="8882" y="7109"/>
                  </a:cubicBezTo>
                  <a:cubicBezTo>
                    <a:pt x="8942" y="7085"/>
                    <a:pt x="8989" y="7026"/>
                    <a:pt x="9001" y="6966"/>
                  </a:cubicBezTo>
                  <a:lnTo>
                    <a:pt x="9287" y="5466"/>
                  </a:lnTo>
                  <a:cubicBezTo>
                    <a:pt x="9275" y="5395"/>
                    <a:pt x="9216" y="5299"/>
                    <a:pt x="9120" y="5287"/>
                  </a:cubicBezTo>
                  <a:cubicBezTo>
                    <a:pt x="9113" y="5286"/>
                    <a:pt x="9106" y="5286"/>
                    <a:pt x="9099" y="5286"/>
                  </a:cubicBezTo>
                  <a:cubicBezTo>
                    <a:pt x="9021" y="5286"/>
                    <a:pt x="8941" y="5342"/>
                    <a:pt x="8930" y="5418"/>
                  </a:cubicBezTo>
                  <a:lnTo>
                    <a:pt x="8680" y="6788"/>
                  </a:lnTo>
                  <a:lnTo>
                    <a:pt x="357" y="6788"/>
                  </a:lnTo>
                  <a:lnTo>
                    <a:pt x="1036" y="3192"/>
                  </a:lnTo>
                  <a:lnTo>
                    <a:pt x="4429" y="3192"/>
                  </a:lnTo>
                  <a:cubicBezTo>
                    <a:pt x="4524" y="3192"/>
                    <a:pt x="4596" y="3120"/>
                    <a:pt x="4596" y="3025"/>
                  </a:cubicBezTo>
                  <a:cubicBezTo>
                    <a:pt x="4596" y="2930"/>
                    <a:pt x="4524" y="2858"/>
                    <a:pt x="4429" y="2858"/>
                  </a:cubicBezTo>
                  <a:lnTo>
                    <a:pt x="905" y="2858"/>
                  </a:lnTo>
                  <a:cubicBezTo>
                    <a:pt x="834" y="2858"/>
                    <a:pt x="750" y="2918"/>
                    <a:pt x="738" y="2989"/>
                  </a:cubicBezTo>
                  <a:lnTo>
                    <a:pt x="322" y="5168"/>
                  </a:lnTo>
                  <a:lnTo>
                    <a:pt x="322" y="334"/>
                  </a:lnTo>
                  <a:lnTo>
                    <a:pt x="2453" y="334"/>
                  </a:lnTo>
                  <a:lnTo>
                    <a:pt x="3536" y="1418"/>
                  </a:lnTo>
                  <a:cubicBezTo>
                    <a:pt x="3572" y="1442"/>
                    <a:pt x="3608" y="1465"/>
                    <a:pt x="3655" y="1465"/>
                  </a:cubicBezTo>
                  <a:lnTo>
                    <a:pt x="5358" y="1465"/>
                  </a:lnTo>
                  <a:cubicBezTo>
                    <a:pt x="5441" y="1465"/>
                    <a:pt x="5513" y="1394"/>
                    <a:pt x="5513" y="1299"/>
                  </a:cubicBezTo>
                  <a:cubicBezTo>
                    <a:pt x="5513" y="1204"/>
                    <a:pt x="5441" y="1132"/>
                    <a:pt x="5358" y="1132"/>
                  </a:cubicBezTo>
                  <a:lnTo>
                    <a:pt x="3727" y="1132"/>
                  </a:lnTo>
                  <a:lnTo>
                    <a:pt x="2643" y="49"/>
                  </a:lnTo>
                  <a:cubicBezTo>
                    <a:pt x="2619" y="13"/>
                    <a:pt x="2572" y="1"/>
                    <a:pt x="252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8"/>
            <p:cNvSpPr/>
            <p:nvPr/>
          </p:nvSpPr>
          <p:spPr>
            <a:xfrm>
              <a:off x="3810682" y="2248812"/>
              <a:ext cx="1774" cy="253"/>
            </a:xfrm>
            <a:custGeom>
              <a:rect b="b" l="l" r="r" t="t"/>
              <a:pathLst>
                <a:path extrusionOk="0" h="8" w="56">
                  <a:moveTo>
                    <a:pt x="1" y="1"/>
                  </a:moveTo>
                  <a:cubicBezTo>
                    <a:pt x="1" y="1"/>
                    <a:pt x="7" y="2"/>
                    <a:pt x="24" y="4"/>
                  </a:cubicBezTo>
                  <a:cubicBezTo>
                    <a:pt x="44" y="7"/>
                    <a:pt x="52" y="8"/>
                    <a:pt x="53" y="8"/>
                  </a:cubicBezTo>
                  <a:cubicBezTo>
                    <a:pt x="55" y="8"/>
                    <a:pt x="3" y="1"/>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48"/>
          <p:cNvSpPr txBox="1"/>
          <p:nvPr/>
        </p:nvSpPr>
        <p:spPr>
          <a:xfrm>
            <a:off x="6220775" y="2571750"/>
            <a:ext cx="153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Karla"/>
                <a:ea typeface="Karla"/>
                <a:cs typeface="Karla"/>
                <a:sym typeface="Karla"/>
              </a:rPr>
              <a:t>  </a:t>
            </a:r>
            <a:r>
              <a:rPr lang="en" sz="1800">
                <a:solidFill>
                  <a:schemeClr val="dk1"/>
                </a:solidFill>
                <a:latin typeface="Karla"/>
                <a:ea typeface="Karla"/>
                <a:cs typeface="Karla"/>
                <a:sym typeface="Karla"/>
              </a:rPr>
              <a:t>#!/bin/bash</a:t>
            </a:r>
            <a:endParaRPr sz="1800">
              <a:solidFill>
                <a:schemeClr val="dk1"/>
              </a:solidFill>
              <a:latin typeface="Karla"/>
              <a:ea typeface="Karla"/>
              <a:cs typeface="Karla"/>
              <a:sym typeface="Karla"/>
            </a:endParaRPr>
          </a:p>
          <a:p>
            <a:pPr indent="0" lvl="0" marL="0" rtl="0" algn="ctr">
              <a:spcBef>
                <a:spcPts val="0"/>
              </a:spcBef>
              <a:spcAft>
                <a:spcPts val="0"/>
              </a:spcAft>
              <a:buNone/>
            </a:pPr>
            <a:r>
              <a:rPr lang="en" sz="1800">
                <a:solidFill>
                  <a:schemeClr val="dk1"/>
                </a:solidFill>
                <a:latin typeface="Karla"/>
                <a:ea typeface="Karla"/>
                <a:cs typeface="Karla"/>
                <a:sym typeface="Karla"/>
              </a:rPr>
              <a:t>		echo</a:t>
            </a:r>
            <a:endParaRPr sz="1800">
              <a:solidFill>
                <a:schemeClr val="dk1"/>
              </a:solidFill>
              <a:latin typeface="Karla"/>
              <a:ea typeface="Karla"/>
              <a:cs typeface="Karla"/>
              <a:sym typeface="Karl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9"/>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reminders.sh</a:t>
            </a:r>
            <a:endParaRPr/>
          </a:p>
        </p:txBody>
      </p:sp>
      <p:sp>
        <p:nvSpPr>
          <p:cNvPr id="1083" name="Google Shape;1083;p49"/>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pSp>
        <p:nvGrpSpPr>
          <p:cNvPr id="1084" name="Google Shape;1084;p49"/>
          <p:cNvGrpSpPr/>
          <p:nvPr/>
        </p:nvGrpSpPr>
        <p:grpSpPr>
          <a:xfrm>
            <a:off x="8177451" y="4105603"/>
            <a:ext cx="502899" cy="502899"/>
            <a:chOff x="858700" y="1967475"/>
            <a:chExt cx="605100" cy="605100"/>
          </a:xfrm>
        </p:grpSpPr>
        <p:sp>
          <p:nvSpPr>
            <p:cNvPr id="1085" name="Google Shape;1085;p4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49"/>
          <p:cNvGrpSpPr/>
          <p:nvPr/>
        </p:nvGrpSpPr>
        <p:grpSpPr>
          <a:xfrm>
            <a:off x="8177500" y="3419800"/>
            <a:ext cx="502800" cy="502800"/>
            <a:chOff x="1627550" y="2017350"/>
            <a:chExt cx="502800" cy="502800"/>
          </a:xfrm>
        </p:grpSpPr>
        <p:sp>
          <p:nvSpPr>
            <p:cNvPr id="1088" name="Google Shape;1088;p49"/>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49"/>
          <p:cNvGrpSpPr/>
          <p:nvPr/>
        </p:nvGrpSpPr>
        <p:grpSpPr>
          <a:xfrm>
            <a:off x="8177501" y="2644294"/>
            <a:ext cx="629846" cy="592514"/>
            <a:chOff x="463701" y="2217961"/>
            <a:chExt cx="629846" cy="592514"/>
          </a:xfrm>
        </p:grpSpPr>
        <p:sp>
          <p:nvSpPr>
            <p:cNvPr id="1091" name="Google Shape;1091;p49"/>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49"/>
            <p:cNvGrpSpPr/>
            <p:nvPr/>
          </p:nvGrpSpPr>
          <p:grpSpPr>
            <a:xfrm>
              <a:off x="773496" y="2217961"/>
              <a:ext cx="320051" cy="298703"/>
              <a:chOff x="1023863" y="2896525"/>
              <a:chExt cx="240875" cy="219425"/>
            </a:xfrm>
          </p:grpSpPr>
          <p:sp>
            <p:nvSpPr>
              <p:cNvPr id="1095" name="Google Shape;1095;p49"/>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7" name="Google Shape;1097;p49"/>
          <p:cNvSpPr/>
          <p:nvPr/>
        </p:nvSpPr>
        <p:spPr>
          <a:xfrm>
            <a:off x="5047325" y="10664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9"/>
          <p:cNvSpPr/>
          <p:nvPr/>
        </p:nvSpPr>
        <p:spPr>
          <a:xfrm>
            <a:off x="5272757" y="91781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9"/>
          <p:cNvSpPr/>
          <p:nvPr/>
        </p:nvSpPr>
        <p:spPr>
          <a:xfrm>
            <a:off x="4160539" y="104461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49"/>
          <p:cNvGrpSpPr/>
          <p:nvPr/>
        </p:nvGrpSpPr>
        <p:grpSpPr>
          <a:xfrm>
            <a:off x="8118400" y="475791"/>
            <a:ext cx="621000" cy="621000"/>
            <a:chOff x="416300" y="4058211"/>
            <a:chExt cx="621000" cy="621000"/>
          </a:xfrm>
        </p:grpSpPr>
        <p:sp>
          <p:nvSpPr>
            <p:cNvPr id="1101" name="Google Shape;1101;p49"/>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3" name="Google Shape;1103;p49"/>
          <p:cNvPicPr preferRelativeResize="0"/>
          <p:nvPr/>
        </p:nvPicPr>
        <p:blipFill>
          <a:blip r:embed="rId3">
            <a:alphaModFix/>
          </a:blip>
          <a:stretch>
            <a:fillRect/>
          </a:stretch>
        </p:blipFill>
        <p:spPr>
          <a:xfrm>
            <a:off x="459250" y="1417325"/>
            <a:ext cx="6582750" cy="3297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0"/>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futuretask.sh</a:t>
            </a:r>
            <a:endParaRPr/>
          </a:p>
        </p:txBody>
      </p:sp>
      <p:sp>
        <p:nvSpPr>
          <p:cNvPr id="1109" name="Google Shape;1109;p50"/>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0"/>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p:nvPr/>
        </p:nvSpPr>
        <p:spPr>
          <a:xfrm>
            <a:off x="715160" y="10241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2" name="Google Shape;1112;p50"/>
          <p:cNvPicPr preferRelativeResize="0"/>
          <p:nvPr/>
        </p:nvPicPr>
        <p:blipFill>
          <a:blip r:embed="rId3">
            <a:alphaModFix/>
          </a:blip>
          <a:stretch>
            <a:fillRect/>
          </a:stretch>
        </p:blipFill>
        <p:spPr>
          <a:xfrm>
            <a:off x="2224875" y="1328995"/>
            <a:ext cx="4911072" cy="34213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51"/>
          <p:cNvSpPr txBox="1"/>
          <p:nvPr>
            <p:ph type="title"/>
          </p:nvPr>
        </p:nvSpPr>
        <p:spPr>
          <a:xfrm>
            <a:off x="2219250" y="1169625"/>
            <a:ext cx="54864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taskcomplete.sh</a:t>
            </a:r>
            <a:endParaRPr sz="2500"/>
          </a:p>
        </p:txBody>
      </p:sp>
      <p:grpSp>
        <p:nvGrpSpPr>
          <p:cNvPr id="1118" name="Google Shape;1118;p51"/>
          <p:cNvGrpSpPr/>
          <p:nvPr/>
        </p:nvGrpSpPr>
        <p:grpSpPr>
          <a:xfrm>
            <a:off x="463700" y="3419112"/>
            <a:ext cx="502800" cy="502800"/>
            <a:chOff x="7014301" y="2017350"/>
            <a:chExt cx="502800" cy="502800"/>
          </a:xfrm>
        </p:grpSpPr>
        <p:sp>
          <p:nvSpPr>
            <p:cNvPr id="1119" name="Google Shape;1119;p51"/>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51"/>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4" name="Google Shape;1124;p51"/>
          <p:cNvGrpSpPr/>
          <p:nvPr/>
        </p:nvGrpSpPr>
        <p:grpSpPr>
          <a:xfrm>
            <a:off x="463651" y="4104919"/>
            <a:ext cx="502899" cy="502899"/>
            <a:chOff x="858700" y="1967475"/>
            <a:chExt cx="605100" cy="605100"/>
          </a:xfrm>
        </p:grpSpPr>
        <p:sp>
          <p:nvSpPr>
            <p:cNvPr id="1125" name="Google Shape;1125;p51"/>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51"/>
          <p:cNvGrpSpPr/>
          <p:nvPr/>
        </p:nvGrpSpPr>
        <p:grpSpPr>
          <a:xfrm>
            <a:off x="404600" y="2673613"/>
            <a:ext cx="621000" cy="621000"/>
            <a:chOff x="416300" y="4058211"/>
            <a:chExt cx="621000" cy="621000"/>
          </a:xfrm>
        </p:grpSpPr>
        <p:sp>
          <p:nvSpPr>
            <p:cNvPr id="1128" name="Google Shape;1128;p51"/>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0" name="Google Shape;1130;p51"/>
          <p:cNvPicPr preferRelativeResize="0"/>
          <p:nvPr/>
        </p:nvPicPr>
        <p:blipFill>
          <a:blip r:embed="rId3">
            <a:alphaModFix/>
          </a:blip>
          <a:stretch>
            <a:fillRect/>
          </a:stretch>
        </p:blipFill>
        <p:spPr>
          <a:xfrm>
            <a:off x="3347400" y="1796163"/>
            <a:ext cx="3909075" cy="1551150"/>
          </a:xfrm>
          <a:prstGeom prst="rect">
            <a:avLst/>
          </a:prstGeom>
          <a:noFill/>
          <a:ln>
            <a:noFill/>
          </a:ln>
        </p:spPr>
      </p:pic>
      <p:pic>
        <p:nvPicPr>
          <p:cNvPr id="1131" name="Google Shape;1131;p51"/>
          <p:cNvPicPr preferRelativeResize="0"/>
          <p:nvPr/>
        </p:nvPicPr>
        <p:blipFill>
          <a:blip r:embed="rId4">
            <a:alphaModFix/>
          </a:blip>
          <a:stretch>
            <a:fillRect/>
          </a:stretch>
        </p:blipFill>
        <p:spPr>
          <a:xfrm>
            <a:off x="1888326" y="3419103"/>
            <a:ext cx="5367451" cy="80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52"/>
          <p:cNvSpPr txBox="1"/>
          <p:nvPr>
            <p:ph type="title"/>
          </p:nvPr>
        </p:nvSpPr>
        <p:spPr>
          <a:xfrm>
            <a:off x="1770075" y="1148500"/>
            <a:ext cx="5486400" cy="6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 </a:t>
            </a:r>
            <a:r>
              <a:rPr lang="en" sz="2500"/>
              <a:t>taskreport.sh</a:t>
            </a:r>
            <a:endParaRPr sz="2500"/>
          </a:p>
        </p:txBody>
      </p:sp>
      <p:grpSp>
        <p:nvGrpSpPr>
          <p:cNvPr id="1137" name="Google Shape;1137;p52"/>
          <p:cNvGrpSpPr/>
          <p:nvPr/>
        </p:nvGrpSpPr>
        <p:grpSpPr>
          <a:xfrm>
            <a:off x="463700" y="3419112"/>
            <a:ext cx="502800" cy="502800"/>
            <a:chOff x="7014301" y="2017350"/>
            <a:chExt cx="502800" cy="502800"/>
          </a:xfrm>
        </p:grpSpPr>
        <p:sp>
          <p:nvSpPr>
            <p:cNvPr id="1138" name="Google Shape;1138;p52"/>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52"/>
          <p:cNvSpPr/>
          <p:nvPr/>
        </p:nvSpPr>
        <p:spPr>
          <a:xfrm>
            <a:off x="1646925" y="396670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52"/>
          <p:cNvGrpSpPr/>
          <p:nvPr/>
        </p:nvGrpSpPr>
        <p:grpSpPr>
          <a:xfrm>
            <a:off x="463651" y="4104919"/>
            <a:ext cx="502899" cy="502899"/>
            <a:chOff x="858700" y="1967475"/>
            <a:chExt cx="605100" cy="605100"/>
          </a:xfrm>
        </p:grpSpPr>
        <p:sp>
          <p:nvSpPr>
            <p:cNvPr id="1144" name="Google Shape;1144;p52"/>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52"/>
          <p:cNvGrpSpPr/>
          <p:nvPr/>
        </p:nvGrpSpPr>
        <p:grpSpPr>
          <a:xfrm>
            <a:off x="404600" y="2673613"/>
            <a:ext cx="621000" cy="621000"/>
            <a:chOff x="416300" y="4058211"/>
            <a:chExt cx="621000" cy="621000"/>
          </a:xfrm>
        </p:grpSpPr>
        <p:sp>
          <p:nvSpPr>
            <p:cNvPr id="1147" name="Google Shape;1147;p52"/>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2"/>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9" name="Google Shape;1149;p52"/>
          <p:cNvSpPr txBox="1"/>
          <p:nvPr/>
        </p:nvSpPr>
        <p:spPr>
          <a:xfrm>
            <a:off x="1196850" y="1326175"/>
            <a:ext cx="1655400" cy="1156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latin typeface="Karla"/>
                <a:ea typeface="Karla"/>
                <a:cs typeface="Karla"/>
                <a:sym typeface="Karla"/>
              </a:rPr>
              <a:t> </a:t>
            </a:r>
            <a:endParaRPr sz="1500">
              <a:solidFill>
                <a:schemeClr val="dk1"/>
              </a:solidFill>
              <a:latin typeface="Karla"/>
              <a:ea typeface="Karla"/>
              <a:cs typeface="Karla"/>
              <a:sym typeface="Karla"/>
            </a:endParaRPr>
          </a:p>
        </p:txBody>
      </p:sp>
      <p:pic>
        <p:nvPicPr>
          <p:cNvPr id="1150" name="Google Shape;1150;p52"/>
          <p:cNvPicPr preferRelativeResize="0"/>
          <p:nvPr/>
        </p:nvPicPr>
        <p:blipFill>
          <a:blip r:embed="rId3">
            <a:alphaModFix/>
          </a:blip>
          <a:stretch>
            <a:fillRect/>
          </a:stretch>
        </p:blipFill>
        <p:spPr>
          <a:xfrm>
            <a:off x="1367200" y="1831838"/>
            <a:ext cx="5486400" cy="1436550"/>
          </a:xfrm>
          <a:prstGeom prst="rect">
            <a:avLst/>
          </a:prstGeom>
          <a:noFill/>
          <a:ln>
            <a:noFill/>
          </a:ln>
        </p:spPr>
      </p:pic>
      <p:pic>
        <p:nvPicPr>
          <p:cNvPr id="1151" name="Google Shape;1151;p52"/>
          <p:cNvPicPr preferRelativeResize="0"/>
          <p:nvPr/>
        </p:nvPicPr>
        <p:blipFill>
          <a:blip r:embed="rId4">
            <a:alphaModFix/>
          </a:blip>
          <a:stretch>
            <a:fillRect/>
          </a:stretch>
        </p:blipFill>
        <p:spPr>
          <a:xfrm>
            <a:off x="1367188" y="3330725"/>
            <a:ext cx="5031387" cy="1436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53"/>
          <p:cNvSpPr txBox="1"/>
          <p:nvPr>
            <p:ph idx="1" type="subTitle"/>
          </p:nvPr>
        </p:nvSpPr>
        <p:spPr>
          <a:xfrm>
            <a:off x="3321025" y="1691799"/>
            <a:ext cx="50202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—Jared Pierce</a:t>
            </a:r>
            <a:endParaRPr/>
          </a:p>
        </p:txBody>
      </p:sp>
      <p:sp>
        <p:nvSpPr>
          <p:cNvPr id="1157" name="Google Shape;1157;p53"/>
          <p:cNvSpPr txBox="1"/>
          <p:nvPr>
            <p:ph idx="2" type="subTitle"/>
          </p:nvPr>
        </p:nvSpPr>
        <p:spPr>
          <a:xfrm>
            <a:off x="3321025" y="2647082"/>
            <a:ext cx="50202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—Tammie IIlg</a:t>
            </a:r>
            <a:endParaRPr/>
          </a:p>
        </p:txBody>
      </p:sp>
      <p:sp>
        <p:nvSpPr>
          <p:cNvPr id="1158" name="Google Shape;1158;p53"/>
          <p:cNvSpPr txBox="1"/>
          <p:nvPr>
            <p:ph idx="3" type="subTitle"/>
          </p:nvPr>
        </p:nvSpPr>
        <p:spPr>
          <a:xfrm>
            <a:off x="3410000" y="3839148"/>
            <a:ext cx="50208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—Aysia Clay</a:t>
            </a:r>
            <a:endParaRPr/>
          </a:p>
        </p:txBody>
      </p:sp>
      <p:sp>
        <p:nvSpPr>
          <p:cNvPr id="1159" name="Google Shape;1159;p53"/>
          <p:cNvSpPr txBox="1"/>
          <p:nvPr>
            <p:ph type="title"/>
          </p:nvPr>
        </p:nvSpPr>
        <p:spPr>
          <a:xfrm>
            <a:off x="714150" y="760700"/>
            <a:ext cx="77157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Thoughts</a:t>
            </a:r>
            <a:endParaRPr/>
          </a:p>
        </p:txBody>
      </p:sp>
      <p:grpSp>
        <p:nvGrpSpPr>
          <p:cNvPr id="1160" name="Google Shape;1160;p53"/>
          <p:cNvGrpSpPr/>
          <p:nvPr/>
        </p:nvGrpSpPr>
        <p:grpSpPr>
          <a:xfrm>
            <a:off x="2552302" y="3839101"/>
            <a:ext cx="502899" cy="502899"/>
            <a:chOff x="858700" y="1967475"/>
            <a:chExt cx="605100" cy="605100"/>
          </a:xfrm>
        </p:grpSpPr>
        <p:sp>
          <p:nvSpPr>
            <p:cNvPr id="1161" name="Google Shape;1161;p53"/>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53"/>
          <p:cNvGrpSpPr/>
          <p:nvPr/>
        </p:nvGrpSpPr>
        <p:grpSpPr>
          <a:xfrm>
            <a:off x="2552352" y="1691824"/>
            <a:ext cx="502800" cy="502800"/>
            <a:chOff x="1627550" y="2017350"/>
            <a:chExt cx="502800" cy="502800"/>
          </a:xfrm>
        </p:grpSpPr>
        <p:sp>
          <p:nvSpPr>
            <p:cNvPr id="1164" name="Google Shape;1164;p53"/>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3"/>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53"/>
          <p:cNvGrpSpPr/>
          <p:nvPr/>
        </p:nvGrpSpPr>
        <p:grpSpPr>
          <a:xfrm>
            <a:off x="2552351" y="2647083"/>
            <a:ext cx="502800" cy="502800"/>
            <a:chOff x="463701" y="2307675"/>
            <a:chExt cx="502800" cy="502800"/>
          </a:xfrm>
        </p:grpSpPr>
        <p:sp>
          <p:nvSpPr>
            <p:cNvPr id="1167" name="Google Shape;1167;p53"/>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3"/>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53"/>
          <p:cNvGrpSpPr/>
          <p:nvPr/>
        </p:nvGrpSpPr>
        <p:grpSpPr>
          <a:xfrm>
            <a:off x="136938" y="3232371"/>
            <a:ext cx="1371600" cy="1375875"/>
            <a:chOff x="299013" y="1079125"/>
            <a:chExt cx="1371600" cy="1375875"/>
          </a:xfrm>
        </p:grpSpPr>
        <p:sp>
          <p:nvSpPr>
            <p:cNvPr id="1171" name="Google Shape;1171;p53"/>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53"/>
            <p:cNvGrpSpPr/>
            <p:nvPr/>
          </p:nvGrpSpPr>
          <p:grpSpPr>
            <a:xfrm>
              <a:off x="396400" y="1384064"/>
              <a:ext cx="1085400" cy="635100"/>
              <a:chOff x="396400" y="1399225"/>
              <a:chExt cx="1085400" cy="635100"/>
            </a:xfrm>
          </p:grpSpPr>
          <p:sp>
            <p:nvSpPr>
              <p:cNvPr id="1174" name="Google Shape;1174;p53"/>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5" name="Google Shape;1175;p53"/>
              <p:cNvGrpSpPr/>
              <p:nvPr/>
            </p:nvGrpSpPr>
            <p:grpSpPr>
              <a:xfrm>
                <a:off x="712181" y="1506835"/>
                <a:ext cx="453838" cy="419880"/>
                <a:chOff x="733647" y="1423686"/>
                <a:chExt cx="453838" cy="419880"/>
              </a:xfrm>
            </p:grpSpPr>
            <p:sp>
              <p:nvSpPr>
                <p:cNvPr id="1176" name="Google Shape;1176;p53"/>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3"/>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8" name="Google Shape;1178;p53"/>
            <p:cNvGrpSpPr/>
            <p:nvPr/>
          </p:nvGrpSpPr>
          <p:grpSpPr>
            <a:xfrm>
              <a:off x="396391" y="2141102"/>
              <a:ext cx="1085342" cy="96171"/>
              <a:chOff x="417899" y="2116530"/>
              <a:chExt cx="1085342" cy="96171"/>
            </a:xfrm>
          </p:grpSpPr>
          <p:sp>
            <p:nvSpPr>
              <p:cNvPr id="1179" name="Google Shape;1179;p53"/>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3"/>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1" name="Google Shape;1181;p53"/>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sp>
        <p:nvSpPr>
          <p:cNvPr id="1182" name="Google Shape;1182;p53"/>
          <p:cNvSpPr/>
          <p:nvPr/>
        </p:nvSpPr>
        <p:spPr>
          <a:xfrm>
            <a:off x="7968357" y="454978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7736017" y="4401131"/>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715160" y="14173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53"/>
          <p:cNvGrpSpPr/>
          <p:nvPr/>
        </p:nvGrpSpPr>
        <p:grpSpPr>
          <a:xfrm>
            <a:off x="136938" y="1998008"/>
            <a:ext cx="1827475" cy="1051350"/>
            <a:chOff x="136938" y="1799258"/>
            <a:chExt cx="1827475" cy="1051350"/>
          </a:xfrm>
        </p:grpSpPr>
        <p:grpSp>
          <p:nvGrpSpPr>
            <p:cNvPr id="1186" name="Google Shape;1186;p53"/>
            <p:cNvGrpSpPr/>
            <p:nvPr/>
          </p:nvGrpSpPr>
          <p:grpSpPr>
            <a:xfrm>
              <a:off x="136938" y="1799258"/>
              <a:ext cx="1827475" cy="1051350"/>
              <a:chOff x="274188" y="1278048"/>
              <a:chExt cx="1827475" cy="1051350"/>
            </a:xfrm>
          </p:grpSpPr>
          <p:sp>
            <p:nvSpPr>
              <p:cNvPr id="1187" name="Google Shape;1187;p53"/>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53"/>
              <p:cNvGrpSpPr/>
              <p:nvPr/>
            </p:nvGrpSpPr>
            <p:grpSpPr>
              <a:xfrm>
                <a:off x="274188" y="1278048"/>
                <a:ext cx="1737300" cy="960000"/>
                <a:chOff x="7146475" y="2190661"/>
                <a:chExt cx="1737300" cy="960000"/>
              </a:xfrm>
            </p:grpSpPr>
            <p:sp>
              <p:nvSpPr>
                <p:cNvPr id="1189" name="Google Shape;1189;p53"/>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0" name="Google Shape;1190;p53"/>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191" name="Google Shape;1191;p53"/>
            <p:cNvGrpSpPr/>
            <p:nvPr/>
          </p:nvGrpSpPr>
          <p:grpSpPr>
            <a:xfrm>
              <a:off x="516820" y="2120752"/>
              <a:ext cx="984259" cy="497716"/>
              <a:chOff x="516820" y="2059368"/>
              <a:chExt cx="984259" cy="497716"/>
            </a:xfrm>
          </p:grpSpPr>
          <p:sp>
            <p:nvSpPr>
              <p:cNvPr id="1192" name="Google Shape;1192;p53"/>
              <p:cNvSpPr/>
              <p:nvPr/>
            </p:nvSpPr>
            <p:spPr>
              <a:xfrm>
                <a:off x="516820" y="2208443"/>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53"/>
              <p:cNvGrpSpPr/>
              <p:nvPr/>
            </p:nvGrpSpPr>
            <p:grpSpPr>
              <a:xfrm>
                <a:off x="704319" y="2347322"/>
                <a:ext cx="609261" cy="209762"/>
                <a:chOff x="704319" y="2343647"/>
                <a:chExt cx="609261" cy="209762"/>
              </a:xfrm>
            </p:grpSpPr>
            <p:sp>
              <p:nvSpPr>
                <p:cNvPr id="1194" name="Google Shape;1194;p53"/>
                <p:cNvSpPr/>
                <p:nvPr/>
              </p:nvSpPr>
              <p:spPr>
                <a:xfrm>
                  <a:off x="704319" y="2343647"/>
                  <a:ext cx="609261" cy="209762"/>
                </a:xfrm>
                <a:custGeom>
                  <a:rect b="b" l="l" r="r" t="t"/>
                  <a:pathLst>
                    <a:path extrusionOk="0" h="5416" w="15732">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862521" y="2424860"/>
                  <a:ext cx="292857" cy="47289"/>
                </a:xfrm>
                <a:custGeom>
                  <a:rect b="b" l="l" r="r" t="t"/>
                  <a:pathLst>
                    <a:path extrusionOk="0" h="1221" w="7562">
                      <a:moveTo>
                        <a:pt x="806" y="1"/>
                      </a:moveTo>
                      <a:cubicBezTo>
                        <a:pt x="1" y="1"/>
                        <a:pt x="1" y="1220"/>
                        <a:pt x="806" y="1220"/>
                      </a:cubicBezTo>
                      <a:lnTo>
                        <a:pt x="6757" y="1220"/>
                      </a:lnTo>
                      <a:cubicBezTo>
                        <a:pt x="7562" y="1220"/>
                        <a:pt x="7562" y="1"/>
                        <a:pt x="6757"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6" name="Google Shape;1196;p53"/>
              <p:cNvSpPr/>
              <p:nvPr/>
            </p:nvSpPr>
            <p:spPr>
              <a:xfrm>
                <a:off x="516820" y="2059368"/>
                <a:ext cx="984259" cy="62394"/>
              </a:xfrm>
              <a:custGeom>
                <a:rect b="b" l="l" r="r" t="t"/>
                <a:pathLst>
                  <a:path extrusionOk="0" h="1611" w="25415">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54"/>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Does anyone have any questions?</a:t>
            </a:r>
            <a:endParaRPr b="1"/>
          </a:p>
          <a:p>
            <a:pPr indent="0" lvl="0" marL="0" rtl="0" algn="ctr">
              <a:spcBef>
                <a:spcPts val="0"/>
              </a:spcBef>
              <a:spcAft>
                <a:spcPts val="0"/>
              </a:spcAft>
              <a:buNone/>
            </a:pPr>
            <a:r>
              <a:t/>
            </a:r>
            <a:endParaRPr/>
          </a:p>
        </p:txBody>
      </p:sp>
      <p:sp>
        <p:nvSpPr>
          <p:cNvPr id="1202" name="Google Shape;1202;p54"/>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203" name="Google Shape;1203;p54"/>
          <p:cNvSpPr txBox="1"/>
          <p:nvPr/>
        </p:nvSpPr>
        <p:spPr>
          <a:xfrm>
            <a:off x="2285991" y="4084112"/>
            <a:ext cx="4572000" cy="274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Karla"/>
                <a:ea typeface="Karla"/>
                <a:cs typeface="Karla"/>
                <a:sym typeface="Karla"/>
              </a:rPr>
              <a:t>Please keep this slide for attribution</a:t>
            </a:r>
            <a:endParaRPr sz="1000">
              <a:solidFill>
                <a:schemeClr val="dk1"/>
              </a:solidFill>
              <a:latin typeface="Karla"/>
              <a:ea typeface="Karla"/>
              <a:cs typeface="Karla"/>
              <a:sym typeface="Karla"/>
            </a:endParaRPr>
          </a:p>
        </p:txBody>
      </p:sp>
      <p:grpSp>
        <p:nvGrpSpPr>
          <p:cNvPr id="1204" name="Google Shape;1204;p54"/>
          <p:cNvGrpSpPr/>
          <p:nvPr/>
        </p:nvGrpSpPr>
        <p:grpSpPr>
          <a:xfrm>
            <a:off x="274188" y="1428844"/>
            <a:ext cx="1827475" cy="1051350"/>
            <a:chOff x="6161988" y="3104373"/>
            <a:chExt cx="1827475" cy="1051350"/>
          </a:xfrm>
        </p:grpSpPr>
        <p:grpSp>
          <p:nvGrpSpPr>
            <p:cNvPr id="1205" name="Google Shape;1205;p54"/>
            <p:cNvGrpSpPr/>
            <p:nvPr/>
          </p:nvGrpSpPr>
          <p:grpSpPr>
            <a:xfrm>
              <a:off x="6161988" y="3104373"/>
              <a:ext cx="1827475" cy="1051350"/>
              <a:chOff x="274188" y="1278048"/>
              <a:chExt cx="1827475" cy="1051350"/>
            </a:xfrm>
          </p:grpSpPr>
          <p:sp>
            <p:nvSpPr>
              <p:cNvPr id="1206" name="Google Shape;1206;p54"/>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54"/>
              <p:cNvGrpSpPr/>
              <p:nvPr/>
            </p:nvGrpSpPr>
            <p:grpSpPr>
              <a:xfrm>
                <a:off x="274188" y="1278048"/>
                <a:ext cx="1737300" cy="960000"/>
                <a:chOff x="7146475" y="2190661"/>
                <a:chExt cx="1737300" cy="960000"/>
              </a:xfrm>
            </p:grpSpPr>
            <p:sp>
              <p:nvSpPr>
                <p:cNvPr id="1208" name="Google Shape;1208;p54"/>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9" name="Google Shape;1209;p54"/>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210" name="Google Shape;1210;p54"/>
            <p:cNvGrpSpPr/>
            <p:nvPr/>
          </p:nvGrpSpPr>
          <p:grpSpPr>
            <a:xfrm>
              <a:off x="6349239" y="3420925"/>
              <a:ext cx="1356472" cy="509050"/>
              <a:chOff x="6343699" y="3416675"/>
              <a:chExt cx="1356472" cy="509050"/>
            </a:xfrm>
          </p:grpSpPr>
          <p:sp>
            <p:nvSpPr>
              <p:cNvPr id="1211" name="Google Shape;1211;p54"/>
              <p:cNvSpPr/>
              <p:nvPr/>
            </p:nvSpPr>
            <p:spPr>
              <a:xfrm>
                <a:off x="6343699" y="3524445"/>
                <a:ext cx="776865" cy="54206"/>
              </a:xfrm>
              <a:custGeom>
                <a:rect b="b" l="l" r="r" t="t"/>
                <a:pathLst>
                  <a:path extrusionOk="0" h="1348" w="19319">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4"/>
              <p:cNvSpPr/>
              <p:nvPr/>
            </p:nvSpPr>
            <p:spPr>
              <a:xfrm>
                <a:off x="6343699" y="3651035"/>
                <a:ext cx="777147" cy="55131"/>
              </a:xfrm>
              <a:custGeom>
                <a:rect b="b" l="l" r="r" t="t"/>
                <a:pathLst>
                  <a:path extrusionOk="0" h="1371" w="19326">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4"/>
              <p:cNvSpPr/>
              <p:nvPr/>
            </p:nvSpPr>
            <p:spPr>
              <a:xfrm>
                <a:off x="6343699" y="3778469"/>
                <a:ext cx="776865" cy="55172"/>
              </a:xfrm>
              <a:custGeom>
                <a:rect b="b" l="l" r="r" t="t"/>
                <a:pathLst>
                  <a:path extrusionOk="0" h="1372" w="19319">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4"/>
              <p:cNvSpPr/>
              <p:nvPr/>
            </p:nvSpPr>
            <p:spPr>
              <a:xfrm>
                <a:off x="7286224" y="3416675"/>
                <a:ext cx="413947" cy="509050"/>
              </a:xfrm>
              <a:custGeom>
                <a:rect b="b" l="l" r="r" t="t"/>
                <a:pathLst>
                  <a:path extrusionOk="0" h="12659" w="10294">
                    <a:moveTo>
                      <a:pt x="1" y="1"/>
                    </a:moveTo>
                    <a:lnTo>
                      <a:pt x="1" y="12659"/>
                    </a:lnTo>
                    <a:lnTo>
                      <a:pt x="10293" y="12659"/>
                    </a:lnTo>
                    <a:lnTo>
                      <a:pt x="10293" y="1"/>
                    </a:ln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5" name="Google Shape;1215;p54"/>
          <p:cNvGrpSpPr/>
          <p:nvPr/>
        </p:nvGrpSpPr>
        <p:grpSpPr>
          <a:xfrm>
            <a:off x="3630188" y="2922924"/>
            <a:ext cx="1883700" cy="502800"/>
            <a:chOff x="5406488" y="2852975"/>
            <a:chExt cx="1883700" cy="502800"/>
          </a:xfrm>
        </p:grpSpPr>
        <p:grpSp>
          <p:nvGrpSpPr>
            <p:cNvPr id="1216" name="Google Shape;1216;p54"/>
            <p:cNvGrpSpPr/>
            <p:nvPr/>
          </p:nvGrpSpPr>
          <p:grpSpPr>
            <a:xfrm>
              <a:off x="5406488" y="2852975"/>
              <a:ext cx="502800" cy="502800"/>
              <a:chOff x="7034100" y="3230600"/>
              <a:chExt cx="502800" cy="502800"/>
            </a:xfrm>
          </p:grpSpPr>
          <p:sp>
            <p:nvSpPr>
              <p:cNvPr id="1217" name="Google Shape;1217;p54"/>
              <p:cNvSpPr/>
              <p:nvPr/>
            </p:nvSpPr>
            <p:spPr>
              <a:xfrm>
                <a:off x="7034100" y="3230600"/>
                <a:ext cx="502800" cy="502800"/>
              </a:xfrm>
              <a:prstGeom prst="roundRect">
                <a:avLst>
                  <a:gd fmla="val 15109"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54"/>
              <p:cNvGrpSpPr/>
              <p:nvPr/>
            </p:nvGrpSpPr>
            <p:grpSpPr>
              <a:xfrm>
                <a:off x="7125480" y="3321980"/>
                <a:ext cx="320041" cy="320041"/>
                <a:chOff x="6166397" y="2888965"/>
                <a:chExt cx="215298" cy="215298"/>
              </a:xfrm>
            </p:grpSpPr>
            <p:sp>
              <p:nvSpPr>
                <p:cNvPr id="1219" name="Google Shape;1219;p54"/>
                <p:cNvSpPr/>
                <p:nvPr/>
              </p:nvSpPr>
              <p:spPr>
                <a:xfrm>
                  <a:off x="6166397" y="2888965"/>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4"/>
                <p:cNvSpPr/>
                <p:nvPr/>
              </p:nvSpPr>
              <p:spPr>
                <a:xfrm>
                  <a:off x="6216466" y="2940084"/>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4"/>
                <p:cNvSpPr/>
                <p:nvPr/>
              </p:nvSpPr>
              <p:spPr>
                <a:xfrm>
                  <a:off x="6317622" y="2916625"/>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2" name="Google Shape;1222;p54"/>
            <p:cNvGrpSpPr/>
            <p:nvPr/>
          </p:nvGrpSpPr>
          <p:grpSpPr>
            <a:xfrm>
              <a:off x="6101600" y="2852975"/>
              <a:ext cx="502800" cy="502800"/>
              <a:chOff x="7536900" y="2615775"/>
              <a:chExt cx="502800" cy="502800"/>
            </a:xfrm>
          </p:grpSpPr>
          <p:grpSp>
            <p:nvGrpSpPr>
              <p:cNvPr id="1223" name="Google Shape;1223;p54"/>
              <p:cNvGrpSpPr/>
              <p:nvPr/>
            </p:nvGrpSpPr>
            <p:grpSpPr>
              <a:xfrm>
                <a:off x="7628278" y="2728495"/>
                <a:ext cx="320044" cy="277360"/>
                <a:chOff x="6623062" y="2744141"/>
                <a:chExt cx="208105" cy="186110"/>
              </a:xfrm>
            </p:grpSpPr>
            <p:sp>
              <p:nvSpPr>
                <p:cNvPr id="1224" name="Google Shape;1224;p54"/>
                <p:cNvSpPr/>
                <p:nvPr/>
              </p:nvSpPr>
              <p:spPr>
                <a:xfrm>
                  <a:off x="6630256" y="2809710"/>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4"/>
                <p:cNvSpPr/>
                <p:nvPr/>
              </p:nvSpPr>
              <p:spPr>
                <a:xfrm>
                  <a:off x="6623062" y="2744141"/>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4"/>
                <p:cNvSpPr/>
                <p:nvPr/>
              </p:nvSpPr>
              <p:spPr>
                <a:xfrm>
                  <a:off x="6703019" y="2809710"/>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54"/>
              <p:cNvSpPr/>
              <p:nvPr/>
            </p:nvSpPr>
            <p:spPr>
              <a:xfrm>
                <a:off x="7536900" y="2615775"/>
                <a:ext cx="502800" cy="502800"/>
              </a:xfrm>
              <a:prstGeom prst="roundRect">
                <a:avLst>
                  <a:gd fmla="val 15109"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54"/>
            <p:cNvGrpSpPr/>
            <p:nvPr/>
          </p:nvGrpSpPr>
          <p:grpSpPr>
            <a:xfrm>
              <a:off x="6787388" y="2852975"/>
              <a:ext cx="502800" cy="502800"/>
              <a:chOff x="6797488" y="2615775"/>
              <a:chExt cx="502800" cy="502800"/>
            </a:xfrm>
          </p:grpSpPr>
          <p:sp>
            <p:nvSpPr>
              <p:cNvPr id="1229" name="Google Shape;1229;p54"/>
              <p:cNvSpPr/>
              <p:nvPr/>
            </p:nvSpPr>
            <p:spPr>
              <a:xfrm>
                <a:off x="6888871" y="2739162"/>
                <a:ext cx="320033" cy="256025"/>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4"/>
              <p:cNvSpPr/>
              <p:nvPr/>
            </p:nvSpPr>
            <p:spPr>
              <a:xfrm>
                <a:off x="6797488" y="2615775"/>
                <a:ext cx="502800" cy="502800"/>
              </a:xfrm>
              <a:prstGeom prst="roundRect">
                <a:avLst>
                  <a:gd fmla="val 15109"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1" name="Google Shape;1231;p54"/>
          <p:cNvGrpSpPr/>
          <p:nvPr/>
        </p:nvGrpSpPr>
        <p:grpSpPr>
          <a:xfrm>
            <a:off x="274211" y="2663294"/>
            <a:ext cx="1823501" cy="1051350"/>
            <a:chOff x="7469486" y="1480344"/>
            <a:chExt cx="1823501" cy="1051350"/>
          </a:xfrm>
        </p:grpSpPr>
        <p:grpSp>
          <p:nvGrpSpPr>
            <p:cNvPr id="1232" name="Google Shape;1232;p54"/>
            <p:cNvGrpSpPr/>
            <p:nvPr/>
          </p:nvGrpSpPr>
          <p:grpSpPr>
            <a:xfrm>
              <a:off x="7469709" y="1480344"/>
              <a:ext cx="1823279" cy="1051350"/>
              <a:chOff x="278384" y="1278048"/>
              <a:chExt cx="1823279" cy="1051350"/>
            </a:xfrm>
          </p:grpSpPr>
          <p:sp>
            <p:nvSpPr>
              <p:cNvPr id="1233" name="Google Shape;1233;p54"/>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54"/>
              <p:cNvGrpSpPr/>
              <p:nvPr/>
            </p:nvGrpSpPr>
            <p:grpSpPr>
              <a:xfrm>
                <a:off x="278384" y="1278048"/>
                <a:ext cx="1737300" cy="960000"/>
                <a:chOff x="7150671" y="2190661"/>
                <a:chExt cx="1737300" cy="960000"/>
              </a:xfrm>
            </p:grpSpPr>
            <p:sp>
              <p:nvSpPr>
                <p:cNvPr id="1235" name="Google Shape;1235;p54"/>
                <p:cNvSpPr/>
                <p:nvPr/>
              </p:nvSpPr>
              <p:spPr>
                <a:xfrm>
                  <a:off x="7150671"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6" name="Google Shape;1236;p54"/>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cxnSp>
          <p:nvCxnSpPr>
            <p:cNvPr id="1237" name="Google Shape;1237;p54"/>
            <p:cNvCxnSpPr/>
            <p:nvPr/>
          </p:nvCxnSpPr>
          <p:spPr>
            <a:xfrm>
              <a:off x="7469486" y="2052225"/>
              <a:ext cx="1724100" cy="0"/>
            </a:xfrm>
            <a:prstGeom prst="straightConnector1">
              <a:avLst/>
            </a:prstGeom>
            <a:noFill/>
            <a:ln cap="flat" cmpd="sng" w="28575">
              <a:solidFill>
                <a:schemeClr val="dk1"/>
              </a:solidFill>
              <a:prstDash val="solid"/>
              <a:round/>
              <a:headEnd len="med" w="med" type="none"/>
              <a:tailEnd len="med" w="med" type="none"/>
            </a:ln>
          </p:spPr>
        </p:cxnSp>
        <p:sp>
          <p:nvSpPr>
            <p:cNvPr id="1238" name="Google Shape;1238;p54"/>
            <p:cNvSpPr/>
            <p:nvPr/>
          </p:nvSpPr>
          <p:spPr>
            <a:xfrm>
              <a:off x="8031688" y="1782907"/>
              <a:ext cx="599697" cy="538636"/>
            </a:xfrm>
            <a:custGeom>
              <a:rect b="b" l="l" r="r" t="t"/>
              <a:pathLst>
                <a:path extrusionOk="0" h="9990" w="11123">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4"/>
            <p:cNvSpPr/>
            <p:nvPr/>
          </p:nvSpPr>
          <p:spPr>
            <a:xfrm>
              <a:off x="8111159" y="1873044"/>
              <a:ext cx="448465" cy="440236"/>
            </a:xfrm>
            <a:custGeom>
              <a:rect b="b" l="l" r="r" t="t"/>
              <a:pathLst>
                <a:path extrusionOk="0" h="8165" w="8318">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54"/>
          <p:cNvGrpSpPr/>
          <p:nvPr/>
        </p:nvGrpSpPr>
        <p:grpSpPr>
          <a:xfrm>
            <a:off x="7927951" y="2080033"/>
            <a:ext cx="941841" cy="2789257"/>
            <a:chOff x="6592201" y="2061933"/>
            <a:chExt cx="941841" cy="2789257"/>
          </a:xfrm>
        </p:grpSpPr>
        <p:sp>
          <p:nvSpPr>
            <p:cNvPr id="1241" name="Google Shape;1241;p54"/>
            <p:cNvSpPr/>
            <p:nvPr/>
          </p:nvSpPr>
          <p:spPr>
            <a:xfrm>
              <a:off x="6592201" y="2061933"/>
              <a:ext cx="941841" cy="2789257"/>
            </a:xfrm>
            <a:custGeom>
              <a:rect b="b" l="l" r="r" t="t"/>
              <a:pathLst>
                <a:path extrusionOk="0" h="24976" w="8343">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4"/>
            <p:cNvSpPr/>
            <p:nvPr/>
          </p:nvSpPr>
          <p:spPr>
            <a:xfrm>
              <a:off x="6592201" y="2061933"/>
              <a:ext cx="941841" cy="2789257"/>
            </a:xfrm>
            <a:custGeom>
              <a:rect b="b" l="l" r="r" t="t"/>
              <a:pathLst>
                <a:path extrusionOk="0" h="24976" w="8343">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p:nvPr/>
          </p:nvSpPr>
          <p:spPr>
            <a:xfrm>
              <a:off x="6636341" y="2105487"/>
              <a:ext cx="853561" cy="2702149"/>
            </a:xfrm>
            <a:custGeom>
              <a:rect b="b" l="l" r="r" t="t"/>
              <a:pathLst>
                <a:path extrusionOk="0" h="24196" w="7561">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4"/>
            <p:cNvSpPr/>
            <p:nvPr/>
          </p:nvSpPr>
          <p:spPr>
            <a:xfrm>
              <a:off x="6754649" y="2707541"/>
              <a:ext cx="614122" cy="286006"/>
            </a:xfrm>
            <a:custGeom>
              <a:rect b="b" l="l" r="r" t="t"/>
              <a:pathLst>
                <a:path extrusionOk="0" h="2561" w="5440">
                  <a:moveTo>
                    <a:pt x="1" y="0"/>
                  </a:moveTo>
                  <a:lnTo>
                    <a:pt x="1" y="2561"/>
                  </a:lnTo>
                  <a:lnTo>
                    <a:pt x="5440" y="2561"/>
                  </a:lnTo>
                  <a:lnTo>
                    <a:pt x="5440" y="0"/>
                  </a:lnTo>
                  <a:close/>
                </a:path>
              </a:pathLst>
            </a:custGeom>
            <a:solidFill>
              <a:schemeClr val="accent3">
                <a:alpha val="66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4"/>
            <p:cNvSpPr/>
            <p:nvPr/>
          </p:nvSpPr>
          <p:spPr>
            <a:xfrm>
              <a:off x="6754649" y="3028949"/>
              <a:ext cx="614122" cy="286006"/>
            </a:xfrm>
            <a:custGeom>
              <a:rect b="b" l="l" r="r" t="t"/>
              <a:pathLst>
                <a:path extrusionOk="0" h="2561" w="5440">
                  <a:moveTo>
                    <a:pt x="1" y="0"/>
                  </a:moveTo>
                  <a:lnTo>
                    <a:pt x="1" y="2561"/>
                  </a:lnTo>
                  <a:lnTo>
                    <a:pt x="5440" y="2561"/>
                  </a:lnTo>
                  <a:lnTo>
                    <a:pt x="5440" y="0"/>
                  </a:lnTo>
                  <a:close/>
                </a:path>
              </a:pathLst>
            </a:custGeom>
            <a:solidFill>
              <a:schemeClr val="accent3">
                <a:alpha val="73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4"/>
            <p:cNvSpPr/>
            <p:nvPr/>
          </p:nvSpPr>
          <p:spPr>
            <a:xfrm>
              <a:off x="6754649" y="3347564"/>
              <a:ext cx="614122" cy="286118"/>
            </a:xfrm>
            <a:custGeom>
              <a:rect b="b" l="l" r="r" t="t"/>
              <a:pathLst>
                <a:path extrusionOk="0" h="2562" w="5440">
                  <a:moveTo>
                    <a:pt x="1" y="1"/>
                  </a:moveTo>
                  <a:lnTo>
                    <a:pt x="1" y="2562"/>
                  </a:lnTo>
                  <a:lnTo>
                    <a:pt x="5440" y="2562"/>
                  </a:lnTo>
                  <a:lnTo>
                    <a:pt x="5440" y="1"/>
                  </a:lnTo>
                  <a:close/>
                </a:path>
              </a:pathLst>
            </a:custGeom>
            <a:solidFill>
              <a:schemeClr val="accent3">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4"/>
            <p:cNvSpPr/>
            <p:nvPr/>
          </p:nvSpPr>
          <p:spPr>
            <a:xfrm>
              <a:off x="6754649" y="3666292"/>
              <a:ext cx="614122" cy="286118"/>
            </a:xfrm>
            <a:custGeom>
              <a:rect b="b" l="l" r="r" t="t"/>
              <a:pathLst>
                <a:path extrusionOk="0" h="2562" w="5440">
                  <a:moveTo>
                    <a:pt x="1" y="0"/>
                  </a:moveTo>
                  <a:lnTo>
                    <a:pt x="1" y="2561"/>
                  </a:lnTo>
                  <a:lnTo>
                    <a:pt x="5440" y="2561"/>
                  </a:lnTo>
                  <a:lnTo>
                    <a:pt x="5440" y="0"/>
                  </a:lnTo>
                  <a:close/>
                </a:path>
              </a:pathLst>
            </a:custGeom>
            <a:solidFill>
              <a:schemeClr val="accent3">
                <a:alpha val="86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4"/>
            <p:cNvSpPr/>
            <p:nvPr/>
          </p:nvSpPr>
          <p:spPr>
            <a:xfrm>
              <a:off x="6754649" y="3987700"/>
              <a:ext cx="614122" cy="286118"/>
            </a:xfrm>
            <a:custGeom>
              <a:rect b="b" l="l" r="r" t="t"/>
              <a:pathLst>
                <a:path extrusionOk="0" h="2562" w="5440">
                  <a:moveTo>
                    <a:pt x="1" y="0"/>
                  </a:moveTo>
                  <a:lnTo>
                    <a:pt x="1" y="2561"/>
                  </a:lnTo>
                  <a:lnTo>
                    <a:pt x="5440" y="2561"/>
                  </a:lnTo>
                  <a:lnTo>
                    <a:pt x="5440" y="0"/>
                  </a:lnTo>
                  <a:close/>
                </a:path>
              </a:pathLst>
            </a:custGeom>
            <a:solidFill>
              <a:schemeClr val="accent3">
                <a:alpha val="93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4"/>
            <p:cNvSpPr/>
            <p:nvPr/>
          </p:nvSpPr>
          <p:spPr>
            <a:xfrm>
              <a:off x="6754649" y="4306316"/>
              <a:ext cx="614122" cy="286118"/>
            </a:xfrm>
            <a:custGeom>
              <a:rect b="b" l="l" r="r" t="t"/>
              <a:pathLst>
                <a:path extrusionOk="0" h="2562" w="5440">
                  <a:moveTo>
                    <a:pt x="1" y="1"/>
                  </a:moveTo>
                  <a:lnTo>
                    <a:pt x="1" y="2562"/>
                  </a:lnTo>
                  <a:lnTo>
                    <a:pt x="5440" y="2562"/>
                  </a:lnTo>
                  <a:lnTo>
                    <a:pt x="54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4"/>
            <p:cNvSpPr/>
            <p:nvPr/>
          </p:nvSpPr>
          <p:spPr>
            <a:xfrm>
              <a:off x="6655532" y="2184555"/>
              <a:ext cx="834370" cy="2623081"/>
            </a:xfrm>
            <a:custGeom>
              <a:rect b="b" l="l" r="r" t="t"/>
              <a:pathLst>
                <a:path extrusionOk="0" h="23488" w="7391">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54"/>
          <p:cNvGrpSpPr/>
          <p:nvPr/>
        </p:nvGrpSpPr>
        <p:grpSpPr>
          <a:xfrm>
            <a:off x="7141459" y="1885950"/>
            <a:ext cx="603495" cy="1371596"/>
            <a:chOff x="3724575" y="3497700"/>
            <a:chExt cx="603495" cy="1371596"/>
          </a:xfrm>
        </p:grpSpPr>
        <p:sp>
          <p:nvSpPr>
            <p:cNvPr id="1252" name="Google Shape;1252;p54"/>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4"/>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4"/>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4"/>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4"/>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4"/>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28"/>
          <p:cNvGrpSpPr/>
          <p:nvPr/>
        </p:nvGrpSpPr>
        <p:grpSpPr>
          <a:xfrm>
            <a:off x="5022725" y="1426150"/>
            <a:ext cx="3657590" cy="348347"/>
            <a:chOff x="4572050" y="100025"/>
            <a:chExt cx="3657590" cy="348347"/>
          </a:xfrm>
        </p:grpSpPr>
        <p:sp>
          <p:nvSpPr>
            <p:cNvPr id="513" name="Google Shape;513;p28"/>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28"/>
          <p:cNvGrpSpPr/>
          <p:nvPr/>
        </p:nvGrpSpPr>
        <p:grpSpPr>
          <a:xfrm rot="-5400000">
            <a:off x="7699250" y="1584200"/>
            <a:ext cx="603495" cy="1371596"/>
            <a:chOff x="3724575" y="3497700"/>
            <a:chExt cx="603495" cy="1371596"/>
          </a:xfrm>
        </p:grpSpPr>
        <p:sp>
          <p:nvSpPr>
            <p:cNvPr id="526" name="Google Shape;526;p28"/>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8"/>
          <p:cNvGrpSpPr/>
          <p:nvPr/>
        </p:nvGrpSpPr>
        <p:grpSpPr>
          <a:xfrm>
            <a:off x="715100" y="274199"/>
            <a:ext cx="1920300" cy="1918875"/>
            <a:chOff x="715100" y="274199"/>
            <a:chExt cx="1920300" cy="1918875"/>
          </a:xfrm>
        </p:grpSpPr>
        <p:sp>
          <p:nvSpPr>
            <p:cNvPr id="533" name="Google Shape;533;p28"/>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28"/>
            <p:cNvGrpSpPr/>
            <p:nvPr/>
          </p:nvGrpSpPr>
          <p:grpSpPr>
            <a:xfrm>
              <a:off x="715100" y="274199"/>
              <a:ext cx="1828800" cy="1828800"/>
              <a:chOff x="715100" y="274199"/>
              <a:chExt cx="1828800" cy="1828800"/>
            </a:xfrm>
          </p:grpSpPr>
          <p:sp>
            <p:nvSpPr>
              <p:cNvPr id="535" name="Google Shape;535;p28"/>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6" name="Google Shape;536;p28"/>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537" name="Google Shape;537;p28"/>
              <p:cNvGrpSpPr/>
              <p:nvPr/>
            </p:nvGrpSpPr>
            <p:grpSpPr>
              <a:xfrm>
                <a:off x="2267950" y="363963"/>
                <a:ext cx="183000" cy="183000"/>
                <a:chOff x="8225400" y="367488"/>
                <a:chExt cx="183000" cy="183000"/>
              </a:xfrm>
            </p:grpSpPr>
            <p:cxnSp>
              <p:nvCxnSpPr>
                <p:cNvPr id="538" name="Google Shape;538;p2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39" name="Google Shape;539;p2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40" name="Google Shape;540;p28"/>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28"/>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542" name="Google Shape;542;p28"/>
          <p:cNvSpPr txBox="1"/>
          <p:nvPr>
            <p:ph idx="2" type="title"/>
          </p:nvPr>
        </p:nvSpPr>
        <p:spPr>
          <a:xfrm>
            <a:off x="947550" y="679350"/>
            <a:ext cx="1368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43" name="Google Shape;543;p28"/>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grpSp>
        <p:nvGrpSpPr>
          <p:cNvPr id="544" name="Google Shape;544;p28"/>
          <p:cNvGrpSpPr/>
          <p:nvPr/>
        </p:nvGrpSpPr>
        <p:grpSpPr>
          <a:xfrm>
            <a:off x="1828840" y="3406196"/>
            <a:ext cx="5577850" cy="1463100"/>
            <a:chOff x="1828840" y="3371688"/>
            <a:chExt cx="5577850" cy="1463100"/>
          </a:xfrm>
        </p:grpSpPr>
        <p:sp>
          <p:nvSpPr>
            <p:cNvPr id="545" name="Google Shape;545;p28"/>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7" name="Google Shape;547;p28"/>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548" name="Google Shape;548;p28"/>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Overview/Goal of project</a:t>
            </a:r>
            <a:endParaRPr b="1"/>
          </a:p>
        </p:txBody>
      </p:sp>
      <p:grpSp>
        <p:nvGrpSpPr>
          <p:cNvPr id="549" name="Google Shape;549;p28"/>
          <p:cNvGrpSpPr/>
          <p:nvPr/>
        </p:nvGrpSpPr>
        <p:grpSpPr>
          <a:xfrm>
            <a:off x="463651" y="4105603"/>
            <a:ext cx="502899" cy="502899"/>
            <a:chOff x="858700" y="1967475"/>
            <a:chExt cx="605100" cy="605100"/>
          </a:xfrm>
        </p:grpSpPr>
        <p:sp>
          <p:nvSpPr>
            <p:cNvPr id="550" name="Google Shape;550;p28"/>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28"/>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8"/>
          <p:cNvGrpSpPr/>
          <p:nvPr/>
        </p:nvGrpSpPr>
        <p:grpSpPr>
          <a:xfrm>
            <a:off x="463700" y="3419800"/>
            <a:ext cx="502800" cy="502800"/>
            <a:chOff x="1627550" y="2017350"/>
            <a:chExt cx="502800" cy="502800"/>
          </a:xfrm>
        </p:grpSpPr>
        <p:sp>
          <p:nvSpPr>
            <p:cNvPr id="556" name="Google Shape;556;p28"/>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grpSp>
        <p:nvGrpSpPr>
          <p:cNvPr id="562" name="Google Shape;562;p29"/>
          <p:cNvGrpSpPr/>
          <p:nvPr/>
        </p:nvGrpSpPr>
        <p:grpSpPr>
          <a:xfrm>
            <a:off x="6351563" y="1232223"/>
            <a:ext cx="1827475" cy="1051350"/>
            <a:chOff x="7146475" y="2190661"/>
            <a:chExt cx="1827475" cy="1051350"/>
          </a:xfrm>
        </p:grpSpPr>
        <p:sp>
          <p:nvSpPr>
            <p:cNvPr id="563" name="Google Shape;563;p29"/>
            <p:cNvSpPr/>
            <p:nvPr/>
          </p:nvSpPr>
          <p:spPr>
            <a:xfrm>
              <a:off x="7236650" y="2282011"/>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9"/>
            <p:cNvGrpSpPr/>
            <p:nvPr/>
          </p:nvGrpSpPr>
          <p:grpSpPr>
            <a:xfrm>
              <a:off x="7146475" y="2190661"/>
              <a:ext cx="1737300" cy="960000"/>
              <a:chOff x="7146475" y="2190661"/>
              <a:chExt cx="1737300" cy="960000"/>
            </a:xfrm>
          </p:grpSpPr>
          <p:sp>
            <p:nvSpPr>
              <p:cNvPr id="565" name="Google Shape;565;p29"/>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6" name="Google Shape;566;p29"/>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567" name="Google Shape;567;p29"/>
            <p:cNvGrpSpPr/>
            <p:nvPr/>
          </p:nvGrpSpPr>
          <p:grpSpPr>
            <a:xfrm>
              <a:off x="7300659" y="2505003"/>
              <a:ext cx="1428933" cy="514595"/>
              <a:chOff x="7235888" y="1483625"/>
              <a:chExt cx="1428933" cy="514595"/>
            </a:xfrm>
          </p:grpSpPr>
          <p:sp>
            <p:nvSpPr>
              <p:cNvPr id="568" name="Google Shape;568;p29"/>
              <p:cNvSpPr/>
              <p:nvPr/>
            </p:nvSpPr>
            <p:spPr>
              <a:xfrm>
                <a:off x="7235888" y="1871400"/>
                <a:ext cx="1428933" cy="126821"/>
              </a:xfrm>
              <a:custGeom>
                <a:rect b="b" l="l" r="r" t="t"/>
                <a:pathLst>
                  <a:path extrusionOk="0" h="3342" w="37658">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7235888" y="1871400"/>
                <a:ext cx="878275" cy="126821"/>
              </a:xfrm>
              <a:custGeom>
                <a:rect b="b" l="l" r="r" t="t"/>
                <a:pathLst>
                  <a:path extrusionOk="0" h="3342" w="23146">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7813392" y="1483625"/>
                <a:ext cx="601580" cy="327677"/>
              </a:xfrm>
              <a:custGeom>
                <a:rect b="b" l="l" r="r" t="t"/>
                <a:pathLst>
                  <a:path extrusionOk="0" h="8635" w="15854">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7913912" y="1585322"/>
                <a:ext cx="396487" cy="56656"/>
              </a:xfrm>
              <a:custGeom>
                <a:rect b="b" l="l" r="r" t="t"/>
                <a:pathLst>
                  <a:path extrusionOk="0" h="1493" w="10449">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2" name="Google Shape;572;p29"/>
          <p:cNvSpPr txBox="1"/>
          <p:nvPr>
            <p:ph type="title"/>
          </p:nvPr>
        </p:nvSpPr>
        <p:spPr>
          <a:xfrm>
            <a:off x="2057400" y="1491338"/>
            <a:ext cx="50292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sp>
        <p:nvSpPr>
          <p:cNvPr id="573" name="Google Shape;573;p29"/>
          <p:cNvSpPr txBox="1"/>
          <p:nvPr>
            <p:ph idx="1" type="subTitle"/>
          </p:nvPr>
        </p:nvSpPr>
        <p:spPr>
          <a:xfrm>
            <a:off x="2057400" y="2283574"/>
            <a:ext cx="5029200" cy="14028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Target audience: individuals and teams </a:t>
            </a:r>
            <a:r>
              <a:rPr lang="en"/>
              <a:t>seeking</a:t>
            </a:r>
            <a:r>
              <a:rPr lang="en"/>
              <a:t> a tool for personal or collaborative task management</a:t>
            </a:r>
            <a:endParaRPr/>
          </a:p>
          <a:p>
            <a:pPr indent="-317500" lvl="0" marL="457200" rtl="0" algn="ctr">
              <a:spcBef>
                <a:spcPts val="0"/>
              </a:spcBef>
              <a:spcAft>
                <a:spcPts val="0"/>
              </a:spcAft>
              <a:buSzPts val="1400"/>
              <a:buChar char="●"/>
            </a:pPr>
            <a:r>
              <a:rPr lang="en"/>
              <a:t>User friendly that allows individuals to create, modify, and delete tasks</a:t>
            </a:r>
            <a:endParaRPr/>
          </a:p>
          <a:p>
            <a:pPr indent="-317500" lvl="0" marL="457200" rtl="0" algn="ctr">
              <a:spcBef>
                <a:spcPts val="0"/>
              </a:spcBef>
              <a:spcAft>
                <a:spcPts val="0"/>
              </a:spcAft>
              <a:buSzPts val="1400"/>
              <a:buChar char="●"/>
            </a:pPr>
            <a:r>
              <a:rPr lang="en"/>
              <a:t>Set reminders and automate task-related activities using Bash Scripting</a:t>
            </a:r>
            <a:endParaRPr/>
          </a:p>
        </p:txBody>
      </p:sp>
      <p:grpSp>
        <p:nvGrpSpPr>
          <p:cNvPr id="574" name="Google Shape;574;p29"/>
          <p:cNvGrpSpPr/>
          <p:nvPr/>
        </p:nvGrpSpPr>
        <p:grpSpPr>
          <a:xfrm>
            <a:off x="463651" y="1220603"/>
            <a:ext cx="502899" cy="502899"/>
            <a:chOff x="858700" y="1967475"/>
            <a:chExt cx="605100" cy="605100"/>
          </a:xfrm>
        </p:grpSpPr>
        <p:sp>
          <p:nvSpPr>
            <p:cNvPr id="575" name="Google Shape;575;p2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9"/>
          <p:cNvGrpSpPr/>
          <p:nvPr/>
        </p:nvGrpSpPr>
        <p:grpSpPr>
          <a:xfrm>
            <a:off x="463651" y="1906497"/>
            <a:ext cx="502800" cy="502800"/>
            <a:chOff x="7014301" y="2017350"/>
            <a:chExt cx="502800" cy="502800"/>
          </a:xfrm>
        </p:grpSpPr>
        <p:sp>
          <p:nvSpPr>
            <p:cNvPr id="578" name="Google Shape;578;p29"/>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9"/>
          <p:cNvGrpSpPr/>
          <p:nvPr/>
        </p:nvGrpSpPr>
        <p:grpSpPr>
          <a:xfrm>
            <a:off x="463651" y="445094"/>
            <a:ext cx="629846" cy="592514"/>
            <a:chOff x="463701" y="2217961"/>
            <a:chExt cx="629846" cy="592514"/>
          </a:xfrm>
        </p:grpSpPr>
        <p:sp>
          <p:nvSpPr>
            <p:cNvPr id="581" name="Google Shape;581;p29"/>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9"/>
            <p:cNvGrpSpPr/>
            <p:nvPr/>
          </p:nvGrpSpPr>
          <p:grpSpPr>
            <a:xfrm>
              <a:off x="773496" y="2217961"/>
              <a:ext cx="320051" cy="298703"/>
              <a:chOff x="1023863" y="2896525"/>
              <a:chExt cx="240875" cy="219425"/>
            </a:xfrm>
          </p:grpSpPr>
          <p:sp>
            <p:nvSpPr>
              <p:cNvPr id="585" name="Google Shape;585;p29"/>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7" name="Google Shape;587;p29"/>
          <p:cNvSpPr txBox="1"/>
          <p:nvPr/>
        </p:nvSpPr>
        <p:spPr>
          <a:xfrm>
            <a:off x="1594125" y="3755275"/>
            <a:ext cx="1173000" cy="36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Karla"/>
                <a:ea typeface="Karla"/>
                <a:cs typeface="Karla"/>
                <a:sym typeface="Karla"/>
              </a:rPr>
              <a:t>Create User</a:t>
            </a:r>
            <a:endParaRPr b="1">
              <a:solidFill>
                <a:schemeClr val="dk1"/>
              </a:solidFill>
              <a:latin typeface="Karla"/>
              <a:ea typeface="Karla"/>
              <a:cs typeface="Karla"/>
              <a:sym typeface="Karla"/>
            </a:endParaRPr>
          </a:p>
        </p:txBody>
      </p:sp>
      <p:sp>
        <p:nvSpPr>
          <p:cNvPr id="588" name="Google Shape;588;p29"/>
          <p:cNvSpPr/>
          <p:nvPr/>
        </p:nvSpPr>
        <p:spPr>
          <a:xfrm rot="-2700000">
            <a:off x="2645303" y="3927767"/>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1646925" y="13816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29"/>
          <p:cNvGrpSpPr/>
          <p:nvPr/>
        </p:nvGrpSpPr>
        <p:grpSpPr>
          <a:xfrm>
            <a:off x="404600" y="4046486"/>
            <a:ext cx="621000" cy="621000"/>
            <a:chOff x="416300" y="4058211"/>
            <a:chExt cx="621000" cy="621000"/>
          </a:xfrm>
        </p:grpSpPr>
        <p:sp>
          <p:nvSpPr>
            <p:cNvPr id="593" name="Google Shape;593;p29"/>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grpSp>
        <p:nvGrpSpPr>
          <p:cNvPr id="599" name="Google Shape;599;p30"/>
          <p:cNvGrpSpPr/>
          <p:nvPr/>
        </p:nvGrpSpPr>
        <p:grpSpPr>
          <a:xfrm>
            <a:off x="5022725" y="1426150"/>
            <a:ext cx="3657590" cy="348347"/>
            <a:chOff x="4572050" y="100025"/>
            <a:chExt cx="3657590" cy="348347"/>
          </a:xfrm>
        </p:grpSpPr>
        <p:sp>
          <p:nvSpPr>
            <p:cNvPr id="600" name="Google Shape;600;p30"/>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30"/>
          <p:cNvGrpSpPr/>
          <p:nvPr/>
        </p:nvGrpSpPr>
        <p:grpSpPr>
          <a:xfrm rot="-5400000">
            <a:off x="7699250" y="1584200"/>
            <a:ext cx="603495" cy="1371596"/>
            <a:chOff x="3724575" y="3497700"/>
            <a:chExt cx="603495" cy="1371596"/>
          </a:xfrm>
        </p:grpSpPr>
        <p:sp>
          <p:nvSpPr>
            <p:cNvPr id="613" name="Google Shape;613;p30"/>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0"/>
          <p:cNvGrpSpPr/>
          <p:nvPr/>
        </p:nvGrpSpPr>
        <p:grpSpPr>
          <a:xfrm>
            <a:off x="715100" y="274199"/>
            <a:ext cx="1920300" cy="1918875"/>
            <a:chOff x="715100" y="274199"/>
            <a:chExt cx="1920300" cy="1918875"/>
          </a:xfrm>
        </p:grpSpPr>
        <p:sp>
          <p:nvSpPr>
            <p:cNvPr id="620" name="Google Shape;620;p30"/>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30"/>
            <p:cNvGrpSpPr/>
            <p:nvPr/>
          </p:nvGrpSpPr>
          <p:grpSpPr>
            <a:xfrm>
              <a:off x="715100" y="274199"/>
              <a:ext cx="1828800" cy="1828800"/>
              <a:chOff x="715100" y="274199"/>
              <a:chExt cx="1828800" cy="1828800"/>
            </a:xfrm>
          </p:grpSpPr>
          <p:sp>
            <p:nvSpPr>
              <p:cNvPr id="622" name="Google Shape;622;p30"/>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3" name="Google Shape;623;p30"/>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624" name="Google Shape;624;p30"/>
              <p:cNvGrpSpPr/>
              <p:nvPr/>
            </p:nvGrpSpPr>
            <p:grpSpPr>
              <a:xfrm>
                <a:off x="2267950" y="363963"/>
                <a:ext cx="183000" cy="183000"/>
                <a:chOff x="8225400" y="367488"/>
                <a:chExt cx="183000" cy="183000"/>
              </a:xfrm>
            </p:grpSpPr>
            <p:cxnSp>
              <p:nvCxnSpPr>
                <p:cNvPr id="625" name="Google Shape;625;p3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26" name="Google Shape;626;p3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27" name="Google Shape;627;p30"/>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8" name="Google Shape;628;p30"/>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629" name="Google Shape;629;p30"/>
          <p:cNvSpPr txBox="1"/>
          <p:nvPr>
            <p:ph idx="2" type="title"/>
          </p:nvPr>
        </p:nvSpPr>
        <p:spPr>
          <a:xfrm>
            <a:off x="947550" y="679350"/>
            <a:ext cx="15891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30" name="Google Shape;630;p30"/>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a:t>
            </a:r>
            <a:endParaRPr/>
          </a:p>
        </p:txBody>
      </p:sp>
      <p:grpSp>
        <p:nvGrpSpPr>
          <p:cNvPr id="631" name="Google Shape;631;p30"/>
          <p:cNvGrpSpPr/>
          <p:nvPr/>
        </p:nvGrpSpPr>
        <p:grpSpPr>
          <a:xfrm>
            <a:off x="1828840" y="3406196"/>
            <a:ext cx="5577850" cy="1463100"/>
            <a:chOff x="1828840" y="3371688"/>
            <a:chExt cx="5577850" cy="1463100"/>
          </a:xfrm>
        </p:grpSpPr>
        <p:sp>
          <p:nvSpPr>
            <p:cNvPr id="632" name="Google Shape;632;p30"/>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30"/>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635" name="Google Shape;635;p30"/>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Flowchart/</a:t>
            </a:r>
            <a:r>
              <a:rPr lang="en"/>
              <a:t>Algorithms</a:t>
            </a:r>
            <a:endParaRPr/>
          </a:p>
        </p:txBody>
      </p:sp>
      <p:grpSp>
        <p:nvGrpSpPr>
          <p:cNvPr id="636" name="Google Shape;636;p30"/>
          <p:cNvGrpSpPr/>
          <p:nvPr/>
        </p:nvGrpSpPr>
        <p:grpSpPr>
          <a:xfrm>
            <a:off x="463651" y="4105603"/>
            <a:ext cx="502899" cy="502899"/>
            <a:chOff x="858700" y="1967475"/>
            <a:chExt cx="605100" cy="605100"/>
          </a:xfrm>
        </p:grpSpPr>
        <p:sp>
          <p:nvSpPr>
            <p:cNvPr id="637" name="Google Shape;637;p3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30"/>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30"/>
          <p:cNvGrpSpPr/>
          <p:nvPr/>
        </p:nvGrpSpPr>
        <p:grpSpPr>
          <a:xfrm>
            <a:off x="463700" y="3419800"/>
            <a:ext cx="502800" cy="502800"/>
            <a:chOff x="1627550" y="2017350"/>
            <a:chExt cx="502800" cy="502800"/>
          </a:xfrm>
        </p:grpSpPr>
        <p:sp>
          <p:nvSpPr>
            <p:cNvPr id="643" name="Google Shape;643;p30"/>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1"/>
          <p:cNvSpPr txBox="1"/>
          <p:nvPr>
            <p:ph type="title"/>
          </p:nvPr>
        </p:nvSpPr>
        <p:spPr>
          <a:xfrm>
            <a:off x="715100" y="3968300"/>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Flowchart</a:t>
            </a:r>
            <a:r>
              <a:rPr lang="en"/>
              <a:t> &amp; Algorithms (Pseudo Code)</a:t>
            </a:r>
            <a:endParaRPr/>
          </a:p>
        </p:txBody>
      </p:sp>
      <p:pic>
        <p:nvPicPr>
          <p:cNvPr id="650" name="Google Shape;650;p31"/>
          <p:cNvPicPr preferRelativeResize="0"/>
          <p:nvPr/>
        </p:nvPicPr>
        <p:blipFill>
          <a:blip r:embed="rId4">
            <a:alphaModFix/>
          </a:blip>
          <a:stretch>
            <a:fillRect/>
          </a:stretch>
        </p:blipFill>
        <p:spPr>
          <a:xfrm>
            <a:off x="846938" y="274200"/>
            <a:ext cx="3313537" cy="3421374"/>
          </a:xfrm>
          <a:prstGeom prst="rect">
            <a:avLst/>
          </a:prstGeom>
          <a:noFill/>
          <a:ln>
            <a:noFill/>
          </a:ln>
        </p:spPr>
      </p:pic>
      <p:pic>
        <p:nvPicPr>
          <p:cNvPr id="651" name="Google Shape;651;p31"/>
          <p:cNvPicPr preferRelativeResize="0"/>
          <p:nvPr/>
        </p:nvPicPr>
        <p:blipFill>
          <a:blip r:embed="rId5">
            <a:alphaModFix/>
          </a:blip>
          <a:stretch>
            <a:fillRect/>
          </a:stretch>
        </p:blipFill>
        <p:spPr>
          <a:xfrm>
            <a:off x="4737625" y="274200"/>
            <a:ext cx="3215750" cy="3421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grpSp>
        <p:nvGrpSpPr>
          <p:cNvPr id="656" name="Google Shape;656;p32"/>
          <p:cNvGrpSpPr/>
          <p:nvPr/>
        </p:nvGrpSpPr>
        <p:grpSpPr>
          <a:xfrm>
            <a:off x="5022725" y="1426150"/>
            <a:ext cx="3657590" cy="348347"/>
            <a:chOff x="4572050" y="100025"/>
            <a:chExt cx="3657590" cy="348347"/>
          </a:xfrm>
        </p:grpSpPr>
        <p:sp>
          <p:nvSpPr>
            <p:cNvPr id="657" name="Google Shape;657;p32"/>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32"/>
          <p:cNvGrpSpPr/>
          <p:nvPr/>
        </p:nvGrpSpPr>
        <p:grpSpPr>
          <a:xfrm rot="-5400000">
            <a:off x="7699250" y="1584200"/>
            <a:ext cx="603495" cy="1371596"/>
            <a:chOff x="3724575" y="3497700"/>
            <a:chExt cx="603495" cy="1371596"/>
          </a:xfrm>
        </p:grpSpPr>
        <p:sp>
          <p:nvSpPr>
            <p:cNvPr id="670" name="Google Shape;670;p32"/>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2"/>
          <p:cNvGrpSpPr/>
          <p:nvPr/>
        </p:nvGrpSpPr>
        <p:grpSpPr>
          <a:xfrm>
            <a:off x="715100" y="274199"/>
            <a:ext cx="1920300" cy="1918875"/>
            <a:chOff x="715100" y="274199"/>
            <a:chExt cx="1920300" cy="1918875"/>
          </a:xfrm>
        </p:grpSpPr>
        <p:sp>
          <p:nvSpPr>
            <p:cNvPr id="677" name="Google Shape;677;p32"/>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32"/>
            <p:cNvGrpSpPr/>
            <p:nvPr/>
          </p:nvGrpSpPr>
          <p:grpSpPr>
            <a:xfrm>
              <a:off x="715100" y="274199"/>
              <a:ext cx="1828800" cy="1828800"/>
              <a:chOff x="715100" y="274199"/>
              <a:chExt cx="1828800" cy="1828800"/>
            </a:xfrm>
          </p:grpSpPr>
          <p:sp>
            <p:nvSpPr>
              <p:cNvPr id="679" name="Google Shape;679;p32"/>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32"/>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681" name="Google Shape;681;p32"/>
              <p:cNvGrpSpPr/>
              <p:nvPr/>
            </p:nvGrpSpPr>
            <p:grpSpPr>
              <a:xfrm>
                <a:off x="2267950" y="363963"/>
                <a:ext cx="183000" cy="183000"/>
                <a:chOff x="8225400" y="367488"/>
                <a:chExt cx="183000" cy="183000"/>
              </a:xfrm>
            </p:grpSpPr>
            <p:cxnSp>
              <p:nvCxnSpPr>
                <p:cNvPr id="682" name="Google Shape;682;p3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83" name="Google Shape;683;p3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84" name="Google Shape;684;p32"/>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5" name="Google Shape;685;p32"/>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686" name="Google Shape;686;p32"/>
          <p:cNvSpPr txBox="1"/>
          <p:nvPr>
            <p:ph idx="2" type="title"/>
          </p:nvPr>
        </p:nvSpPr>
        <p:spPr>
          <a:xfrm>
            <a:off x="947550" y="679350"/>
            <a:ext cx="15891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87" name="Google Shape;687;p32"/>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a:t>
            </a:r>
            <a:endParaRPr/>
          </a:p>
        </p:txBody>
      </p:sp>
      <p:grpSp>
        <p:nvGrpSpPr>
          <p:cNvPr id="688" name="Google Shape;688;p32"/>
          <p:cNvGrpSpPr/>
          <p:nvPr/>
        </p:nvGrpSpPr>
        <p:grpSpPr>
          <a:xfrm>
            <a:off x="1828840" y="3406196"/>
            <a:ext cx="5577850" cy="1463100"/>
            <a:chOff x="1828840" y="3371688"/>
            <a:chExt cx="5577850" cy="1463100"/>
          </a:xfrm>
        </p:grpSpPr>
        <p:sp>
          <p:nvSpPr>
            <p:cNvPr id="689" name="Google Shape;689;p32"/>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32"/>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692" name="Google Shape;692;p32"/>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Schema/Commands/Procedures &amp; Triggers</a:t>
            </a:r>
            <a:endParaRPr/>
          </a:p>
        </p:txBody>
      </p:sp>
      <p:grpSp>
        <p:nvGrpSpPr>
          <p:cNvPr id="693" name="Google Shape;693;p32"/>
          <p:cNvGrpSpPr/>
          <p:nvPr/>
        </p:nvGrpSpPr>
        <p:grpSpPr>
          <a:xfrm>
            <a:off x="463651" y="4105603"/>
            <a:ext cx="502899" cy="502899"/>
            <a:chOff x="858700" y="1967475"/>
            <a:chExt cx="605100" cy="605100"/>
          </a:xfrm>
        </p:grpSpPr>
        <p:sp>
          <p:nvSpPr>
            <p:cNvPr id="694" name="Google Shape;694;p32"/>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32"/>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32"/>
          <p:cNvGrpSpPr/>
          <p:nvPr/>
        </p:nvGrpSpPr>
        <p:grpSpPr>
          <a:xfrm>
            <a:off x="463700" y="3419800"/>
            <a:ext cx="502800" cy="502800"/>
            <a:chOff x="1627550" y="2017350"/>
            <a:chExt cx="502800" cy="502800"/>
          </a:xfrm>
        </p:grpSpPr>
        <p:sp>
          <p:nvSpPr>
            <p:cNvPr id="700" name="Google Shape;700;p32"/>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3"/>
          <p:cNvSpPr txBox="1"/>
          <p:nvPr>
            <p:ph type="title"/>
          </p:nvPr>
        </p:nvSpPr>
        <p:spPr>
          <a:xfrm>
            <a:off x="715100" y="3968300"/>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Schema</a:t>
            </a:r>
            <a:r>
              <a:rPr lang="en"/>
              <a:t> and Tables</a:t>
            </a:r>
            <a:endParaRPr/>
          </a:p>
        </p:txBody>
      </p:sp>
      <p:pic>
        <p:nvPicPr>
          <p:cNvPr id="707" name="Google Shape;707;p33"/>
          <p:cNvPicPr preferRelativeResize="0"/>
          <p:nvPr/>
        </p:nvPicPr>
        <p:blipFill>
          <a:blip r:embed="rId3">
            <a:alphaModFix/>
          </a:blip>
          <a:stretch>
            <a:fillRect/>
          </a:stretch>
        </p:blipFill>
        <p:spPr>
          <a:xfrm>
            <a:off x="844275" y="121525"/>
            <a:ext cx="7283223" cy="359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4"/>
          <p:cNvSpPr txBox="1"/>
          <p:nvPr>
            <p:ph type="title"/>
          </p:nvPr>
        </p:nvSpPr>
        <p:spPr>
          <a:xfrm>
            <a:off x="715050" y="105425"/>
            <a:ext cx="77139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DDL Commands</a:t>
            </a:r>
            <a:endParaRPr/>
          </a:p>
        </p:txBody>
      </p:sp>
      <p:pic>
        <p:nvPicPr>
          <p:cNvPr id="713" name="Google Shape;713;p34"/>
          <p:cNvPicPr preferRelativeResize="0"/>
          <p:nvPr/>
        </p:nvPicPr>
        <p:blipFill>
          <a:blip r:embed="rId3">
            <a:alphaModFix/>
          </a:blip>
          <a:stretch>
            <a:fillRect/>
          </a:stretch>
        </p:blipFill>
        <p:spPr>
          <a:xfrm>
            <a:off x="4830150" y="945000"/>
            <a:ext cx="3870955" cy="3663499"/>
          </a:xfrm>
          <a:prstGeom prst="rect">
            <a:avLst/>
          </a:prstGeom>
          <a:noFill/>
          <a:ln>
            <a:noFill/>
          </a:ln>
        </p:spPr>
      </p:pic>
      <p:pic>
        <p:nvPicPr>
          <p:cNvPr id="714" name="Google Shape;714;p34"/>
          <p:cNvPicPr preferRelativeResize="0"/>
          <p:nvPr/>
        </p:nvPicPr>
        <p:blipFill>
          <a:blip r:embed="rId4">
            <a:alphaModFix/>
          </a:blip>
          <a:stretch>
            <a:fillRect/>
          </a:stretch>
        </p:blipFill>
        <p:spPr>
          <a:xfrm>
            <a:off x="645100" y="945000"/>
            <a:ext cx="3926951" cy="366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