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914400" y="1371600"/>
            <a:ext cx="2286000" cy="914400"/>
          </a:xfrm>
          <a:prstGeom prst="rect">
            <a:avLst/>
          </a:prstGeom>
          <a:solidFill>
            <a:srgbClr val="DDEBF7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>
                <a:latin typeface="メイリオ"/>
              </a:rPr>
              <a:t>Tabnine Server</a:t>
            </a:r>
          </a:p>
          <a:p>
            <a:r>
              <a:rPr sz="1200">
                <a:latin typeface="メイリオ"/>
              </a:rPr>
              <a:t>(Docker内)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0" y="1371600"/>
            <a:ext cx="2286000" cy="914400"/>
          </a:xfrm>
          <a:prstGeom prst="rect">
            <a:avLst/>
          </a:prstGeom>
          <a:solidFill>
            <a:srgbClr val="DDEBF7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>
                <a:latin typeface="メイリオ"/>
              </a:rPr>
              <a:t>既存LLM API</a:t>
            </a:r>
          </a:p>
          <a:p>
            <a:r>
              <a:rPr sz="1200">
                <a:latin typeface="メイリオ"/>
              </a:rPr>
              <a:t>(OpenAI互換)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2926080"/>
            <a:ext cx="2286000" cy="914400"/>
          </a:xfrm>
          <a:prstGeom prst="rect">
            <a:avLst/>
          </a:prstGeom>
          <a:solidFill>
            <a:srgbClr val="DDEBF7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>
                <a:latin typeface="メイリオ"/>
              </a:rPr>
              <a:t>Eclipse + Tabnine Plugin</a:t>
            </a:r>
          </a:p>
          <a:p>
            <a:r>
              <a:rPr sz="1200">
                <a:latin typeface="メイリオ"/>
              </a:rPr>
              <a:t>（ユーザーPC）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2926080"/>
            <a:ext cx="2286000" cy="914400"/>
          </a:xfrm>
          <a:prstGeom prst="rect">
            <a:avLst/>
          </a:prstGeom>
          <a:solidFill>
            <a:srgbClr val="DDEBF7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>
                <a:latin typeface="メイリオ"/>
              </a:rPr>
              <a:t>Elasticsearch</a:t>
            </a:r>
          </a:p>
        </p:txBody>
      </p:sp>
      <p:cxnSp>
        <p:nvCxnSpPr>
          <p:cNvPr id="7" name="Connector 6"/>
          <p:cNvCxnSpPr/>
          <p:nvPr/>
        </p:nvCxnSpPr>
        <p:spPr>
          <a:xfrm flipV="1">
            <a:off x="2057400.0" y="1371600"/>
            <a:ext cx="3657600.0" cy="91440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>
            <a:off x="2057400.0" y="2286000"/>
            <a:ext cx="0.0" cy="64008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>
            <a:off x="5715000.0" y="2286000"/>
            <a:ext cx="0.0" cy="640080"/>
          </a:xfrm>
          <a:prstGeom prst="line">
            <a:avLst/>
          </a:prstGeom>
          <a:ln w="12700"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