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9" r:id="rId3"/>
    <p:sldId id="261" r:id="rId4"/>
    <p:sldId id="260" r:id="rId5"/>
    <p:sldId id="262" r:id="rId6"/>
    <p:sldId id="258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61BEF0D-F0BB-DE4B-95CE-6DB70DBA9567}" type="datetimeFigureOut">
              <a:rPr lang="en-US" smtClean="0"/>
              <a:pPr/>
              <a:t>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7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3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8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00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86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01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8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9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5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3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1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E14F39-21DC-440B-B08A-D6AC205F2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B17FC3-9E8D-4DCB-9359-975188315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21674C5-5274-4CF2-B80C-18B760122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CFAAF19-B9BE-47B5-AECF-00AFE67B9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5671725-D6BB-4C62-8EF4-EC74B1AFE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5408F1B-C3B2-4B42-B505-09245EEFA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1A65905-5364-4A6A-915C-239712B3C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477DA08E-2769-42B8-82F1-277F97C36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75BC664-99BE-4D1B-AD83-F8A22CB4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17DF1B4-33DC-477E-B0F8-7F0616389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718300D-834E-47DE-A420-9B6194C09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0FEDFFC9-2CD6-40A3-BC51-3C45AFB2E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36F1F507-F913-49BA-AF91-741E316DB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20D8C67-DBF5-4A09-B3D9-0C1AC7DD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443F0954-3A02-4281-BECE-13D9207169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7A4CDC48-BF64-44F6-A506-143A67522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0EA93656-B317-4917-9F52-516CFCBAE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A8EF3B4A-DDF8-4CA3-A7B2-F17D8ADF1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B558A80-8ADC-4830-B93A-45A1A07B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604B258-A077-41B3-B1C0-60C32EB3C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1516A635-08BC-48B0-8B40-85E5656F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 descr="Graphs and plots layered on a blue digital screen">
            <a:extLst>
              <a:ext uri="{FF2B5EF4-FFF2-40B4-BE49-F238E27FC236}">
                <a16:creationId xmlns:a16="http://schemas.microsoft.com/office/drawing/2014/main" id="{9B7DFAC6-7A15-4A3E-9DC3-B92413B3D0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11" r="26275"/>
          <a:stretch/>
        </p:blipFill>
        <p:spPr>
          <a:xfrm>
            <a:off x="20" y="227"/>
            <a:ext cx="4637303" cy="6858000"/>
          </a:xfrm>
          <a:prstGeom prst="rect">
            <a:avLst/>
          </a:prstGeom>
          <a:ln w="9525">
            <a:noFill/>
          </a:ln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6EEC57D4-2D2B-48C9-A5CB-AD82F93C6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55064" y="1186483"/>
            <a:ext cx="5941686" cy="4477933"/>
            <a:chOff x="807084" y="1186483"/>
            <a:chExt cx="5941686" cy="44779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3BF00D7-1037-425A-911E-2F4027EA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780" y="1186483"/>
              <a:ext cx="5940295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9">
              <a:extLst>
                <a:ext uri="{FF2B5EF4-FFF2-40B4-BE49-F238E27FC236}">
                  <a16:creationId xmlns:a16="http://schemas.microsoft.com/office/drawing/2014/main" id="{99EECFC4-0EB4-48B1-B30E-E27CE2800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574311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E27B61D-D3A1-44ED-B6F4-7C054E621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5941686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781358-547E-EB4D-8002-A4B14D96D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3394" y="2075504"/>
            <a:ext cx="5769989" cy="1748729"/>
          </a:xfrm>
        </p:spPr>
        <p:txBody>
          <a:bodyPr>
            <a:normAutofit/>
          </a:bodyPr>
          <a:lstStyle/>
          <a:p>
            <a:r>
              <a:rPr lang="en-US" dirty="0"/>
              <a:t>Stock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36292-90CD-6F48-A0D7-F2E64E082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3396" y="3906266"/>
            <a:ext cx="5769988" cy="1322587"/>
          </a:xfrm>
        </p:spPr>
        <p:txBody>
          <a:bodyPr>
            <a:normAutofit/>
          </a:bodyPr>
          <a:lstStyle/>
          <a:p>
            <a:r>
              <a:rPr lang="en-US" dirty="0"/>
              <a:t>Barry Murthy</a:t>
            </a:r>
          </a:p>
          <a:p>
            <a:r>
              <a:rPr lang="en-US" dirty="0" err="1"/>
              <a:t>Rafal</a:t>
            </a:r>
            <a:r>
              <a:rPr lang="en-US" dirty="0"/>
              <a:t> </a:t>
            </a:r>
            <a:r>
              <a:rPr lang="en-US" dirty="0" err="1"/>
              <a:t>Rudzinski</a:t>
            </a:r>
            <a:endParaRPr lang="en-US" dirty="0"/>
          </a:p>
          <a:p>
            <a:r>
              <a:rPr lang="en-US" dirty="0" err="1"/>
              <a:t>Tamilselvan</a:t>
            </a:r>
            <a:r>
              <a:rPr lang="en-US" dirty="0"/>
              <a:t> </a:t>
            </a:r>
            <a:r>
              <a:rPr lang="en-US" dirty="0" err="1"/>
              <a:t>Tamilmani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0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FD3A-8E95-3D4B-98A9-009B56B2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C5D9-4188-7F4C-8089-F0E2C1C5C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Data Set </a:t>
            </a:r>
          </a:p>
          <a:p>
            <a:r>
              <a:rPr lang="en-US" dirty="0"/>
              <a:t>Initial Analysis</a:t>
            </a:r>
          </a:p>
        </p:txBody>
      </p:sp>
    </p:spTree>
    <p:extLst>
      <p:ext uri="{BB962C8B-B14F-4D97-AF65-F5344CB8AC3E}">
        <p14:creationId xmlns:p14="http://schemas.microsoft.com/office/powerpoint/2010/main" val="60620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C0E04-216A-FD42-8E8A-4CDF5FC2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459F8-23AE-AB44-A0FE-25BD30E3B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Classifying stocks by </a:t>
            </a:r>
          </a:p>
          <a:p>
            <a:pPr lvl="1"/>
            <a:r>
              <a:rPr lang="en-US" dirty="0"/>
              <a:t>Risk </a:t>
            </a:r>
          </a:p>
          <a:p>
            <a:pPr lvl="1"/>
            <a:r>
              <a:rPr lang="en-US" dirty="0"/>
              <a:t>Affordability</a:t>
            </a:r>
          </a:p>
          <a:p>
            <a:pPr lvl="1"/>
            <a:r>
              <a:rPr lang="en-US" dirty="0"/>
              <a:t>Industry</a:t>
            </a:r>
          </a:p>
          <a:p>
            <a:pPr lvl="1"/>
            <a:r>
              <a:rPr lang="en-US" dirty="0"/>
              <a:t>Volatility</a:t>
            </a:r>
          </a:p>
        </p:txBody>
      </p:sp>
    </p:spTree>
    <p:extLst>
      <p:ext uri="{BB962C8B-B14F-4D97-AF65-F5344CB8AC3E}">
        <p14:creationId xmlns:p14="http://schemas.microsoft.com/office/powerpoint/2010/main" val="55383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C30E-99AC-5940-9F2C-95889497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7E56-05A5-5E42-8821-100B88A50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30 Minute Market positions for two weeks</a:t>
            </a:r>
          </a:p>
          <a:p>
            <a:r>
              <a:rPr lang="en-US" dirty="0"/>
              <a:t>A million data points</a:t>
            </a:r>
          </a:p>
          <a:p>
            <a:r>
              <a:rPr lang="en-US" dirty="0"/>
              <a:t>Analyst Ratings</a:t>
            </a:r>
          </a:p>
          <a:p>
            <a:r>
              <a:rPr lang="en-US" dirty="0"/>
              <a:t>News Data about the listed company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1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A1FB2DD-F939-4CBA-ABDB-29E35D8B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2306E72-4678-4841-A0F6-AFEECD9F4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8E5FF42C-D098-4EE3-B636-744F9A270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D3A105A7-0F44-492C-A33A-D5661AD97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42B5C533-8981-49E3-A535-D0CADF931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D39599A7-F061-4457-8C3F-62809355A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A6B43EB1-CA60-4B9E-8D27-9B0887B87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08D2414E-0DA7-4C56-95E1-F3926EED8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19966D48-4ACC-4AC0-9C9D-49F57671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15EC7369-59DF-4C60-B0E3-ECF88497A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81EB7200-856D-431E-BB9C-51206BE1D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8BA702C9-BDE5-4D2B-B486-68C8730EE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D46F8467-DA99-4476-A5FB-FB9382911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D1D3F243-9E9C-4242-967D-A546E642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06917902-FC8A-4D60-8048-3DFBD3E2E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995A7C48-2EB6-4969-B323-7D607A3E0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71E39251-94EA-466C-8167-2552A4CA1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F9AEAFF2-BFAC-48E1-8038-788124020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F87BFF95-3D1E-45B2-945C-CFAFEC3D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E79531B4-B233-4802-8EDF-96C75D042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01E8A3D8-8FFF-4C3A-BA7F-D11B1C616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4BB06CC-48BD-4621-A671-5502A7BF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13B6631-6FCE-48BF-B70E-387713D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DDB93067-F481-441A-A376-C0E7513B5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2CBF682-D16A-42C2-8992-90C6D1CF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19818D-7A52-6B4E-93AF-E384F61D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 dirty="0"/>
              <a:t>Summary Statistics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7B753C6-0598-4947-9B65-3AD74C778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EC5D7F-216B-F74E-96AA-AC96AAD94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7262" y="1788737"/>
            <a:ext cx="6120318" cy="3289669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61339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441D-A730-1048-891A-A13F08C0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600"/>
              <a:t>Cluster Based on Price change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AD3CE-98D3-D449-93D4-A6B140D37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262" y="1077250"/>
            <a:ext cx="6120318" cy="4712644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3527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4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8A1FB2DD-F939-4CBA-ABDB-29E35D8B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2306E72-4678-4841-A0F6-AFEECD9F4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2" name="Freeform 5">
              <a:extLst>
                <a:ext uri="{FF2B5EF4-FFF2-40B4-BE49-F238E27FC236}">
                  <a16:creationId xmlns:a16="http://schemas.microsoft.com/office/drawing/2014/main" id="{8E5FF42C-D098-4EE3-B636-744F9A270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">
              <a:extLst>
                <a:ext uri="{FF2B5EF4-FFF2-40B4-BE49-F238E27FC236}">
                  <a16:creationId xmlns:a16="http://schemas.microsoft.com/office/drawing/2014/main" id="{D3A105A7-0F44-492C-A33A-D5661AD97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7">
              <a:extLst>
                <a:ext uri="{FF2B5EF4-FFF2-40B4-BE49-F238E27FC236}">
                  <a16:creationId xmlns:a16="http://schemas.microsoft.com/office/drawing/2014/main" id="{42B5C533-8981-49E3-A535-D0CADF931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8">
              <a:extLst>
                <a:ext uri="{FF2B5EF4-FFF2-40B4-BE49-F238E27FC236}">
                  <a16:creationId xmlns:a16="http://schemas.microsoft.com/office/drawing/2014/main" id="{D39599A7-F061-4457-8C3F-62809355A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">
              <a:extLst>
                <a:ext uri="{FF2B5EF4-FFF2-40B4-BE49-F238E27FC236}">
                  <a16:creationId xmlns:a16="http://schemas.microsoft.com/office/drawing/2014/main" id="{A6B43EB1-CA60-4B9E-8D27-9B0887B87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">
              <a:extLst>
                <a:ext uri="{FF2B5EF4-FFF2-40B4-BE49-F238E27FC236}">
                  <a16:creationId xmlns:a16="http://schemas.microsoft.com/office/drawing/2014/main" id="{08D2414E-0DA7-4C56-95E1-F3926EED8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">
              <a:extLst>
                <a:ext uri="{FF2B5EF4-FFF2-40B4-BE49-F238E27FC236}">
                  <a16:creationId xmlns:a16="http://schemas.microsoft.com/office/drawing/2014/main" id="{19966D48-4ACC-4AC0-9C9D-49F57671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">
              <a:extLst>
                <a:ext uri="{FF2B5EF4-FFF2-40B4-BE49-F238E27FC236}">
                  <a16:creationId xmlns:a16="http://schemas.microsoft.com/office/drawing/2014/main" id="{15EC7369-59DF-4C60-B0E3-ECF88497A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3">
              <a:extLst>
                <a:ext uri="{FF2B5EF4-FFF2-40B4-BE49-F238E27FC236}">
                  <a16:creationId xmlns:a16="http://schemas.microsoft.com/office/drawing/2014/main" id="{81EB7200-856D-431E-BB9C-51206BE1D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4">
              <a:extLst>
                <a:ext uri="{FF2B5EF4-FFF2-40B4-BE49-F238E27FC236}">
                  <a16:creationId xmlns:a16="http://schemas.microsoft.com/office/drawing/2014/main" id="{8BA702C9-BDE5-4D2B-B486-68C8730EE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5">
              <a:extLst>
                <a:ext uri="{FF2B5EF4-FFF2-40B4-BE49-F238E27FC236}">
                  <a16:creationId xmlns:a16="http://schemas.microsoft.com/office/drawing/2014/main" id="{D46F8467-DA99-4476-A5FB-FB9382911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6">
              <a:extLst>
                <a:ext uri="{FF2B5EF4-FFF2-40B4-BE49-F238E27FC236}">
                  <a16:creationId xmlns:a16="http://schemas.microsoft.com/office/drawing/2014/main" id="{D1D3F243-9E9C-4242-967D-A546E642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7">
              <a:extLst>
                <a:ext uri="{FF2B5EF4-FFF2-40B4-BE49-F238E27FC236}">
                  <a16:creationId xmlns:a16="http://schemas.microsoft.com/office/drawing/2014/main" id="{06917902-FC8A-4D60-8048-3DFBD3E2E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8">
              <a:extLst>
                <a:ext uri="{FF2B5EF4-FFF2-40B4-BE49-F238E27FC236}">
                  <a16:creationId xmlns:a16="http://schemas.microsoft.com/office/drawing/2014/main" id="{995A7C48-2EB6-4969-B323-7D607A3E0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9">
              <a:extLst>
                <a:ext uri="{FF2B5EF4-FFF2-40B4-BE49-F238E27FC236}">
                  <a16:creationId xmlns:a16="http://schemas.microsoft.com/office/drawing/2014/main" id="{71E39251-94EA-466C-8167-2552A4CA1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0">
              <a:extLst>
                <a:ext uri="{FF2B5EF4-FFF2-40B4-BE49-F238E27FC236}">
                  <a16:creationId xmlns:a16="http://schemas.microsoft.com/office/drawing/2014/main" id="{F9AEAFF2-BFAC-48E1-8038-788124020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1">
              <a:extLst>
                <a:ext uri="{FF2B5EF4-FFF2-40B4-BE49-F238E27FC236}">
                  <a16:creationId xmlns:a16="http://schemas.microsoft.com/office/drawing/2014/main" id="{F87BFF95-3D1E-45B2-945C-CFAFEC3D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2">
              <a:extLst>
                <a:ext uri="{FF2B5EF4-FFF2-40B4-BE49-F238E27FC236}">
                  <a16:creationId xmlns:a16="http://schemas.microsoft.com/office/drawing/2014/main" id="{E79531B4-B233-4802-8EDF-96C75D042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3">
              <a:extLst>
                <a:ext uri="{FF2B5EF4-FFF2-40B4-BE49-F238E27FC236}">
                  <a16:creationId xmlns:a16="http://schemas.microsoft.com/office/drawing/2014/main" id="{01E8A3D8-8FFF-4C3A-BA7F-D11B1C616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4BB06CC-48BD-4621-A671-5502A7BF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13B6631-6FCE-48BF-B70E-387713D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39">
              <a:extLst>
                <a:ext uri="{FF2B5EF4-FFF2-40B4-BE49-F238E27FC236}">
                  <a16:creationId xmlns:a16="http://schemas.microsoft.com/office/drawing/2014/main" id="{DDB93067-F481-441A-A376-C0E7513B5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2CBF682-D16A-42C2-8992-90C6D1CF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6B28C5-2D64-D140-B8A3-A29D6FE84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200" dirty="0"/>
              <a:t>Rules Mined for Steep Changes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B753C6-0598-4947-9B65-3AD74C778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A707B9-3FFA-964F-9D40-DBC855C77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262" y="1023697"/>
            <a:ext cx="6120318" cy="481975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38339342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{03301DDC-C582-9845-BE57-C636EAFE359B}tf16401369</Template>
  <TotalTime>60</TotalTime>
  <Words>56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 Light</vt:lpstr>
      <vt:lpstr>Rockwell</vt:lpstr>
      <vt:lpstr>Wingdings</vt:lpstr>
      <vt:lpstr>Atlas</vt:lpstr>
      <vt:lpstr>Stock Analysis</vt:lpstr>
      <vt:lpstr>Agenda</vt:lpstr>
      <vt:lpstr>Objectives</vt:lpstr>
      <vt:lpstr>Data Set</vt:lpstr>
      <vt:lpstr>Summary Statistics</vt:lpstr>
      <vt:lpstr>Cluster Based on Price change</vt:lpstr>
      <vt:lpstr>Rules Mined for Steep Changes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Analysis</dc:title>
  <dc:creator>Microsoft Office User</dc:creator>
  <cp:lastModifiedBy>Microsoft Office User</cp:lastModifiedBy>
  <cp:revision>10</cp:revision>
  <dcterms:created xsi:type="dcterms:W3CDTF">2021-02-18T06:48:09Z</dcterms:created>
  <dcterms:modified xsi:type="dcterms:W3CDTF">2021-02-21T08:00:57Z</dcterms:modified>
</cp:coreProperties>
</file>