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3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1358-547E-EB4D-8002-A4B14D96D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6292-90CD-6F48-A0D7-F2E64E082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441D-A730-1048-891A-A13F08C0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Cluster Based on Price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AD3CE-98D3-D449-93D4-A6B140D3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1077250"/>
            <a:ext cx="6120318" cy="471264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27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0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31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36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38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22C9188-E0A3-5743-9F38-73EDCD82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7" r="-1" b="24546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87" name="Group 59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1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6B28C5-2D64-D140-B8A3-A29D6FE8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Rules Mined for Non-Average Changes</a:t>
            </a:r>
          </a:p>
        </p:txBody>
      </p:sp>
    </p:spTree>
    <p:extLst>
      <p:ext uri="{BB962C8B-B14F-4D97-AF65-F5344CB8AC3E}">
        <p14:creationId xmlns:p14="http://schemas.microsoft.com/office/powerpoint/2010/main" val="23833934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{03301DDC-C582-9845-BE57-C636EAFE359B}tf16401369</Template>
  <TotalTime>28</TotalTime>
  <Words>12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Stock Analysis</vt:lpstr>
      <vt:lpstr>Cluster Based on Price change</vt:lpstr>
      <vt:lpstr>Rules Mined for Non-Average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Microsoft Office User</dc:creator>
  <cp:lastModifiedBy>Microsoft Office User</cp:lastModifiedBy>
  <cp:revision>3</cp:revision>
  <dcterms:created xsi:type="dcterms:W3CDTF">2021-02-18T06:48:09Z</dcterms:created>
  <dcterms:modified xsi:type="dcterms:W3CDTF">2021-02-18T07:16:32Z</dcterms:modified>
</cp:coreProperties>
</file>