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4" r:id="rId10"/>
    <p:sldId id="265" r:id="rId11"/>
    <p:sldId id="267" r:id="rId12"/>
    <p:sldId id="268" r:id="rId13"/>
    <p:sldId id="273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Leitere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1315E-9330-4FDD-A76A-DC58CE5911F1}" v="1520" dt="2021-09-17T00:50:22.830"/>
    <p1510:client id="{A83DC5EC-EBF6-3B4A-96BD-389D0D5C6848}" v="459" dt="2021-09-17T00:50:06.898"/>
  </p1510:revLst>
</p1510:revInfo>
</file>

<file path=ppt/tableStyles.xml><?xml version="1.0" encoding="utf-8"?>
<a:tblStyleLst xmlns:a="http://schemas.openxmlformats.org/drawingml/2006/main" def="{65FA97D2-1A3F-451A-9251-1CADBC5F6172}">
  <a:tblStyle styleId="{65FA97D2-1A3F-451A-9251-1CADBC5F61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lselvan Tamilmani" userId="db254fae-c63e-4443-b2aa-a33276e7ef56" providerId="ADAL" clId="{A83DC5EC-EBF6-3B4A-96BD-389D0D5C6848}"/>
    <pc:docChg chg="undo custSel modSld">
      <pc:chgData name="Tamilselvan Tamilmani" userId="db254fae-c63e-4443-b2aa-a33276e7ef56" providerId="ADAL" clId="{A83DC5EC-EBF6-3B4A-96BD-389D0D5C6848}" dt="2021-09-17T00:50:06.898" v="630" actId="20577"/>
      <pc:docMkLst>
        <pc:docMk/>
      </pc:docMkLst>
      <pc:sldChg chg="modSp">
        <pc:chgData name="Tamilselvan Tamilmani" userId="db254fae-c63e-4443-b2aa-a33276e7ef56" providerId="ADAL" clId="{A83DC5EC-EBF6-3B4A-96BD-389D0D5C6848}" dt="2021-09-16T02:14:56.837" v="513" actId="20577"/>
        <pc:sldMkLst>
          <pc:docMk/>
          <pc:sldMk cId="0" sldId="257"/>
        </pc:sldMkLst>
        <pc:graphicFrameChg chg="mod">
          <ac:chgData name="Tamilselvan Tamilmani" userId="db254fae-c63e-4443-b2aa-a33276e7ef56" providerId="ADAL" clId="{A83DC5EC-EBF6-3B4A-96BD-389D0D5C6848}" dt="2021-09-16T02:14:56.837" v="513" actId="20577"/>
          <ac:graphicFrameMkLst>
            <pc:docMk/>
            <pc:sldMk cId="0" sldId="257"/>
            <ac:graphicFrameMk id="4" creationId="{908C79BD-FCFF-453A-B2BC-0FF1F12D22A6}"/>
          </ac:graphicFrameMkLst>
        </pc:graphicFrameChg>
      </pc:sldChg>
      <pc:sldChg chg="addSp delSp modSp mod">
        <pc:chgData name="Tamilselvan Tamilmani" userId="db254fae-c63e-4443-b2aa-a33276e7ef56" providerId="ADAL" clId="{A83DC5EC-EBF6-3B4A-96BD-389D0D5C6848}" dt="2021-09-15T01:58:14.102" v="115" actId="20577"/>
        <pc:sldMkLst>
          <pc:docMk/>
          <pc:sldMk cId="0" sldId="262"/>
        </pc:sldMkLst>
        <pc:spChg chg="del">
          <ac:chgData name="Tamilselvan Tamilmani" userId="db254fae-c63e-4443-b2aa-a33276e7ef56" providerId="ADAL" clId="{A83DC5EC-EBF6-3B4A-96BD-389D0D5C6848}" dt="2021-09-15T01:53:26.400" v="0" actId="26606"/>
          <ac:spMkLst>
            <pc:docMk/>
            <pc:sldMk cId="0" sldId="262"/>
            <ac:spMk id="135" creationId="{00000000-0000-0000-0000-000000000000}"/>
          </ac:spMkLst>
        </pc:spChg>
        <pc:graphicFrameChg chg="add mod modGraphic">
          <ac:chgData name="Tamilselvan Tamilmani" userId="db254fae-c63e-4443-b2aa-a33276e7ef56" providerId="ADAL" clId="{A83DC5EC-EBF6-3B4A-96BD-389D0D5C6848}" dt="2021-09-15T01:58:14.102" v="115" actId="20577"/>
          <ac:graphicFrameMkLst>
            <pc:docMk/>
            <pc:sldMk cId="0" sldId="262"/>
            <ac:graphicFrameMk id="137" creationId="{49B28377-A6DD-492D-8B2B-3AFA4F6A921C}"/>
          </ac:graphicFrameMkLst>
        </pc:graphicFrameChg>
      </pc:sldChg>
      <pc:sldChg chg="addSp modSp mod modNotesTx">
        <pc:chgData name="Tamilselvan Tamilmani" userId="db254fae-c63e-4443-b2aa-a33276e7ef56" providerId="ADAL" clId="{A83DC5EC-EBF6-3B4A-96BD-389D0D5C6848}" dt="2021-09-17T00:24:05.843" v="591" actId="20577"/>
        <pc:sldMkLst>
          <pc:docMk/>
          <pc:sldMk cId="0" sldId="263"/>
        </pc:sldMkLst>
        <pc:spChg chg="add mod">
          <ac:chgData name="Tamilselvan Tamilmani" userId="db254fae-c63e-4443-b2aa-a33276e7ef56" providerId="ADAL" clId="{A83DC5EC-EBF6-3B4A-96BD-389D0D5C6848}" dt="2021-09-16T02:28:53.128" v="579" actId="1076"/>
          <ac:spMkLst>
            <pc:docMk/>
            <pc:sldMk cId="0" sldId="263"/>
            <ac:spMk id="2" creationId="{8E9451B7-BF1E-404A-92F9-965CA8D3C473}"/>
          </ac:spMkLst>
        </pc:spChg>
        <pc:graphicFrameChg chg="mod modGraphic">
          <ac:chgData name="Tamilselvan Tamilmani" userId="db254fae-c63e-4443-b2aa-a33276e7ef56" providerId="ADAL" clId="{A83DC5EC-EBF6-3B4A-96BD-389D0D5C6848}" dt="2021-09-17T00:24:05.843" v="591" actId="20577"/>
          <ac:graphicFrameMkLst>
            <pc:docMk/>
            <pc:sldMk cId="0" sldId="263"/>
            <ac:graphicFrameMk id="141" creationId="{00000000-0000-0000-0000-000000000000}"/>
          </ac:graphicFrameMkLst>
        </pc:graphicFrameChg>
      </pc:sldChg>
      <pc:sldChg chg="addSp delSp modSp mod">
        <pc:chgData name="Tamilselvan Tamilmani" userId="db254fae-c63e-4443-b2aa-a33276e7ef56" providerId="ADAL" clId="{A83DC5EC-EBF6-3B4A-96BD-389D0D5C6848}" dt="2021-09-17T00:27:36.072" v="622" actId="1037"/>
        <pc:sldMkLst>
          <pc:docMk/>
          <pc:sldMk cId="0" sldId="264"/>
        </pc:sldMkLst>
        <pc:spChg chg="add mod">
          <ac:chgData name="Tamilselvan Tamilmani" userId="db254fae-c63e-4443-b2aa-a33276e7ef56" providerId="ADAL" clId="{A83DC5EC-EBF6-3B4A-96BD-389D0D5C6848}" dt="2021-09-17T00:26:07.625" v="597" actId="208"/>
          <ac:spMkLst>
            <pc:docMk/>
            <pc:sldMk cId="0" sldId="264"/>
            <ac:spMk id="2" creationId="{0389EB44-30AF-AB43-8D8B-33472A0CC4B4}"/>
          </ac:spMkLst>
        </pc:spChg>
        <pc:spChg chg="add mod">
          <ac:chgData name="Tamilselvan Tamilmani" userId="db254fae-c63e-4443-b2aa-a33276e7ef56" providerId="ADAL" clId="{A83DC5EC-EBF6-3B4A-96BD-389D0D5C6848}" dt="2021-09-17T00:27:36.072" v="622" actId="1037"/>
          <ac:spMkLst>
            <pc:docMk/>
            <pc:sldMk cId="0" sldId="264"/>
            <ac:spMk id="5" creationId="{5168E78D-ACF3-8A44-825D-691810918092}"/>
          </ac:spMkLst>
        </pc:spChg>
        <pc:spChg chg="add mod">
          <ac:chgData name="Tamilselvan Tamilmani" userId="db254fae-c63e-4443-b2aa-a33276e7ef56" providerId="ADAL" clId="{A83DC5EC-EBF6-3B4A-96BD-389D0D5C6848}" dt="2021-09-17T00:26:33.242" v="604" actId="14100"/>
          <ac:spMkLst>
            <pc:docMk/>
            <pc:sldMk cId="0" sldId="264"/>
            <ac:spMk id="7" creationId="{78A7A4FC-0DC5-6848-BD06-10961943454A}"/>
          </ac:spMkLst>
        </pc:spChg>
        <pc:spChg chg="add mod">
          <ac:chgData name="Tamilselvan Tamilmani" userId="db254fae-c63e-4443-b2aa-a33276e7ef56" providerId="ADAL" clId="{A83DC5EC-EBF6-3B4A-96BD-389D0D5C6848}" dt="2021-09-17T00:26:43.342" v="608" actId="1076"/>
          <ac:spMkLst>
            <pc:docMk/>
            <pc:sldMk cId="0" sldId="264"/>
            <ac:spMk id="9" creationId="{C965FC44-D740-234B-A214-6BBDC6E1467F}"/>
          </ac:spMkLst>
        </pc:spChg>
        <pc:spChg chg="add mod">
          <ac:chgData name="Tamilselvan Tamilmani" userId="db254fae-c63e-4443-b2aa-a33276e7ef56" providerId="ADAL" clId="{A83DC5EC-EBF6-3B4A-96BD-389D0D5C6848}" dt="2021-09-17T00:26:50.272" v="610" actId="1076"/>
          <ac:spMkLst>
            <pc:docMk/>
            <pc:sldMk cId="0" sldId="264"/>
            <ac:spMk id="10" creationId="{8C5AF518-B7D3-EC4F-B524-E83FDF698EEA}"/>
          </ac:spMkLst>
        </pc:spChg>
        <pc:spChg chg="add mod">
          <ac:chgData name="Tamilselvan Tamilmani" userId="db254fae-c63e-4443-b2aa-a33276e7ef56" providerId="ADAL" clId="{A83DC5EC-EBF6-3B4A-96BD-389D0D5C6848}" dt="2021-09-17T00:27:29.733" v="620" actId="1036"/>
          <ac:spMkLst>
            <pc:docMk/>
            <pc:sldMk cId="0" sldId="264"/>
            <ac:spMk id="11" creationId="{A92D1F3C-7364-1342-8A82-9B7CADAF6E5F}"/>
          </ac:spMkLst>
        </pc:spChg>
        <pc:spChg chg="mod">
          <ac:chgData name="Tamilselvan Tamilmani" userId="db254fae-c63e-4443-b2aa-a33276e7ef56" providerId="ADAL" clId="{A83DC5EC-EBF6-3B4A-96BD-389D0D5C6848}" dt="2021-09-16T01:22:03.827" v="297" actId="20577"/>
          <ac:spMkLst>
            <pc:docMk/>
            <pc:sldMk cId="0" sldId="264"/>
            <ac:spMk id="146" creationId="{00000000-0000-0000-0000-000000000000}"/>
          </ac:spMkLst>
        </pc:spChg>
        <pc:picChg chg="add del mod">
          <ac:chgData name="Tamilselvan Tamilmani" userId="db254fae-c63e-4443-b2aa-a33276e7ef56" providerId="ADAL" clId="{A83DC5EC-EBF6-3B4A-96BD-389D0D5C6848}" dt="2021-09-17T00:26:23.089" v="601"/>
          <ac:picMkLst>
            <pc:docMk/>
            <pc:sldMk cId="0" sldId="264"/>
            <ac:picMk id="6" creationId="{CBA93BB6-3897-F54D-B726-185FDDD7B450}"/>
          </ac:picMkLst>
        </pc:picChg>
        <pc:picChg chg="add del mod">
          <ac:chgData name="Tamilselvan Tamilmani" userId="db254fae-c63e-4443-b2aa-a33276e7ef56" providerId="ADAL" clId="{A83DC5EC-EBF6-3B4A-96BD-389D0D5C6848}" dt="2021-09-17T00:26:37.350" v="606"/>
          <ac:picMkLst>
            <pc:docMk/>
            <pc:sldMk cId="0" sldId="264"/>
            <ac:picMk id="8" creationId="{A74B609F-559F-6645-81F0-A054378DEA5A}"/>
          </ac:picMkLst>
        </pc:picChg>
        <pc:picChg chg="mod">
          <ac:chgData name="Tamilselvan Tamilmani" userId="db254fae-c63e-4443-b2aa-a33276e7ef56" providerId="ADAL" clId="{A83DC5EC-EBF6-3B4A-96BD-389D0D5C6848}" dt="2021-09-17T00:27:16.234" v="614" actId="1076"/>
          <ac:picMkLst>
            <pc:docMk/>
            <pc:sldMk cId="0" sldId="264"/>
            <ac:picMk id="147" creationId="{00000000-0000-0000-0000-000000000000}"/>
          </ac:picMkLst>
        </pc:picChg>
      </pc:sldChg>
      <pc:sldChg chg="modSp mod">
        <pc:chgData name="Tamilselvan Tamilmani" userId="db254fae-c63e-4443-b2aa-a33276e7ef56" providerId="ADAL" clId="{A83DC5EC-EBF6-3B4A-96BD-389D0D5C6848}" dt="2021-09-17T00:50:06.898" v="630" actId="20577"/>
        <pc:sldMkLst>
          <pc:docMk/>
          <pc:sldMk cId="0" sldId="267"/>
        </pc:sldMkLst>
        <pc:spChg chg="mod">
          <ac:chgData name="Tamilselvan Tamilmani" userId="db254fae-c63e-4443-b2aa-a33276e7ef56" providerId="ADAL" clId="{A83DC5EC-EBF6-3B4A-96BD-389D0D5C6848}" dt="2021-09-17T00:50:06.898" v="630" actId="20577"/>
          <ac:spMkLst>
            <pc:docMk/>
            <pc:sldMk cId="0" sldId="267"/>
            <ac:spMk id="166" creationId="{00000000-0000-0000-0000-000000000000}"/>
          </ac:spMkLst>
        </pc:spChg>
        <pc:spChg chg="mod">
          <ac:chgData name="Tamilselvan Tamilmani" userId="db254fae-c63e-4443-b2aa-a33276e7ef56" providerId="ADAL" clId="{A83DC5EC-EBF6-3B4A-96BD-389D0D5C6848}" dt="2021-09-16T02:13:58.780" v="505" actId="313"/>
          <ac:spMkLst>
            <pc:docMk/>
            <pc:sldMk cId="0" sldId="267"/>
            <ac:spMk id="167" creationId="{00000000-0000-0000-0000-000000000000}"/>
          </ac:spMkLst>
        </pc:spChg>
      </pc:sldChg>
      <pc:sldChg chg="modSp mod">
        <pc:chgData name="Tamilselvan Tamilmani" userId="db254fae-c63e-4443-b2aa-a33276e7ef56" providerId="ADAL" clId="{A83DC5EC-EBF6-3B4A-96BD-389D0D5C6848}" dt="2021-09-16T02:10:29.398" v="491" actId="27636"/>
        <pc:sldMkLst>
          <pc:docMk/>
          <pc:sldMk cId="0" sldId="268"/>
        </pc:sldMkLst>
        <pc:spChg chg="mod">
          <ac:chgData name="Tamilselvan Tamilmani" userId="db254fae-c63e-4443-b2aa-a33276e7ef56" providerId="ADAL" clId="{A83DC5EC-EBF6-3B4A-96BD-389D0D5C6848}" dt="2021-09-16T02:10:29.398" v="491" actId="27636"/>
          <ac:spMkLst>
            <pc:docMk/>
            <pc:sldMk cId="0" sldId="268"/>
            <ac:spMk id="173" creationId="{00000000-0000-0000-0000-000000000000}"/>
          </ac:spMkLst>
        </pc:spChg>
      </pc:sldChg>
      <pc:sldChg chg="modSp mod">
        <pc:chgData name="Tamilselvan Tamilmani" userId="db254fae-c63e-4443-b2aa-a33276e7ef56" providerId="ADAL" clId="{A83DC5EC-EBF6-3B4A-96BD-389D0D5C6848}" dt="2021-09-15T02:19:53.901" v="284" actId="20577"/>
        <pc:sldMkLst>
          <pc:docMk/>
          <pc:sldMk cId="0" sldId="271"/>
        </pc:sldMkLst>
        <pc:spChg chg="mod">
          <ac:chgData name="Tamilselvan Tamilmani" userId="db254fae-c63e-4443-b2aa-a33276e7ef56" providerId="ADAL" clId="{A83DC5EC-EBF6-3B4A-96BD-389D0D5C6848}" dt="2021-09-15T02:19:53.901" v="284" actId="20577"/>
          <ac:spMkLst>
            <pc:docMk/>
            <pc:sldMk cId="0" sldId="271"/>
            <ac:spMk id="189" creationId="{00000000-0000-0000-0000-000000000000}"/>
          </ac:spMkLst>
        </pc:spChg>
      </pc:sldChg>
    </pc:docChg>
  </pc:docChgLst>
  <pc:docChgLst>
    <pc:chgData name="Andrea" userId="2390d01b-7176-4872-9ed4-1b2671780c8a" providerId="ADAL" clId="{9FF1315E-9330-4FDD-A76A-DC58CE5911F1}"/>
    <pc:docChg chg="undo custSel addSld delSld modSld sldOrd">
      <pc:chgData name="Andrea" userId="2390d01b-7176-4872-9ed4-1b2671780c8a" providerId="ADAL" clId="{9FF1315E-9330-4FDD-A76A-DC58CE5911F1}" dt="2021-09-17T00:50:22.831" v="1764" actId="1037"/>
      <pc:docMkLst>
        <pc:docMk/>
      </pc:docMkLst>
      <pc:sldChg chg="addSp delSp modSp mod setBg modClrScheme chgLayout modNotesTx">
        <pc:chgData name="Andrea" userId="2390d01b-7176-4872-9ed4-1b2671780c8a" providerId="ADAL" clId="{9FF1315E-9330-4FDD-A76A-DC58CE5911F1}" dt="2021-09-17T00:50:22.831" v="1764" actId="1037"/>
        <pc:sldMkLst>
          <pc:docMk/>
          <pc:sldMk cId="0" sldId="257"/>
        </pc:sldMkLst>
        <pc:spChg chg="add del mod ord">
          <ac:chgData name="Andrea" userId="2390d01b-7176-4872-9ed4-1b2671780c8a" providerId="ADAL" clId="{9FF1315E-9330-4FDD-A76A-DC58CE5911F1}" dt="2021-09-16T02:03:16.736" v="561" actId="478"/>
          <ac:spMkLst>
            <pc:docMk/>
            <pc:sldMk cId="0" sldId="257"/>
            <ac:spMk id="2" creationId="{3874C927-E587-4973-81E0-4EB23336E430}"/>
          </ac:spMkLst>
        </pc:spChg>
        <pc:spChg chg="add del mod ord">
          <ac:chgData name="Andrea" userId="2390d01b-7176-4872-9ed4-1b2671780c8a" providerId="ADAL" clId="{9FF1315E-9330-4FDD-A76A-DC58CE5911F1}" dt="2021-09-16T02:03:23.187" v="564" actId="478"/>
          <ac:spMkLst>
            <pc:docMk/>
            <pc:sldMk cId="0" sldId="257"/>
            <ac:spMk id="3" creationId="{6455C34B-2A22-454A-AC8C-A36912D299B3}"/>
          </ac:spMkLst>
        </pc:spChg>
        <pc:spChg chg="add del mod">
          <ac:chgData name="Andrea" userId="2390d01b-7176-4872-9ed4-1b2671780c8a" providerId="ADAL" clId="{9FF1315E-9330-4FDD-A76A-DC58CE5911F1}" dt="2021-09-16T02:03:20.398" v="562" actId="478"/>
          <ac:spMkLst>
            <pc:docMk/>
            <pc:sldMk cId="0" sldId="257"/>
            <ac:spMk id="6" creationId="{B3CFC294-803D-441B-96E5-E77EE6C5822D}"/>
          </ac:spMkLst>
        </pc:spChg>
        <pc:spChg chg="add del mod">
          <ac:chgData name="Andrea" userId="2390d01b-7176-4872-9ed4-1b2671780c8a" providerId="ADAL" clId="{9FF1315E-9330-4FDD-A76A-DC58CE5911F1}" dt="2021-09-16T02:03:45.022" v="569" actId="478"/>
          <ac:spMkLst>
            <pc:docMk/>
            <pc:sldMk cId="0" sldId="257"/>
            <ac:spMk id="7" creationId="{FD4A6159-23AE-4250-9118-C52D8CA24BFC}"/>
          </ac:spMkLst>
        </pc:spChg>
        <pc:spChg chg="add del mod">
          <ac:chgData name="Andrea" userId="2390d01b-7176-4872-9ed4-1b2671780c8a" providerId="ADAL" clId="{9FF1315E-9330-4FDD-A76A-DC58CE5911F1}" dt="2021-09-16T02:02:22.606" v="542"/>
          <ac:spMkLst>
            <pc:docMk/>
            <pc:sldMk cId="0" sldId="257"/>
            <ac:spMk id="9" creationId="{EA200F0C-826E-4994-8311-72ADF8D55604}"/>
          </ac:spMkLst>
        </pc:spChg>
        <pc:spChg chg="add del mod">
          <ac:chgData name="Andrea" userId="2390d01b-7176-4872-9ed4-1b2671780c8a" providerId="ADAL" clId="{9FF1315E-9330-4FDD-A76A-DC58CE5911F1}" dt="2021-09-16T02:03:22.014" v="563" actId="478"/>
          <ac:spMkLst>
            <pc:docMk/>
            <pc:sldMk cId="0" sldId="257"/>
            <ac:spMk id="10" creationId="{D62DDE5D-E643-4542-97B8-55C93B256711}"/>
          </ac:spMkLst>
        </pc:spChg>
        <pc:spChg chg="del mod ord">
          <ac:chgData name="Andrea" userId="2390d01b-7176-4872-9ed4-1b2671780c8a" providerId="ADAL" clId="{9FF1315E-9330-4FDD-A76A-DC58CE5911F1}" dt="2021-09-16T02:03:15.336" v="559" actId="478"/>
          <ac:spMkLst>
            <pc:docMk/>
            <pc:sldMk cId="0" sldId="257"/>
            <ac:spMk id="97" creationId="{00000000-0000-0000-0000-000000000000}"/>
          </ac:spMkLst>
        </pc:spChg>
        <pc:spChg chg="add del mod ord">
          <ac:chgData name="Andrea" userId="2390d01b-7176-4872-9ed4-1b2671780c8a" providerId="ADAL" clId="{9FF1315E-9330-4FDD-A76A-DC58CE5911F1}" dt="2021-09-16T02:00:31.984" v="511" actId="700"/>
          <ac:spMkLst>
            <pc:docMk/>
            <pc:sldMk cId="0" sldId="257"/>
            <ac:spMk id="102" creationId="{D87F1DEA-F2CC-4D51-AD1C-42D59DAD6D03}"/>
          </ac:spMkLst>
        </pc:spChg>
        <pc:spChg chg="add del mod ord">
          <ac:chgData name="Andrea" userId="2390d01b-7176-4872-9ed4-1b2671780c8a" providerId="ADAL" clId="{9FF1315E-9330-4FDD-A76A-DC58CE5911F1}" dt="2021-09-16T02:00:31.984" v="511" actId="700"/>
          <ac:spMkLst>
            <pc:docMk/>
            <pc:sldMk cId="0" sldId="257"/>
            <ac:spMk id="104" creationId="{7C7F578A-BE25-4703-97A5-81E32931F74F}"/>
          </ac:spMkLst>
        </pc:spChg>
        <pc:graphicFrameChg chg="add mod modGraphic">
          <ac:chgData name="Andrea" userId="2390d01b-7176-4872-9ed4-1b2671780c8a" providerId="ADAL" clId="{9FF1315E-9330-4FDD-A76A-DC58CE5911F1}" dt="2021-09-17T00:50:22.831" v="1764" actId="1037"/>
          <ac:graphicFrameMkLst>
            <pc:docMk/>
            <pc:sldMk cId="0" sldId="257"/>
            <ac:graphicFrameMk id="4" creationId="{908C79BD-FCFF-453A-B2BC-0FF1F12D22A6}"/>
          </ac:graphicFrameMkLst>
        </pc:graphicFrameChg>
      </pc:sldChg>
      <pc:sldChg chg="modSp mod modNotesTx">
        <pc:chgData name="Andrea" userId="2390d01b-7176-4872-9ed4-1b2671780c8a" providerId="ADAL" clId="{9FF1315E-9330-4FDD-A76A-DC58CE5911F1}" dt="2021-09-17T00:29:29.505" v="1165" actId="14100"/>
        <pc:sldMkLst>
          <pc:docMk/>
          <pc:sldMk cId="0" sldId="258"/>
        </pc:sldMkLst>
        <pc:spChg chg="mod">
          <ac:chgData name="Andrea" userId="2390d01b-7176-4872-9ed4-1b2671780c8a" providerId="ADAL" clId="{9FF1315E-9330-4FDD-A76A-DC58CE5911F1}" dt="2021-09-16T02:45:07.490" v="924" actId="27636"/>
          <ac:spMkLst>
            <pc:docMk/>
            <pc:sldMk cId="0" sldId="258"/>
            <ac:spMk id="102" creationId="{00000000-0000-0000-0000-000000000000}"/>
          </ac:spMkLst>
        </pc:spChg>
        <pc:spChg chg="mod">
          <ac:chgData name="Andrea" userId="2390d01b-7176-4872-9ed4-1b2671780c8a" providerId="ADAL" clId="{9FF1315E-9330-4FDD-A76A-DC58CE5911F1}" dt="2021-09-17T00:29:29.505" v="1165" actId="14100"/>
          <ac:spMkLst>
            <pc:docMk/>
            <pc:sldMk cId="0" sldId="258"/>
            <ac:spMk id="103" creationId="{00000000-0000-0000-0000-000000000000}"/>
          </ac:spMkLst>
        </pc:spChg>
      </pc:sldChg>
      <pc:sldChg chg="modSp mod modNotesTx">
        <pc:chgData name="Andrea" userId="2390d01b-7176-4872-9ed4-1b2671780c8a" providerId="ADAL" clId="{9FF1315E-9330-4FDD-A76A-DC58CE5911F1}" dt="2021-09-17T00:38:02.127" v="1739" actId="20577"/>
        <pc:sldMkLst>
          <pc:docMk/>
          <pc:sldMk cId="0" sldId="259"/>
        </pc:sldMkLst>
        <pc:spChg chg="mod">
          <ac:chgData name="Andrea" userId="2390d01b-7176-4872-9ed4-1b2671780c8a" providerId="ADAL" clId="{9FF1315E-9330-4FDD-A76A-DC58CE5911F1}" dt="2021-09-16T02:39:47.189" v="749" actId="1076"/>
          <ac:spMkLst>
            <pc:docMk/>
            <pc:sldMk cId="0" sldId="259"/>
            <ac:spMk id="111" creationId="{00000000-0000-0000-0000-000000000000}"/>
          </ac:spMkLst>
        </pc:spChg>
        <pc:picChg chg="mod">
          <ac:chgData name="Andrea" userId="2390d01b-7176-4872-9ed4-1b2671780c8a" providerId="ADAL" clId="{9FF1315E-9330-4FDD-A76A-DC58CE5911F1}" dt="2021-09-15T15:09:59.037" v="99" actId="1035"/>
          <ac:picMkLst>
            <pc:docMk/>
            <pc:sldMk cId="0" sldId="259"/>
            <ac:picMk id="115" creationId="{00000000-0000-0000-0000-000000000000}"/>
          </ac:picMkLst>
        </pc:picChg>
      </pc:sldChg>
      <pc:sldChg chg="addSp delSp modSp mod chgLayout modNotesTx">
        <pc:chgData name="Andrea" userId="2390d01b-7176-4872-9ed4-1b2671780c8a" providerId="ADAL" clId="{9FF1315E-9330-4FDD-A76A-DC58CE5911F1}" dt="2021-09-17T00:36:27.307" v="1540" actId="15"/>
        <pc:sldMkLst>
          <pc:docMk/>
          <pc:sldMk cId="0" sldId="260"/>
        </pc:sldMkLst>
        <pc:spChg chg="add del mod">
          <ac:chgData name="Andrea" userId="2390d01b-7176-4872-9ed4-1b2671780c8a" providerId="ADAL" clId="{9FF1315E-9330-4FDD-A76A-DC58CE5911F1}" dt="2021-09-15T15:11:02.231" v="238" actId="6264"/>
          <ac:spMkLst>
            <pc:docMk/>
            <pc:sldMk cId="0" sldId="260"/>
            <ac:spMk id="2" creationId="{CC5914E1-2EF1-4DDB-AB0E-119B891FA89F}"/>
          </ac:spMkLst>
        </pc:spChg>
        <pc:spChg chg="add del mod">
          <ac:chgData name="Andrea" userId="2390d01b-7176-4872-9ed4-1b2671780c8a" providerId="ADAL" clId="{9FF1315E-9330-4FDD-A76A-DC58CE5911F1}" dt="2021-09-15T15:11:04.213" v="239" actId="6264"/>
          <ac:spMkLst>
            <pc:docMk/>
            <pc:sldMk cId="0" sldId="260"/>
            <ac:spMk id="3" creationId="{1D169012-B39A-4FD4-8D22-58B16683DFA3}"/>
          </ac:spMkLst>
        </pc:spChg>
        <pc:spChg chg="mod ord">
          <ac:chgData name="Andrea" userId="2390d01b-7176-4872-9ed4-1b2671780c8a" providerId="ADAL" clId="{9FF1315E-9330-4FDD-A76A-DC58CE5911F1}" dt="2021-09-16T02:31:24.947" v="741" actId="20577"/>
          <ac:spMkLst>
            <pc:docMk/>
            <pc:sldMk cId="0" sldId="260"/>
            <ac:spMk id="120" creationId="{00000000-0000-0000-0000-000000000000}"/>
          </ac:spMkLst>
        </pc:spChg>
        <pc:picChg chg="mod">
          <ac:chgData name="Andrea" userId="2390d01b-7176-4872-9ed4-1b2671780c8a" providerId="ADAL" clId="{9FF1315E-9330-4FDD-A76A-DC58CE5911F1}" dt="2021-09-17T00:29:57.060" v="1168" actId="1076"/>
          <ac:picMkLst>
            <pc:docMk/>
            <pc:sldMk cId="0" sldId="260"/>
            <ac:picMk id="121" creationId="{00000000-0000-0000-0000-000000000000}"/>
          </ac:picMkLst>
        </pc:picChg>
      </pc:sldChg>
      <pc:sldChg chg="addSp delSp modSp del mod modClrScheme chgLayout">
        <pc:chgData name="Andrea" userId="2390d01b-7176-4872-9ed4-1b2671780c8a" providerId="ADAL" clId="{9FF1315E-9330-4FDD-A76A-DC58CE5911F1}" dt="2021-09-17T00:24:57.368" v="1084" actId="2696"/>
        <pc:sldMkLst>
          <pc:docMk/>
          <pc:sldMk cId="0" sldId="261"/>
        </pc:sldMkLst>
        <pc:spChg chg="add del mod">
          <ac:chgData name="Andrea" userId="2390d01b-7176-4872-9ed4-1b2671780c8a" providerId="ADAL" clId="{9FF1315E-9330-4FDD-A76A-DC58CE5911F1}" dt="2021-09-15T15:04:02.355" v="3" actId="6264"/>
          <ac:spMkLst>
            <pc:docMk/>
            <pc:sldMk cId="0" sldId="261"/>
            <ac:spMk id="2" creationId="{6EAFF0CA-6945-44AD-BFB6-119EDD08B7BE}"/>
          </ac:spMkLst>
        </pc:spChg>
        <pc:spChg chg="add del mod">
          <ac:chgData name="Andrea" userId="2390d01b-7176-4872-9ed4-1b2671780c8a" providerId="ADAL" clId="{9FF1315E-9330-4FDD-A76A-DC58CE5911F1}" dt="2021-09-15T15:04:04.097" v="4" actId="6264"/>
          <ac:spMkLst>
            <pc:docMk/>
            <pc:sldMk cId="0" sldId="261"/>
            <ac:spMk id="3" creationId="{70D101F7-406B-47B5-BA1B-1C316527BB68}"/>
          </ac:spMkLst>
        </pc:spChg>
        <pc:spChg chg="mod ord">
          <ac:chgData name="Andrea" userId="2390d01b-7176-4872-9ed4-1b2671780c8a" providerId="ADAL" clId="{9FF1315E-9330-4FDD-A76A-DC58CE5911F1}" dt="2021-09-15T15:05:46.742" v="28" actId="700"/>
          <ac:spMkLst>
            <pc:docMk/>
            <pc:sldMk cId="0" sldId="261"/>
            <ac:spMk id="129" creationId="{00000000-0000-0000-0000-000000000000}"/>
          </ac:spMkLst>
        </pc:spChg>
      </pc:sldChg>
      <pc:sldChg chg="modSp mod">
        <pc:chgData name="Andrea" userId="2390d01b-7176-4872-9ed4-1b2671780c8a" providerId="ADAL" clId="{9FF1315E-9330-4FDD-A76A-DC58CE5911F1}" dt="2021-09-15T15:07:19.918" v="44" actId="122"/>
        <pc:sldMkLst>
          <pc:docMk/>
          <pc:sldMk cId="0" sldId="262"/>
        </pc:sldMkLst>
        <pc:graphicFrameChg chg="mod modGraphic">
          <ac:chgData name="Andrea" userId="2390d01b-7176-4872-9ed4-1b2671780c8a" providerId="ADAL" clId="{9FF1315E-9330-4FDD-A76A-DC58CE5911F1}" dt="2021-09-15T15:07:19.918" v="44" actId="122"/>
          <ac:graphicFrameMkLst>
            <pc:docMk/>
            <pc:sldMk cId="0" sldId="262"/>
            <ac:graphicFrameMk id="137" creationId="{49B28377-A6DD-492D-8B2B-3AFA4F6A921C}"/>
          </ac:graphicFrameMkLst>
        </pc:graphicFrameChg>
      </pc:sldChg>
      <pc:sldChg chg="modSp mod">
        <pc:chgData name="Andrea" userId="2390d01b-7176-4872-9ed4-1b2671780c8a" providerId="ADAL" clId="{9FF1315E-9330-4FDD-A76A-DC58CE5911F1}" dt="2021-09-15T15:08:14.548" v="84" actId="1035"/>
        <pc:sldMkLst>
          <pc:docMk/>
          <pc:sldMk cId="0" sldId="263"/>
        </pc:sldMkLst>
        <pc:graphicFrameChg chg="mod modGraphic">
          <ac:chgData name="Andrea" userId="2390d01b-7176-4872-9ed4-1b2671780c8a" providerId="ADAL" clId="{9FF1315E-9330-4FDD-A76A-DC58CE5911F1}" dt="2021-09-15T15:08:14.548" v="84" actId="1035"/>
          <ac:graphicFrameMkLst>
            <pc:docMk/>
            <pc:sldMk cId="0" sldId="263"/>
            <ac:graphicFrameMk id="141" creationId="{00000000-0000-0000-0000-000000000000}"/>
          </ac:graphicFrameMkLst>
        </pc:graphicFrameChg>
      </pc:sldChg>
      <pc:sldChg chg="modSp mod">
        <pc:chgData name="Andrea" userId="2390d01b-7176-4872-9ed4-1b2671780c8a" providerId="ADAL" clId="{9FF1315E-9330-4FDD-A76A-DC58CE5911F1}" dt="2021-09-16T02:09:16.992" v="706" actId="20577"/>
        <pc:sldMkLst>
          <pc:docMk/>
          <pc:sldMk cId="0" sldId="264"/>
        </pc:sldMkLst>
        <pc:spChg chg="mod">
          <ac:chgData name="Andrea" userId="2390d01b-7176-4872-9ed4-1b2671780c8a" providerId="ADAL" clId="{9FF1315E-9330-4FDD-A76A-DC58CE5911F1}" dt="2021-09-16T02:09:16.992" v="706" actId="20577"/>
          <ac:spMkLst>
            <pc:docMk/>
            <pc:sldMk cId="0" sldId="264"/>
            <ac:spMk id="146" creationId="{00000000-0000-0000-0000-000000000000}"/>
          </ac:spMkLst>
        </pc:spChg>
      </pc:sldChg>
      <pc:sldChg chg="modSp mod">
        <pc:chgData name="Andrea" userId="2390d01b-7176-4872-9ed4-1b2671780c8a" providerId="ADAL" clId="{9FF1315E-9330-4FDD-A76A-DC58CE5911F1}" dt="2021-09-16T02:09:50.337" v="713" actId="1076"/>
        <pc:sldMkLst>
          <pc:docMk/>
          <pc:sldMk cId="0" sldId="265"/>
        </pc:sldMkLst>
        <pc:spChg chg="mod">
          <ac:chgData name="Andrea" userId="2390d01b-7176-4872-9ed4-1b2671780c8a" providerId="ADAL" clId="{9FF1315E-9330-4FDD-A76A-DC58CE5911F1}" dt="2021-09-16T02:09:50.337" v="713" actId="1076"/>
          <ac:spMkLst>
            <pc:docMk/>
            <pc:sldMk cId="0" sldId="265"/>
            <ac:spMk id="2" creationId="{02CF058A-3CDB-4B6A-BECF-135FF629F2BA}"/>
          </ac:spMkLst>
        </pc:spChg>
        <pc:spChg chg="mod">
          <ac:chgData name="Andrea" userId="2390d01b-7176-4872-9ed4-1b2671780c8a" providerId="ADAL" clId="{9FF1315E-9330-4FDD-A76A-DC58CE5911F1}" dt="2021-09-16T02:09:43.617" v="712" actId="255"/>
          <ac:spMkLst>
            <pc:docMk/>
            <pc:sldMk cId="0" sldId="265"/>
            <ac:spMk id="152" creationId="{00000000-0000-0000-0000-000000000000}"/>
          </ac:spMkLst>
        </pc:spChg>
      </pc:sldChg>
      <pc:sldChg chg="modSp mod">
        <pc:chgData name="Andrea" userId="2390d01b-7176-4872-9ed4-1b2671780c8a" providerId="ADAL" clId="{9FF1315E-9330-4FDD-A76A-DC58CE5911F1}" dt="2021-09-16T02:26:47.897" v="728" actId="20577"/>
        <pc:sldMkLst>
          <pc:docMk/>
          <pc:sldMk cId="0" sldId="267"/>
        </pc:sldMkLst>
        <pc:spChg chg="mod">
          <ac:chgData name="Andrea" userId="2390d01b-7176-4872-9ed4-1b2671780c8a" providerId="ADAL" clId="{9FF1315E-9330-4FDD-A76A-DC58CE5911F1}" dt="2021-09-16T02:09:56.903" v="714" actId="255"/>
          <ac:spMkLst>
            <pc:docMk/>
            <pc:sldMk cId="0" sldId="267"/>
            <ac:spMk id="165" creationId="{00000000-0000-0000-0000-000000000000}"/>
          </ac:spMkLst>
        </pc:spChg>
        <pc:spChg chg="mod">
          <ac:chgData name="Andrea" userId="2390d01b-7176-4872-9ed4-1b2671780c8a" providerId="ADAL" clId="{9FF1315E-9330-4FDD-A76A-DC58CE5911F1}" dt="2021-09-15T15:09:23.935" v="94" actId="207"/>
          <ac:spMkLst>
            <pc:docMk/>
            <pc:sldMk cId="0" sldId="267"/>
            <ac:spMk id="166" creationId="{00000000-0000-0000-0000-000000000000}"/>
          </ac:spMkLst>
        </pc:spChg>
        <pc:spChg chg="mod">
          <ac:chgData name="Andrea" userId="2390d01b-7176-4872-9ed4-1b2671780c8a" providerId="ADAL" clId="{9FF1315E-9330-4FDD-A76A-DC58CE5911F1}" dt="2021-09-16T02:26:47.897" v="728" actId="20577"/>
          <ac:spMkLst>
            <pc:docMk/>
            <pc:sldMk cId="0" sldId="267"/>
            <ac:spMk id="167" creationId="{00000000-0000-0000-0000-000000000000}"/>
          </ac:spMkLst>
        </pc:spChg>
      </pc:sldChg>
      <pc:sldChg chg="addSp delSp modSp mod modClrScheme chgLayout">
        <pc:chgData name="Andrea" userId="2390d01b-7176-4872-9ed4-1b2671780c8a" providerId="ADAL" clId="{9FF1315E-9330-4FDD-A76A-DC58CE5911F1}" dt="2021-09-16T02:08:45.377" v="704" actId="20577"/>
        <pc:sldMkLst>
          <pc:docMk/>
          <pc:sldMk cId="0" sldId="268"/>
        </pc:sldMkLst>
        <pc:spChg chg="add del mod">
          <ac:chgData name="Andrea" userId="2390d01b-7176-4872-9ed4-1b2671780c8a" providerId="ADAL" clId="{9FF1315E-9330-4FDD-A76A-DC58CE5911F1}" dt="2021-09-16T02:07:38.182" v="576" actId="478"/>
          <ac:spMkLst>
            <pc:docMk/>
            <pc:sldMk cId="0" sldId="268"/>
            <ac:spMk id="114" creationId="{A55F2ADC-BA3D-43D8-A1A4-9F3B8E5B33C4}"/>
          </ac:spMkLst>
        </pc:spChg>
        <pc:spChg chg="mod">
          <ac:chgData name="Andrea" userId="2390d01b-7176-4872-9ed4-1b2671780c8a" providerId="ADAL" clId="{9FF1315E-9330-4FDD-A76A-DC58CE5911F1}" dt="2021-09-15T15:04:34.780" v="6" actId="26606"/>
          <ac:spMkLst>
            <pc:docMk/>
            <pc:sldMk cId="0" sldId="268"/>
            <ac:spMk id="172" creationId="{00000000-0000-0000-0000-000000000000}"/>
          </ac:spMkLst>
        </pc:spChg>
        <pc:spChg chg="mod">
          <ac:chgData name="Andrea" userId="2390d01b-7176-4872-9ed4-1b2671780c8a" providerId="ADAL" clId="{9FF1315E-9330-4FDD-A76A-DC58CE5911F1}" dt="2021-09-16T02:08:45.377" v="704" actId="20577"/>
          <ac:spMkLst>
            <pc:docMk/>
            <pc:sldMk cId="0" sldId="268"/>
            <ac:spMk id="173" creationId="{00000000-0000-0000-0000-000000000000}"/>
          </ac:spMkLst>
        </pc:spChg>
      </pc:sldChg>
      <pc:sldChg chg="addSp delSp modSp del mod modClrScheme chgLayout">
        <pc:chgData name="Andrea" userId="2390d01b-7176-4872-9ed4-1b2671780c8a" providerId="ADAL" clId="{9FF1315E-9330-4FDD-A76A-DC58CE5911F1}" dt="2021-09-17T00:25:05.005" v="1089" actId="2696"/>
        <pc:sldMkLst>
          <pc:docMk/>
          <pc:sldMk cId="0" sldId="269"/>
        </pc:sldMkLst>
        <pc:spChg chg="add del mod">
          <ac:chgData name="Andrea" userId="2390d01b-7176-4872-9ed4-1b2671780c8a" providerId="ADAL" clId="{9FF1315E-9330-4FDD-A76A-DC58CE5911F1}" dt="2021-09-15T15:05:02.883" v="23" actId="6264"/>
          <ac:spMkLst>
            <pc:docMk/>
            <pc:sldMk cId="0" sldId="269"/>
            <ac:spMk id="2" creationId="{46E6E0F9-14CD-456E-84E6-FD1F89886017}"/>
          </ac:spMkLst>
        </pc:spChg>
        <pc:spChg chg="add del mod">
          <ac:chgData name="Andrea" userId="2390d01b-7176-4872-9ed4-1b2671780c8a" providerId="ADAL" clId="{9FF1315E-9330-4FDD-A76A-DC58CE5911F1}" dt="2021-09-15T15:05:05.102" v="24" actId="6264"/>
          <ac:spMkLst>
            <pc:docMk/>
            <pc:sldMk cId="0" sldId="269"/>
            <ac:spMk id="3" creationId="{3266D18B-6F5A-48EE-A4AA-47D293896A29}"/>
          </ac:spMkLst>
        </pc:spChg>
        <pc:spChg chg="mod ord">
          <ac:chgData name="Andrea" userId="2390d01b-7176-4872-9ed4-1b2671780c8a" providerId="ADAL" clId="{9FF1315E-9330-4FDD-A76A-DC58CE5911F1}" dt="2021-09-16T02:10:07.840" v="715" actId="113"/>
          <ac:spMkLst>
            <pc:docMk/>
            <pc:sldMk cId="0" sldId="269"/>
            <ac:spMk id="178" creationId="{00000000-0000-0000-0000-000000000000}"/>
          </ac:spMkLst>
        </pc:spChg>
      </pc:sldChg>
      <pc:sldChg chg="modSp mod">
        <pc:chgData name="Andrea" userId="2390d01b-7176-4872-9ed4-1b2671780c8a" providerId="ADAL" clId="{9FF1315E-9330-4FDD-A76A-DC58CE5911F1}" dt="2021-09-17T00:28:15.533" v="1139" actId="20577"/>
        <pc:sldMkLst>
          <pc:docMk/>
          <pc:sldMk cId="0" sldId="270"/>
        </pc:sldMkLst>
        <pc:spChg chg="mod">
          <ac:chgData name="Andrea" userId="2390d01b-7176-4872-9ed4-1b2671780c8a" providerId="ADAL" clId="{9FF1315E-9330-4FDD-A76A-DC58CE5911F1}" dt="2021-09-17T00:28:15.533" v="1139" actId="20577"/>
          <ac:spMkLst>
            <pc:docMk/>
            <pc:sldMk cId="0" sldId="270"/>
            <ac:spMk id="184" creationId="{00000000-0000-0000-0000-000000000000}"/>
          </ac:spMkLst>
        </pc:spChg>
      </pc:sldChg>
      <pc:sldChg chg="addSp delSp modSp add mod ord">
        <pc:chgData name="Andrea" userId="2390d01b-7176-4872-9ed4-1b2671780c8a" providerId="ADAL" clId="{9FF1315E-9330-4FDD-A76A-DC58CE5911F1}" dt="2021-09-17T00:44:37.789" v="1740" actId="1076"/>
        <pc:sldMkLst>
          <pc:docMk/>
          <pc:sldMk cId="3503233299" sldId="272"/>
        </pc:sldMkLst>
        <pc:spChg chg="add del mod">
          <ac:chgData name="Andrea" userId="2390d01b-7176-4872-9ed4-1b2671780c8a" providerId="ADAL" clId="{9FF1315E-9330-4FDD-A76A-DC58CE5911F1}" dt="2021-09-17T00:24:38.134" v="1076" actId="478"/>
          <ac:spMkLst>
            <pc:docMk/>
            <pc:sldMk cId="3503233299" sldId="272"/>
            <ac:spMk id="3" creationId="{B4AE9C8B-433C-45E6-9080-2E995BD3A5F7}"/>
          </ac:spMkLst>
        </pc:spChg>
        <pc:spChg chg="add del mod">
          <ac:chgData name="Andrea" userId="2390d01b-7176-4872-9ed4-1b2671780c8a" providerId="ADAL" clId="{9FF1315E-9330-4FDD-A76A-DC58CE5911F1}" dt="2021-09-17T00:44:37.789" v="1740" actId="1076"/>
          <ac:spMkLst>
            <pc:docMk/>
            <pc:sldMk cId="3503233299" sldId="272"/>
            <ac:spMk id="4" creationId="{EEFD62D4-EF58-4490-AFCC-1D02C1F58ED3}"/>
          </ac:spMkLst>
        </pc:spChg>
        <pc:spChg chg="add del mod">
          <ac:chgData name="Andrea" userId="2390d01b-7176-4872-9ed4-1b2671780c8a" providerId="ADAL" clId="{9FF1315E-9330-4FDD-A76A-DC58CE5911F1}" dt="2021-09-17T00:24:42.206" v="1079" actId="478"/>
          <ac:spMkLst>
            <pc:docMk/>
            <pc:sldMk cId="3503233299" sldId="272"/>
            <ac:spMk id="6" creationId="{32484A2B-ECBC-45CF-A472-7F0FDB47057B}"/>
          </ac:spMkLst>
        </pc:spChg>
        <pc:spChg chg="del">
          <ac:chgData name="Andrea" userId="2390d01b-7176-4872-9ed4-1b2671780c8a" providerId="ADAL" clId="{9FF1315E-9330-4FDD-A76A-DC58CE5911F1}" dt="2021-09-17T00:24:28.488" v="1071" actId="478"/>
          <ac:spMkLst>
            <pc:docMk/>
            <pc:sldMk cId="3503233299" sldId="272"/>
            <ac:spMk id="91" creationId="{00000000-0000-0000-0000-000000000000}"/>
          </ac:spMkLst>
        </pc:spChg>
        <pc:spChg chg="del">
          <ac:chgData name="Andrea" userId="2390d01b-7176-4872-9ed4-1b2671780c8a" providerId="ADAL" clId="{9FF1315E-9330-4FDD-A76A-DC58CE5911F1}" dt="2021-09-17T00:24:35.116" v="1074" actId="478"/>
          <ac:spMkLst>
            <pc:docMk/>
            <pc:sldMk cId="3503233299" sldId="272"/>
            <ac:spMk id="92" creationId="{00000000-0000-0000-0000-000000000000}"/>
          </ac:spMkLst>
        </pc:spChg>
      </pc:sldChg>
      <pc:sldChg chg="modSp add mod ord">
        <pc:chgData name="Andrea" userId="2390d01b-7176-4872-9ed4-1b2671780c8a" providerId="ADAL" clId="{9FF1315E-9330-4FDD-A76A-DC58CE5911F1}" dt="2021-09-17T00:25:41.698" v="1116" actId="1076"/>
        <pc:sldMkLst>
          <pc:docMk/>
          <pc:sldMk cId="2896745193" sldId="273"/>
        </pc:sldMkLst>
        <pc:spChg chg="mod">
          <ac:chgData name="Andrea" userId="2390d01b-7176-4872-9ed4-1b2671780c8a" providerId="ADAL" clId="{9FF1315E-9330-4FDD-A76A-DC58CE5911F1}" dt="2021-09-17T00:25:41.698" v="1116" actId="1076"/>
          <ac:spMkLst>
            <pc:docMk/>
            <pc:sldMk cId="2896745193" sldId="273"/>
            <ac:spMk id="4" creationId="{EEFD62D4-EF58-4490-AFCC-1D02C1F58ED3}"/>
          </ac:spMkLst>
        </pc:spChg>
      </pc:sldChg>
      <pc:sldMasterChg chg="delSldLayout">
        <pc:chgData name="Andrea" userId="2390d01b-7176-4872-9ed4-1b2671780c8a" providerId="ADAL" clId="{9FF1315E-9330-4FDD-A76A-DC58CE5911F1}" dt="2021-09-17T00:25:05.005" v="1089" actId="2696"/>
        <pc:sldMasterMkLst>
          <pc:docMk/>
          <pc:sldMasterMk cId="0" sldId="2147483665"/>
        </pc:sldMasterMkLst>
        <pc:sldLayoutChg chg="del">
          <pc:chgData name="Andrea" userId="2390d01b-7176-4872-9ed4-1b2671780c8a" providerId="ADAL" clId="{9FF1315E-9330-4FDD-A76A-DC58CE5911F1}" dt="2021-09-17T00:25:05.005" v="1089" actId="2696"/>
          <pc:sldLayoutMkLst>
            <pc:docMk/>
            <pc:sldMasterMk cId="0" sldId="2147483665"/>
            <pc:sldLayoutMk cId="0" sldId="2147483659"/>
          </pc:sldLayoutMkLst>
        </pc:sldLayoutChg>
      </pc:sldMasterChg>
    </pc:docChg>
  </pc:docChgLst>
  <pc:docChgLst>
    <pc:chgData name="Tamilselvan Tamilmani" userId="S::ttamilma@syr.edu::db254fae-c63e-4443-b2aa-a33276e7ef56" providerId="AD" clId="Web-{EE8914F1-25D1-4EA4-9A75-0CF028386BE4}"/>
    <pc:docChg chg="delSld modSld sldOrd">
      <pc:chgData name="Tamilselvan Tamilmani" userId="S::ttamilma@syr.edu::db254fae-c63e-4443-b2aa-a33276e7ef56" providerId="AD" clId="Web-{EE8914F1-25D1-4EA4-9A75-0CF028386BE4}" dt="2021-09-15T01:50:17.963" v="77"/>
      <pc:docMkLst>
        <pc:docMk/>
      </pc:docMkLst>
      <pc:sldChg chg="addSp delSp modSp">
        <pc:chgData name="Tamilselvan Tamilmani" userId="S::ttamilma@syr.edu::db254fae-c63e-4443-b2aa-a33276e7ef56" providerId="AD" clId="Web-{EE8914F1-25D1-4EA4-9A75-0CF028386BE4}" dt="2021-09-15T01:43:27.215" v="7"/>
        <pc:sldMkLst>
          <pc:docMk/>
          <pc:sldMk cId="0" sldId="256"/>
        </pc:sldMkLst>
        <pc:spChg chg="add del mod">
          <ac:chgData name="Tamilselvan Tamilmani" userId="S::ttamilma@syr.edu::db254fae-c63e-4443-b2aa-a33276e7ef56" providerId="AD" clId="Web-{EE8914F1-25D1-4EA4-9A75-0CF028386BE4}" dt="2021-09-15T01:43:27.215" v="6"/>
          <ac:spMkLst>
            <pc:docMk/>
            <pc:sldMk cId="0" sldId="256"/>
            <ac:spMk id="3" creationId="{E8C29313-0399-42C2-9480-BBB07367BB2E}"/>
          </ac:spMkLst>
        </pc:spChg>
        <pc:picChg chg="add del mod">
          <ac:chgData name="Tamilselvan Tamilmani" userId="S::ttamilma@syr.edu::db254fae-c63e-4443-b2aa-a33276e7ef56" providerId="AD" clId="Web-{EE8914F1-25D1-4EA4-9A75-0CF028386BE4}" dt="2021-09-15T01:43:27.215" v="7"/>
          <ac:picMkLst>
            <pc:docMk/>
            <pc:sldMk cId="0" sldId="256"/>
            <ac:picMk id="2" creationId="{E5C0CF42-3CE2-4424-BCAD-C4940A5300E9}"/>
          </ac:picMkLst>
        </pc:picChg>
      </pc:sldChg>
      <pc:sldChg chg="addSp modSp">
        <pc:chgData name="Tamilselvan Tamilmani" userId="S::ttamilma@syr.edu::db254fae-c63e-4443-b2aa-a33276e7ef56" providerId="AD" clId="Web-{EE8914F1-25D1-4EA4-9A75-0CF028386BE4}" dt="2021-09-15T01:48:05.615" v="60" actId="20577"/>
        <pc:sldMkLst>
          <pc:docMk/>
          <pc:sldMk cId="0" sldId="265"/>
        </pc:sldMkLst>
        <pc:spChg chg="add mod">
          <ac:chgData name="Tamilselvan Tamilmani" userId="S::ttamilma@syr.edu::db254fae-c63e-4443-b2aa-a33276e7ef56" providerId="AD" clId="Web-{EE8914F1-25D1-4EA4-9A75-0CF028386BE4}" dt="2021-09-15T01:48:05.615" v="60" actId="20577"/>
          <ac:spMkLst>
            <pc:docMk/>
            <pc:sldMk cId="0" sldId="265"/>
            <ac:spMk id="2" creationId="{02CF058A-3CDB-4B6A-BECF-135FF629F2BA}"/>
          </ac:spMkLst>
        </pc:spChg>
        <pc:spChg chg="mod">
          <ac:chgData name="Tamilselvan Tamilmani" userId="S::ttamilma@syr.edu::db254fae-c63e-4443-b2aa-a33276e7ef56" providerId="AD" clId="Web-{EE8914F1-25D1-4EA4-9A75-0CF028386BE4}" dt="2021-09-15T01:46:37.753" v="36" actId="14100"/>
          <ac:spMkLst>
            <pc:docMk/>
            <pc:sldMk cId="0" sldId="265"/>
            <ac:spMk id="152" creationId="{00000000-0000-0000-0000-000000000000}"/>
          </ac:spMkLst>
        </pc:spChg>
        <pc:picChg chg="mod">
          <ac:chgData name="Tamilselvan Tamilmani" userId="S::ttamilma@syr.edu::db254fae-c63e-4443-b2aa-a33276e7ef56" providerId="AD" clId="Web-{EE8914F1-25D1-4EA4-9A75-0CF028386BE4}" dt="2021-09-15T01:47:35.411" v="49" actId="1076"/>
          <ac:picMkLst>
            <pc:docMk/>
            <pc:sldMk cId="0" sldId="265"/>
            <ac:picMk id="153" creationId="{00000000-0000-0000-0000-000000000000}"/>
          </ac:picMkLst>
        </pc:picChg>
      </pc:sldChg>
      <pc:sldChg chg="delSp modSp del ord">
        <pc:chgData name="Tamilselvan Tamilmani" userId="S::ttamilma@syr.edu::db254fae-c63e-4443-b2aa-a33276e7ef56" providerId="AD" clId="Web-{EE8914F1-25D1-4EA4-9A75-0CF028386BE4}" dt="2021-09-15T01:50:17.963" v="77"/>
        <pc:sldMkLst>
          <pc:docMk/>
          <pc:sldMk cId="0" sldId="266"/>
        </pc:sldMkLst>
        <pc:picChg chg="del mod">
          <ac:chgData name="Tamilselvan Tamilmani" userId="S::ttamilma@syr.edu::db254fae-c63e-4443-b2aa-a33276e7ef56" providerId="AD" clId="Web-{EE8914F1-25D1-4EA4-9A75-0CF028386BE4}" dt="2021-09-15T01:49:15.180" v="63"/>
          <ac:picMkLst>
            <pc:docMk/>
            <pc:sldMk cId="0" sldId="266"/>
            <ac:picMk id="159" creationId="{00000000-0000-0000-0000-000000000000}"/>
          </ac:picMkLst>
        </pc:picChg>
        <pc:picChg chg="del">
          <ac:chgData name="Tamilselvan Tamilmani" userId="S::ttamilma@syr.edu::db254fae-c63e-4443-b2aa-a33276e7ef56" providerId="AD" clId="Web-{EE8914F1-25D1-4EA4-9A75-0CF028386BE4}" dt="2021-09-15T01:49:34.228" v="68"/>
          <ac:picMkLst>
            <pc:docMk/>
            <pc:sldMk cId="0" sldId="266"/>
            <ac:picMk id="160" creationId="{00000000-0000-0000-0000-000000000000}"/>
          </ac:picMkLst>
        </pc:picChg>
      </pc:sldChg>
      <pc:sldChg chg="addSp modSp">
        <pc:chgData name="Tamilselvan Tamilmani" userId="S::ttamilma@syr.edu::db254fae-c63e-4443-b2aa-a33276e7ef56" providerId="AD" clId="Web-{EE8914F1-25D1-4EA4-9A75-0CF028386BE4}" dt="2021-09-15T01:50:05.572" v="76" actId="1076"/>
        <pc:sldMkLst>
          <pc:docMk/>
          <pc:sldMk cId="0" sldId="267"/>
        </pc:sldMkLst>
        <pc:spChg chg="mod">
          <ac:chgData name="Tamilselvan Tamilmani" userId="S::ttamilma@syr.edu::db254fae-c63e-4443-b2aa-a33276e7ef56" providerId="AD" clId="Web-{EE8914F1-25D1-4EA4-9A75-0CF028386BE4}" dt="2021-09-15T01:49:54.900" v="73" actId="1076"/>
          <ac:spMkLst>
            <pc:docMk/>
            <pc:sldMk cId="0" sldId="267"/>
            <ac:spMk id="166" creationId="{00000000-0000-0000-0000-000000000000}"/>
          </ac:spMkLst>
        </pc:spChg>
        <pc:spChg chg="mod">
          <ac:chgData name="Tamilselvan Tamilmani" userId="S::ttamilma@syr.edu::db254fae-c63e-4443-b2aa-a33276e7ef56" providerId="AD" clId="Web-{EE8914F1-25D1-4EA4-9A75-0CF028386BE4}" dt="2021-09-15T01:49:58.041" v="74" actId="1076"/>
          <ac:spMkLst>
            <pc:docMk/>
            <pc:sldMk cId="0" sldId="267"/>
            <ac:spMk id="167" creationId="{00000000-0000-0000-0000-000000000000}"/>
          </ac:spMkLst>
        </pc:spChg>
        <pc:picChg chg="add mod">
          <ac:chgData name="Tamilselvan Tamilmani" userId="S::ttamilma@syr.edu::db254fae-c63e-4443-b2aa-a33276e7ef56" providerId="AD" clId="Web-{EE8914F1-25D1-4EA4-9A75-0CF028386BE4}" dt="2021-09-15T01:50:01.807" v="75" actId="1076"/>
          <ac:picMkLst>
            <pc:docMk/>
            <pc:sldMk cId="0" sldId="267"/>
            <ac:picMk id="2" creationId="{C3FDAB5A-1800-456B-A99E-783B5F01E304}"/>
          </ac:picMkLst>
        </pc:picChg>
        <pc:picChg chg="add mod">
          <ac:chgData name="Tamilselvan Tamilmani" userId="S::ttamilma@syr.edu::db254fae-c63e-4443-b2aa-a33276e7ef56" providerId="AD" clId="Web-{EE8914F1-25D1-4EA4-9A75-0CF028386BE4}" dt="2021-09-15T01:50:05.572" v="76" actId="1076"/>
          <ac:picMkLst>
            <pc:docMk/>
            <pc:sldMk cId="0" sldId="267"/>
            <ac:picMk id="3" creationId="{4D29718A-27BE-415D-87B1-026F95F8E6A2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12T18:21:27.687" idx="1">
    <p:pos x="6000" y="0"/>
    <p:text>Add visualization of the final model</p:tex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7A1DA-40B3-43BB-9FC9-207B55F89E9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0FAC1-A274-425A-AC48-D4ED69026B87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Problem</a:t>
          </a:r>
        </a:p>
      </dgm:t>
    </dgm:pt>
    <dgm:pt modelId="{3F7E7B41-36E6-4F64-84A1-2F15BB0B5B84}" type="parTrans" cxnId="{27470B77-5239-4574-A32D-33AAECA357FE}">
      <dgm:prSet/>
      <dgm:spPr/>
      <dgm:t>
        <a:bodyPr/>
        <a:lstStyle/>
        <a:p>
          <a:endParaRPr lang="en-US"/>
        </a:p>
      </dgm:t>
    </dgm:pt>
    <dgm:pt modelId="{EA4BB037-28D7-4C28-A55C-A89CB8542A95}" type="sibTrans" cxnId="{27470B77-5239-4574-A32D-33AAECA357FE}">
      <dgm:prSet/>
      <dgm:spPr/>
      <dgm:t>
        <a:bodyPr/>
        <a:lstStyle/>
        <a:p>
          <a:endParaRPr lang="en-US"/>
        </a:p>
      </dgm:t>
    </dgm:pt>
    <dgm:pt modelId="{84A740CB-82A7-48BE-93F4-0BCBF998431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can x-ray images be used to accurately detect COVID-19?</a:t>
          </a:r>
        </a:p>
      </dgm:t>
    </dgm:pt>
    <dgm:pt modelId="{A0BB3D77-6BC1-4458-86FC-5024E3441921}" type="parTrans" cxnId="{B7560E10-2E49-4A11-A27B-9A042FBBEE52}">
      <dgm:prSet/>
      <dgm:spPr/>
      <dgm:t>
        <a:bodyPr/>
        <a:lstStyle/>
        <a:p>
          <a:endParaRPr lang="en-US"/>
        </a:p>
      </dgm:t>
    </dgm:pt>
    <dgm:pt modelId="{FB54AF87-EE88-4100-A84F-1F75747F6797}" type="sibTrans" cxnId="{B7560E10-2E49-4A11-A27B-9A042FBBEE52}">
      <dgm:prSet/>
      <dgm:spPr/>
      <dgm:t>
        <a:bodyPr/>
        <a:lstStyle/>
        <a:p>
          <a:endParaRPr lang="en-US"/>
        </a:p>
      </dgm:t>
    </dgm:pt>
    <dgm:pt modelId="{BE003A1A-7CC0-473D-926F-720D5FE21F4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Hypothesis</a:t>
          </a:r>
        </a:p>
      </dgm:t>
    </dgm:pt>
    <dgm:pt modelId="{356EA722-5848-4517-BD30-77CD4726BC0E}" type="parTrans" cxnId="{62520798-8A3F-4D68-BBA9-73D0DDE27AAF}">
      <dgm:prSet/>
      <dgm:spPr/>
      <dgm:t>
        <a:bodyPr/>
        <a:lstStyle/>
        <a:p>
          <a:endParaRPr lang="en-US"/>
        </a:p>
      </dgm:t>
    </dgm:pt>
    <dgm:pt modelId="{9073A8A3-65E9-405C-9CC8-441C22E9A9D9}" type="sibTrans" cxnId="{62520798-8A3F-4D68-BBA9-73D0DDE27AAF}">
      <dgm:prSet/>
      <dgm:spPr/>
      <dgm:t>
        <a:bodyPr/>
        <a:lstStyle/>
        <a:p>
          <a:endParaRPr lang="en-US"/>
        </a:p>
      </dgm:t>
    </dgm:pt>
    <dgm:pt modelId="{A06D72FC-2062-4A0A-951D-0EA8832023A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"/>
            <a:t>Can we apply deep learning techniques to accurately detect COVID-19 in x-ray images?</a:t>
          </a:r>
          <a:endParaRPr lang="en-US"/>
        </a:p>
      </dgm:t>
    </dgm:pt>
    <dgm:pt modelId="{B051FBE6-C0F0-48AA-B047-DE35D1A83D77}" type="parTrans" cxnId="{0B117E25-B021-467B-ABB9-CCEFD48C4C2E}">
      <dgm:prSet/>
      <dgm:spPr/>
      <dgm:t>
        <a:bodyPr/>
        <a:lstStyle/>
        <a:p>
          <a:endParaRPr lang="en-US"/>
        </a:p>
      </dgm:t>
    </dgm:pt>
    <dgm:pt modelId="{53CF24F5-86E9-4BBD-A61A-E9007496841D}" type="sibTrans" cxnId="{0B117E25-B021-467B-ABB9-CCEFD48C4C2E}">
      <dgm:prSet/>
      <dgm:spPr/>
      <dgm:t>
        <a:bodyPr/>
        <a:lstStyle/>
        <a:p>
          <a:endParaRPr lang="en-US"/>
        </a:p>
      </dgm:t>
    </dgm:pt>
    <dgm:pt modelId="{65475382-A067-44EA-A8B2-888217226B47}" type="pres">
      <dgm:prSet presAssocID="{AA97A1DA-40B3-43BB-9FC9-207B55F89E94}" presName="root" presStyleCnt="0">
        <dgm:presLayoutVars>
          <dgm:dir/>
          <dgm:resizeHandles val="exact"/>
        </dgm:presLayoutVars>
      </dgm:prSet>
      <dgm:spPr/>
    </dgm:pt>
    <dgm:pt modelId="{F9368608-4CF0-40C5-BA6A-FF47FCD752E9}" type="pres">
      <dgm:prSet presAssocID="{1C80FAC1-A274-425A-AC48-D4ED69026B87}" presName="compNode" presStyleCnt="0"/>
      <dgm:spPr/>
    </dgm:pt>
    <dgm:pt modelId="{EFC3465C-8AE0-48B3-80FA-CCEE84A3C202}" type="pres">
      <dgm:prSet presAssocID="{1C80FAC1-A274-425A-AC48-D4ED69026B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EC1FE9A2-2E98-41E3-B98B-BEBC63DB5081}" type="pres">
      <dgm:prSet presAssocID="{1C80FAC1-A274-425A-AC48-D4ED69026B87}" presName="iconSpace" presStyleCnt="0"/>
      <dgm:spPr/>
    </dgm:pt>
    <dgm:pt modelId="{1CD02E1D-99EE-4CE0-9D53-84C28CFF9F7B}" type="pres">
      <dgm:prSet presAssocID="{1C80FAC1-A274-425A-AC48-D4ED69026B87}" presName="parTx" presStyleLbl="revTx" presStyleIdx="0" presStyleCnt="4">
        <dgm:presLayoutVars>
          <dgm:chMax val="0"/>
          <dgm:chPref val="0"/>
        </dgm:presLayoutVars>
      </dgm:prSet>
      <dgm:spPr/>
    </dgm:pt>
    <dgm:pt modelId="{C17F46E7-01BE-4AD7-B008-61A637D0B2A9}" type="pres">
      <dgm:prSet presAssocID="{1C80FAC1-A274-425A-AC48-D4ED69026B87}" presName="txSpace" presStyleCnt="0"/>
      <dgm:spPr/>
    </dgm:pt>
    <dgm:pt modelId="{34C13F54-9A96-4A0B-8049-FFE84F728AEC}" type="pres">
      <dgm:prSet presAssocID="{1C80FAC1-A274-425A-AC48-D4ED69026B87}" presName="desTx" presStyleLbl="revTx" presStyleIdx="1" presStyleCnt="4">
        <dgm:presLayoutVars/>
      </dgm:prSet>
      <dgm:spPr/>
    </dgm:pt>
    <dgm:pt modelId="{70EF9D2E-C884-47B4-9562-6DA209A77DF7}" type="pres">
      <dgm:prSet presAssocID="{EA4BB037-28D7-4C28-A55C-A89CB8542A95}" presName="sibTrans" presStyleCnt="0"/>
      <dgm:spPr/>
    </dgm:pt>
    <dgm:pt modelId="{D4118BE0-9B8D-4997-9E95-A589A0913983}" type="pres">
      <dgm:prSet presAssocID="{BE003A1A-7CC0-473D-926F-720D5FE21F46}" presName="compNode" presStyleCnt="0"/>
      <dgm:spPr/>
    </dgm:pt>
    <dgm:pt modelId="{0083B22A-DE1F-4EB4-85AE-6DE9045A4F20}" type="pres">
      <dgm:prSet presAssocID="{BE003A1A-7CC0-473D-926F-720D5FE21F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327F23-707A-47E1-B48B-6A1387BE43EA}" type="pres">
      <dgm:prSet presAssocID="{BE003A1A-7CC0-473D-926F-720D5FE21F46}" presName="iconSpace" presStyleCnt="0"/>
      <dgm:spPr/>
    </dgm:pt>
    <dgm:pt modelId="{ACEBBF65-5C18-4850-A723-8888172B2D92}" type="pres">
      <dgm:prSet presAssocID="{BE003A1A-7CC0-473D-926F-720D5FE21F46}" presName="parTx" presStyleLbl="revTx" presStyleIdx="2" presStyleCnt="4">
        <dgm:presLayoutVars>
          <dgm:chMax val="0"/>
          <dgm:chPref val="0"/>
        </dgm:presLayoutVars>
      </dgm:prSet>
      <dgm:spPr/>
    </dgm:pt>
    <dgm:pt modelId="{8DA0E165-CF97-425B-A149-59828FFF787E}" type="pres">
      <dgm:prSet presAssocID="{BE003A1A-7CC0-473D-926F-720D5FE21F46}" presName="txSpace" presStyleCnt="0"/>
      <dgm:spPr/>
    </dgm:pt>
    <dgm:pt modelId="{B3991871-A082-42CB-9320-5C0108A7D34F}" type="pres">
      <dgm:prSet presAssocID="{BE003A1A-7CC0-473D-926F-720D5FE21F46}" presName="desTx" presStyleLbl="revTx" presStyleIdx="3" presStyleCnt="4">
        <dgm:presLayoutVars/>
      </dgm:prSet>
      <dgm:spPr/>
    </dgm:pt>
  </dgm:ptLst>
  <dgm:cxnLst>
    <dgm:cxn modelId="{CCF35505-57D0-4BDC-84D1-44DBAF3F0605}" type="presOf" srcId="{84A740CB-82A7-48BE-93F4-0BCBF998431A}" destId="{34C13F54-9A96-4A0B-8049-FFE84F728AEC}" srcOrd="0" destOrd="0" presId="urn:microsoft.com/office/officeart/2018/5/layout/CenteredIconLabelDescriptionList"/>
    <dgm:cxn modelId="{D796B40A-36A7-4AAF-BEFB-D11358EA1A40}" type="presOf" srcId="{BE003A1A-7CC0-473D-926F-720D5FE21F46}" destId="{ACEBBF65-5C18-4850-A723-8888172B2D92}" srcOrd="0" destOrd="0" presId="urn:microsoft.com/office/officeart/2018/5/layout/CenteredIconLabelDescriptionList"/>
    <dgm:cxn modelId="{B7560E10-2E49-4A11-A27B-9A042FBBEE52}" srcId="{1C80FAC1-A274-425A-AC48-D4ED69026B87}" destId="{84A740CB-82A7-48BE-93F4-0BCBF998431A}" srcOrd="0" destOrd="0" parTransId="{A0BB3D77-6BC1-4458-86FC-5024E3441921}" sibTransId="{FB54AF87-EE88-4100-A84F-1F75747F6797}"/>
    <dgm:cxn modelId="{0B117E25-B021-467B-ABB9-CCEFD48C4C2E}" srcId="{BE003A1A-7CC0-473D-926F-720D5FE21F46}" destId="{A06D72FC-2062-4A0A-951D-0EA8832023AD}" srcOrd="0" destOrd="0" parTransId="{B051FBE6-C0F0-48AA-B047-DE35D1A83D77}" sibTransId="{53CF24F5-86E9-4BBD-A61A-E9007496841D}"/>
    <dgm:cxn modelId="{27470B77-5239-4574-A32D-33AAECA357FE}" srcId="{AA97A1DA-40B3-43BB-9FC9-207B55F89E94}" destId="{1C80FAC1-A274-425A-AC48-D4ED69026B87}" srcOrd="0" destOrd="0" parTransId="{3F7E7B41-36E6-4F64-84A1-2F15BB0B5B84}" sibTransId="{EA4BB037-28D7-4C28-A55C-A89CB8542A95}"/>
    <dgm:cxn modelId="{62520798-8A3F-4D68-BBA9-73D0DDE27AAF}" srcId="{AA97A1DA-40B3-43BB-9FC9-207B55F89E94}" destId="{BE003A1A-7CC0-473D-926F-720D5FE21F46}" srcOrd="1" destOrd="0" parTransId="{356EA722-5848-4517-BD30-77CD4726BC0E}" sibTransId="{9073A8A3-65E9-405C-9CC8-441C22E9A9D9}"/>
    <dgm:cxn modelId="{4FC192D3-00FB-4EFA-A8C7-61B91BB0C23C}" type="presOf" srcId="{AA97A1DA-40B3-43BB-9FC9-207B55F89E94}" destId="{65475382-A067-44EA-A8B2-888217226B47}" srcOrd="0" destOrd="0" presId="urn:microsoft.com/office/officeart/2018/5/layout/CenteredIconLabelDescriptionList"/>
    <dgm:cxn modelId="{E0DEE9E9-E835-41D1-AB02-8FCE395BEE9E}" type="presOf" srcId="{A06D72FC-2062-4A0A-951D-0EA8832023AD}" destId="{B3991871-A082-42CB-9320-5C0108A7D34F}" srcOrd="0" destOrd="0" presId="urn:microsoft.com/office/officeart/2018/5/layout/CenteredIconLabelDescriptionList"/>
    <dgm:cxn modelId="{476B76FA-BF7D-43ED-88D7-A66B2C27E597}" type="presOf" srcId="{1C80FAC1-A274-425A-AC48-D4ED69026B87}" destId="{1CD02E1D-99EE-4CE0-9D53-84C28CFF9F7B}" srcOrd="0" destOrd="0" presId="urn:microsoft.com/office/officeart/2018/5/layout/CenteredIconLabelDescriptionList"/>
    <dgm:cxn modelId="{272C9AB2-86E3-4CD7-B647-9211CAFDEDA4}" type="presParOf" srcId="{65475382-A067-44EA-A8B2-888217226B47}" destId="{F9368608-4CF0-40C5-BA6A-FF47FCD752E9}" srcOrd="0" destOrd="0" presId="urn:microsoft.com/office/officeart/2018/5/layout/CenteredIconLabelDescriptionList"/>
    <dgm:cxn modelId="{5983CBF6-FF6E-41C6-BDF5-E0DF61B9A8D8}" type="presParOf" srcId="{F9368608-4CF0-40C5-BA6A-FF47FCD752E9}" destId="{EFC3465C-8AE0-48B3-80FA-CCEE84A3C202}" srcOrd="0" destOrd="0" presId="urn:microsoft.com/office/officeart/2018/5/layout/CenteredIconLabelDescriptionList"/>
    <dgm:cxn modelId="{93F7727A-674F-4DFE-99C8-00235F5C1C98}" type="presParOf" srcId="{F9368608-4CF0-40C5-BA6A-FF47FCD752E9}" destId="{EC1FE9A2-2E98-41E3-B98B-BEBC63DB5081}" srcOrd="1" destOrd="0" presId="urn:microsoft.com/office/officeart/2018/5/layout/CenteredIconLabelDescriptionList"/>
    <dgm:cxn modelId="{1BB062FC-5D29-4FBA-BFF6-D440C1BCC800}" type="presParOf" srcId="{F9368608-4CF0-40C5-BA6A-FF47FCD752E9}" destId="{1CD02E1D-99EE-4CE0-9D53-84C28CFF9F7B}" srcOrd="2" destOrd="0" presId="urn:microsoft.com/office/officeart/2018/5/layout/CenteredIconLabelDescriptionList"/>
    <dgm:cxn modelId="{800815C2-9BF3-4155-8B74-E8BB45FDDA0D}" type="presParOf" srcId="{F9368608-4CF0-40C5-BA6A-FF47FCD752E9}" destId="{C17F46E7-01BE-4AD7-B008-61A637D0B2A9}" srcOrd="3" destOrd="0" presId="urn:microsoft.com/office/officeart/2018/5/layout/CenteredIconLabelDescriptionList"/>
    <dgm:cxn modelId="{481E8E46-871F-433F-93B3-E5ED1CA09116}" type="presParOf" srcId="{F9368608-4CF0-40C5-BA6A-FF47FCD752E9}" destId="{34C13F54-9A96-4A0B-8049-FFE84F728AEC}" srcOrd="4" destOrd="0" presId="urn:microsoft.com/office/officeart/2018/5/layout/CenteredIconLabelDescriptionList"/>
    <dgm:cxn modelId="{D1949F7F-2977-4F2A-AC83-5C0068374449}" type="presParOf" srcId="{65475382-A067-44EA-A8B2-888217226B47}" destId="{70EF9D2E-C884-47B4-9562-6DA209A77DF7}" srcOrd="1" destOrd="0" presId="urn:microsoft.com/office/officeart/2018/5/layout/CenteredIconLabelDescriptionList"/>
    <dgm:cxn modelId="{C13C6339-30FB-49AE-BB9A-37C3D86EA32F}" type="presParOf" srcId="{65475382-A067-44EA-A8B2-888217226B47}" destId="{D4118BE0-9B8D-4997-9E95-A589A0913983}" srcOrd="2" destOrd="0" presId="urn:microsoft.com/office/officeart/2018/5/layout/CenteredIconLabelDescriptionList"/>
    <dgm:cxn modelId="{ECBB8102-23AB-44D6-8618-62471489C064}" type="presParOf" srcId="{D4118BE0-9B8D-4997-9E95-A589A0913983}" destId="{0083B22A-DE1F-4EB4-85AE-6DE9045A4F20}" srcOrd="0" destOrd="0" presId="urn:microsoft.com/office/officeart/2018/5/layout/CenteredIconLabelDescriptionList"/>
    <dgm:cxn modelId="{DD351278-4F92-4878-BE9D-632AC3B63DDF}" type="presParOf" srcId="{D4118BE0-9B8D-4997-9E95-A589A0913983}" destId="{7A327F23-707A-47E1-B48B-6A1387BE43EA}" srcOrd="1" destOrd="0" presId="urn:microsoft.com/office/officeart/2018/5/layout/CenteredIconLabelDescriptionList"/>
    <dgm:cxn modelId="{6BFF8B10-E5F1-417A-8869-8645EC8A6BA9}" type="presParOf" srcId="{D4118BE0-9B8D-4997-9E95-A589A0913983}" destId="{ACEBBF65-5C18-4850-A723-8888172B2D92}" srcOrd="2" destOrd="0" presId="urn:microsoft.com/office/officeart/2018/5/layout/CenteredIconLabelDescriptionList"/>
    <dgm:cxn modelId="{7E10E959-28CA-433D-82D5-29A05AB94879}" type="presParOf" srcId="{D4118BE0-9B8D-4997-9E95-A589A0913983}" destId="{8DA0E165-CF97-425B-A149-59828FFF787E}" srcOrd="3" destOrd="0" presId="urn:microsoft.com/office/officeart/2018/5/layout/CenteredIconLabelDescriptionList"/>
    <dgm:cxn modelId="{2C276D96-52A3-46A5-ADA3-AFBF4C3BD732}" type="presParOf" srcId="{D4118BE0-9B8D-4997-9E95-A589A0913983}" destId="{B3991871-A082-42CB-9320-5C0108A7D34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1719CA-337E-40C0-8D19-2A079CB48CC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496375-BA81-4332-B9F5-4F5D46F971D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Holdout Test</a:t>
          </a:r>
        </a:p>
      </dgm:t>
    </dgm:pt>
    <dgm:pt modelId="{89D08DC5-6463-4EF5-B44D-E6EF4F2A48E7}" type="parTrans" cxnId="{3154A215-B8B6-4233-BCBD-2DFDC76A0F2D}">
      <dgm:prSet/>
      <dgm:spPr/>
      <dgm:t>
        <a:bodyPr/>
        <a:lstStyle/>
        <a:p>
          <a:endParaRPr lang="en-US" sz="2800"/>
        </a:p>
      </dgm:t>
    </dgm:pt>
    <dgm:pt modelId="{AEFD7C45-3DF0-4DDF-AE43-A686135C0C51}" type="sibTrans" cxnId="{3154A215-B8B6-4233-BCBD-2DFDC76A0F2D}">
      <dgm:prSet/>
      <dgm:spPr/>
      <dgm:t>
        <a:bodyPr/>
        <a:lstStyle/>
        <a:p>
          <a:endParaRPr lang="en-US" sz="2800"/>
        </a:p>
      </dgm:t>
    </dgm:pt>
    <dgm:pt modelId="{04709300-24A5-449E-9908-6E873752074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Evaluation Metric </a:t>
          </a:r>
        </a:p>
      </dgm:t>
    </dgm:pt>
    <dgm:pt modelId="{379EF2C4-29DA-43B6-B73B-CCFB0A0EB0E2}" type="parTrans" cxnId="{DAA15BF3-EF79-4945-AF11-0D4E68ECC254}">
      <dgm:prSet/>
      <dgm:spPr/>
      <dgm:t>
        <a:bodyPr/>
        <a:lstStyle/>
        <a:p>
          <a:endParaRPr lang="en-US" sz="2800"/>
        </a:p>
      </dgm:t>
    </dgm:pt>
    <dgm:pt modelId="{FD0254AE-5266-4A64-A532-8E412BD30836}" type="sibTrans" cxnId="{DAA15BF3-EF79-4945-AF11-0D4E68ECC254}">
      <dgm:prSet/>
      <dgm:spPr/>
      <dgm:t>
        <a:bodyPr/>
        <a:lstStyle/>
        <a:p>
          <a:endParaRPr lang="en-US" sz="2800"/>
        </a:p>
      </dgm:t>
    </dgm:pt>
    <dgm:pt modelId="{CA13280F-AD70-4984-BB2C-A65A6628891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Problem Scope</a:t>
          </a:r>
        </a:p>
      </dgm:t>
    </dgm:pt>
    <dgm:pt modelId="{9B63ACC6-AD3C-4959-B674-F0D51265682C}" type="parTrans" cxnId="{3E74B214-C223-44B9-A4CC-81F9A1B23CCA}">
      <dgm:prSet/>
      <dgm:spPr/>
      <dgm:t>
        <a:bodyPr/>
        <a:lstStyle/>
        <a:p>
          <a:endParaRPr lang="en-US" sz="2800"/>
        </a:p>
      </dgm:t>
    </dgm:pt>
    <dgm:pt modelId="{49201719-6E93-40CC-9438-CF927B48D79E}" type="sibTrans" cxnId="{3E74B214-C223-44B9-A4CC-81F9A1B23CCA}">
      <dgm:prSet/>
      <dgm:spPr/>
      <dgm:t>
        <a:bodyPr/>
        <a:lstStyle/>
        <a:p>
          <a:endParaRPr lang="en-US" sz="2800"/>
        </a:p>
      </dgm:t>
    </dgm:pt>
    <dgm:pt modelId="{48C2C7D8-7D3F-4E37-B48D-7BDABEFF2A5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Resource</a:t>
          </a:r>
        </a:p>
      </dgm:t>
    </dgm:pt>
    <dgm:pt modelId="{892FC613-C911-40C3-8439-DC62CA95A637}" type="parTrans" cxnId="{D6BAB8B2-B4D1-4A64-8590-63F245F073FF}">
      <dgm:prSet/>
      <dgm:spPr/>
      <dgm:t>
        <a:bodyPr/>
        <a:lstStyle/>
        <a:p>
          <a:endParaRPr lang="en-US" sz="2800"/>
        </a:p>
      </dgm:t>
    </dgm:pt>
    <dgm:pt modelId="{6910333A-D006-4B42-BCD6-0766FD8DF01F}" type="sibTrans" cxnId="{D6BAB8B2-B4D1-4A64-8590-63F245F073FF}">
      <dgm:prSet/>
      <dgm:spPr/>
      <dgm:t>
        <a:bodyPr/>
        <a:lstStyle/>
        <a:p>
          <a:endParaRPr lang="en-US" sz="2800"/>
        </a:p>
      </dgm:t>
    </dgm:pt>
    <dgm:pt modelId="{2123E223-97C7-C444-BBE6-B856948EBC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80/20 split for Training and Validation. Separate Test set</a:t>
          </a:r>
        </a:p>
      </dgm:t>
    </dgm:pt>
    <dgm:pt modelId="{6867D647-39CA-B447-A29E-307C1AD3375A}" type="parTrans" cxnId="{64178BA8-D808-7246-BA39-ED7BDFDFC2BC}">
      <dgm:prSet/>
      <dgm:spPr/>
      <dgm:t>
        <a:bodyPr/>
        <a:lstStyle/>
        <a:p>
          <a:endParaRPr lang="en-US" sz="2800"/>
        </a:p>
      </dgm:t>
    </dgm:pt>
    <dgm:pt modelId="{FD8ABECC-ED34-AA4C-96EA-37A767EE46CA}" type="sibTrans" cxnId="{64178BA8-D808-7246-BA39-ED7BDFDFC2BC}">
      <dgm:prSet/>
      <dgm:spPr/>
      <dgm:t>
        <a:bodyPr/>
        <a:lstStyle/>
        <a:p>
          <a:endParaRPr lang="en-US" sz="2800"/>
        </a:p>
      </dgm:t>
    </dgm:pt>
    <dgm:pt modelId="{09D1CCEC-A2CC-6549-AC49-3C0F10BD4C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Binary Accuracy, since the data set is well balanced.</a:t>
          </a:r>
        </a:p>
      </dgm:t>
    </dgm:pt>
    <dgm:pt modelId="{5031BF82-2EFA-2D4F-BDC9-03E8512EFB7E}" type="parTrans" cxnId="{1B59A1B2-532B-3746-86A9-E15AFF9D11BC}">
      <dgm:prSet/>
      <dgm:spPr/>
      <dgm:t>
        <a:bodyPr/>
        <a:lstStyle/>
        <a:p>
          <a:endParaRPr lang="en-US" sz="2800"/>
        </a:p>
      </dgm:t>
    </dgm:pt>
    <dgm:pt modelId="{4D7C4AC0-598B-8248-B6FA-CB9ABE7EF567}" type="sibTrans" cxnId="{1B59A1B2-532B-3746-86A9-E15AFF9D11BC}">
      <dgm:prSet/>
      <dgm:spPr/>
      <dgm:t>
        <a:bodyPr/>
        <a:lstStyle/>
        <a:p>
          <a:endParaRPr lang="en-US" sz="2800"/>
        </a:p>
      </dgm:t>
    </dgm:pt>
    <dgm:pt modelId="{9DBA7601-F9E6-B04A-9321-45E6E637C8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16 CPU, 30 GB, TESLA T4 GPU</a:t>
          </a:r>
        </a:p>
      </dgm:t>
    </dgm:pt>
    <dgm:pt modelId="{E453500A-12F4-7441-9106-E3CAE2BB86E8}" type="parTrans" cxnId="{924FBA4C-1154-D044-9915-A6459AA6724B}">
      <dgm:prSet/>
      <dgm:spPr/>
      <dgm:t>
        <a:bodyPr/>
        <a:lstStyle/>
        <a:p>
          <a:endParaRPr lang="en-US" sz="2800"/>
        </a:p>
      </dgm:t>
    </dgm:pt>
    <dgm:pt modelId="{4E1F739C-44BA-304E-9E23-55A82BADE232}" type="sibTrans" cxnId="{924FBA4C-1154-D044-9915-A6459AA6724B}">
      <dgm:prSet/>
      <dgm:spPr/>
      <dgm:t>
        <a:bodyPr/>
        <a:lstStyle/>
        <a:p>
          <a:endParaRPr lang="en-US" sz="2800"/>
        </a:p>
      </dgm:t>
    </dgm:pt>
    <dgm:pt modelId="{FBD69864-576F-9741-9BF6-A3768329D2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Binary Classification</a:t>
          </a:r>
        </a:p>
      </dgm:t>
    </dgm:pt>
    <dgm:pt modelId="{DA3FA89C-6975-6D48-8F93-CAF8D6B49DAE}" type="parTrans" cxnId="{48518BF3-F05F-CA48-B997-0FD02ED60946}">
      <dgm:prSet/>
      <dgm:spPr/>
      <dgm:t>
        <a:bodyPr/>
        <a:lstStyle/>
        <a:p>
          <a:endParaRPr lang="en-US" sz="2800"/>
        </a:p>
      </dgm:t>
    </dgm:pt>
    <dgm:pt modelId="{A32CD699-DEBE-3445-8286-ABB8CCC2EFE0}" type="sibTrans" cxnId="{48518BF3-F05F-CA48-B997-0FD02ED60946}">
      <dgm:prSet/>
      <dgm:spPr/>
      <dgm:t>
        <a:bodyPr/>
        <a:lstStyle/>
        <a:p>
          <a:endParaRPr lang="en-US" sz="2800"/>
        </a:p>
      </dgm:t>
    </dgm:pt>
    <dgm:pt modelId="{8129C0B0-E9D9-49AA-875C-801AD64855ED}" type="pres">
      <dgm:prSet presAssocID="{B91719CA-337E-40C0-8D19-2A079CB48CCE}" presName="root" presStyleCnt="0">
        <dgm:presLayoutVars>
          <dgm:dir/>
          <dgm:resizeHandles val="exact"/>
        </dgm:presLayoutVars>
      </dgm:prSet>
      <dgm:spPr/>
    </dgm:pt>
    <dgm:pt modelId="{41B78E77-21B5-4879-A320-70C306406FEF}" type="pres">
      <dgm:prSet presAssocID="{CA13280F-AD70-4984-BB2C-A65A6628891E}" presName="compNode" presStyleCnt="0"/>
      <dgm:spPr/>
    </dgm:pt>
    <dgm:pt modelId="{9367994E-ECD3-49A5-8DEE-FE57D01764D4}" type="pres">
      <dgm:prSet presAssocID="{CA13280F-AD70-4984-BB2C-A65A662889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7B13ECB-25B4-4EF8-BC15-0E885BBBE7F8}" type="pres">
      <dgm:prSet presAssocID="{CA13280F-AD70-4984-BB2C-A65A6628891E}" presName="iconSpace" presStyleCnt="0"/>
      <dgm:spPr/>
    </dgm:pt>
    <dgm:pt modelId="{95D820B8-C35B-4A2F-816B-3B60EE16B761}" type="pres">
      <dgm:prSet presAssocID="{CA13280F-AD70-4984-BB2C-A65A6628891E}" presName="parTx" presStyleLbl="revTx" presStyleIdx="0" presStyleCnt="8">
        <dgm:presLayoutVars>
          <dgm:chMax val="0"/>
          <dgm:chPref val="0"/>
        </dgm:presLayoutVars>
      </dgm:prSet>
      <dgm:spPr/>
    </dgm:pt>
    <dgm:pt modelId="{E88B9B27-A566-483D-8988-3B9A2803752F}" type="pres">
      <dgm:prSet presAssocID="{CA13280F-AD70-4984-BB2C-A65A6628891E}" presName="txSpace" presStyleCnt="0"/>
      <dgm:spPr/>
    </dgm:pt>
    <dgm:pt modelId="{0CBCF3B6-9223-498A-ABCF-3656BC5EEBB0}" type="pres">
      <dgm:prSet presAssocID="{CA13280F-AD70-4984-BB2C-A65A6628891E}" presName="desTx" presStyleLbl="revTx" presStyleIdx="1" presStyleCnt="8">
        <dgm:presLayoutVars/>
      </dgm:prSet>
      <dgm:spPr/>
    </dgm:pt>
    <dgm:pt modelId="{0DB9C02F-3A6E-4CB1-9F0A-2029F1E5BFDB}" type="pres">
      <dgm:prSet presAssocID="{49201719-6E93-40CC-9438-CF927B48D79E}" presName="sibTrans" presStyleCnt="0"/>
      <dgm:spPr/>
    </dgm:pt>
    <dgm:pt modelId="{51093BC8-63EA-41F3-9601-9521AE7B6E36}" type="pres">
      <dgm:prSet presAssocID="{F0496375-BA81-4332-B9F5-4F5D46F971D8}" presName="compNode" presStyleCnt="0"/>
      <dgm:spPr/>
    </dgm:pt>
    <dgm:pt modelId="{B860C21A-C9CF-4AA7-ABE9-8EFB63FED6E0}" type="pres">
      <dgm:prSet presAssocID="{F0496375-BA81-4332-B9F5-4F5D46F971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95668376-BE3F-464E-83BF-71B16778B0B7}" type="pres">
      <dgm:prSet presAssocID="{F0496375-BA81-4332-B9F5-4F5D46F971D8}" presName="iconSpace" presStyleCnt="0"/>
      <dgm:spPr/>
    </dgm:pt>
    <dgm:pt modelId="{EF99A25A-87A6-406F-8427-A51F3AAEC347}" type="pres">
      <dgm:prSet presAssocID="{F0496375-BA81-4332-B9F5-4F5D46F971D8}" presName="parTx" presStyleLbl="revTx" presStyleIdx="2" presStyleCnt="8">
        <dgm:presLayoutVars>
          <dgm:chMax val="0"/>
          <dgm:chPref val="0"/>
        </dgm:presLayoutVars>
      </dgm:prSet>
      <dgm:spPr/>
    </dgm:pt>
    <dgm:pt modelId="{6D1F5AC6-0138-4E43-9DA1-344017817EFD}" type="pres">
      <dgm:prSet presAssocID="{F0496375-BA81-4332-B9F5-4F5D46F971D8}" presName="txSpace" presStyleCnt="0"/>
      <dgm:spPr/>
    </dgm:pt>
    <dgm:pt modelId="{A3410B1D-873F-4B33-9305-B7132D639E4A}" type="pres">
      <dgm:prSet presAssocID="{F0496375-BA81-4332-B9F5-4F5D46F971D8}" presName="desTx" presStyleLbl="revTx" presStyleIdx="3" presStyleCnt="8">
        <dgm:presLayoutVars/>
      </dgm:prSet>
      <dgm:spPr/>
    </dgm:pt>
    <dgm:pt modelId="{B4DC4FCD-B6D3-4701-A9E0-291396EC6533}" type="pres">
      <dgm:prSet presAssocID="{AEFD7C45-3DF0-4DDF-AE43-A686135C0C51}" presName="sibTrans" presStyleCnt="0"/>
      <dgm:spPr/>
    </dgm:pt>
    <dgm:pt modelId="{481A78AE-C9DD-413F-B543-D8BB2E152942}" type="pres">
      <dgm:prSet presAssocID="{04709300-24A5-449E-9908-6E8737520744}" presName="compNode" presStyleCnt="0"/>
      <dgm:spPr/>
    </dgm:pt>
    <dgm:pt modelId="{FCBF0636-DFB6-4C66-BC47-80B6E7ABA24E}" type="pres">
      <dgm:prSet presAssocID="{04709300-24A5-449E-9908-6E87375207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11CD7B6-FF77-4D50-AC84-C848BBB356AF}" type="pres">
      <dgm:prSet presAssocID="{04709300-24A5-449E-9908-6E8737520744}" presName="iconSpace" presStyleCnt="0"/>
      <dgm:spPr/>
    </dgm:pt>
    <dgm:pt modelId="{61AAB326-53A7-4F20-A9E6-2FE8F1DD3AF4}" type="pres">
      <dgm:prSet presAssocID="{04709300-24A5-449E-9908-6E8737520744}" presName="parTx" presStyleLbl="revTx" presStyleIdx="4" presStyleCnt="8">
        <dgm:presLayoutVars>
          <dgm:chMax val="0"/>
          <dgm:chPref val="0"/>
        </dgm:presLayoutVars>
      </dgm:prSet>
      <dgm:spPr/>
    </dgm:pt>
    <dgm:pt modelId="{8146384A-4347-4B5A-A966-6E07F298F391}" type="pres">
      <dgm:prSet presAssocID="{04709300-24A5-449E-9908-6E8737520744}" presName="txSpace" presStyleCnt="0"/>
      <dgm:spPr/>
    </dgm:pt>
    <dgm:pt modelId="{D3E4E9DB-8A6E-488A-91A6-0C2C4367E66D}" type="pres">
      <dgm:prSet presAssocID="{04709300-24A5-449E-9908-6E8737520744}" presName="desTx" presStyleLbl="revTx" presStyleIdx="5" presStyleCnt="8">
        <dgm:presLayoutVars/>
      </dgm:prSet>
      <dgm:spPr/>
    </dgm:pt>
    <dgm:pt modelId="{3571D237-6EDD-40F3-AD53-4DFA81381AC7}" type="pres">
      <dgm:prSet presAssocID="{FD0254AE-5266-4A64-A532-8E412BD30836}" presName="sibTrans" presStyleCnt="0"/>
      <dgm:spPr/>
    </dgm:pt>
    <dgm:pt modelId="{7102E1DA-CB96-4E68-A8BA-15ED7B4E4B29}" type="pres">
      <dgm:prSet presAssocID="{48C2C7D8-7D3F-4E37-B48D-7BDABEFF2A59}" presName="compNode" presStyleCnt="0"/>
      <dgm:spPr/>
    </dgm:pt>
    <dgm:pt modelId="{14771E5D-822A-4542-BA9F-CE2554956D18}" type="pres">
      <dgm:prSet presAssocID="{48C2C7D8-7D3F-4E37-B48D-7BDABEFF2A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55DD787-6C32-4481-90D5-9A53D2E36510}" type="pres">
      <dgm:prSet presAssocID="{48C2C7D8-7D3F-4E37-B48D-7BDABEFF2A59}" presName="iconSpace" presStyleCnt="0"/>
      <dgm:spPr/>
    </dgm:pt>
    <dgm:pt modelId="{7DFC012E-755F-425C-8E2E-820B68795E3B}" type="pres">
      <dgm:prSet presAssocID="{48C2C7D8-7D3F-4E37-B48D-7BDABEFF2A59}" presName="parTx" presStyleLbl="revTx" presStyleIdx="6" presStyleCnt="8">
        <dgm:presLayoutVars>
          <dgm:chMax val="0"/>
          <dgm:chPref val="0"/>
        </dgm:presLayoutVars>
      </dgm:prSet>
      <dgm:spPr/>
    </dgm:pt>
    <dgm:pt modelId="{BCDCDEE2-2163-4BD8-9C55-D4BCB2923B92}" type="pres">
      <dgm:prSet presAssocID="{48C2C7D8-7D3F-4E37-B48D-7BDABEFF2A59}" presName="txSpace" presStyleCnt="0"/>
      <dgm:spPr/>
    </dgm:pt>
    <dgm:pt modelId="{E1407C4E-AAC5-4CFB-94B6-DA8B2B873B8E}" type="pres">
      <dgm:prSet presAssocID="{48C2C7D8-7D3F-4E37-B48D-7BDABEFF2A59}" presName="desTx" presStyleLbl="revTx" presStyleIdx="7" presStyleCnt="8">
        <dgm:presLayoutVars/>
      </dgm:prSet>
      <dgm:spPr/>
    </dgm:pt>
  </dgm:ptLst>
  <dgm:cxnLst>
    <dgm:cxn modelId="{14C74B03-04E0-ED44-97E0-653C5B20F306}" type="presOf" srcId="{B91719CA-337E-40C0-8D19-2A079CB48CCE}" destId="{8129C0B0-E9D9-49AA-875C-801AD64855ED}" srcOrd="0" destOrd="0" presId="urn:microsoft.com/office/officeart/2018/2/layout/IconLabelDescriptionList"/>
    <dgm:cxn modelId="{1A304C09-6B8E-0A43-8837-AA890D720204}" type="presOf" srcId="{FBD69864-576F-9741-9BF6-A3768329D2CD}" destId="{0CBCF3B6-9223-498A-ABCF-3656BC5EEBB0}" srcOrd="0" destOrd="0" presId="urn:microsoft.com/office/officeart/2018/2/layout/IconLabelDescriptionList"/>
    <dgm:cxn modelId="{3E74B214-C223-44B9-A4CC-81F9A1B23CCA}" srcId="{B91719CA-337E-40C0-8D19-2A079CB48CCE}" destId="{CA13280F-AD70-4984-BB2C-A65A6628891E}" srcOrd="0" destOrd="0" parTransId="{9B63ACC6-AD3C-4959-B674-F0D51265682C}" sibTransId="{49201719-6E93-40CC-9438-CF927B48D79E}"/>
    <dgm:cxn modelId="{3154A215-B8B6-4233-BCBD-2DFDC76A0F2D}" srcId="{B91719CA-337E-40C0-8D19-2A079CB48CCE}" destId="{F0496375-BA81-4332-B9F5-4F5D46F971D8}" srcOrd="1" destOrd="0" parTransId="{89D08DC5-6463-4EF5-B44D-E6EF4F2A48E7}" sibTransId="{AEFD7C45-3DF0-4DDF-AE43-A686135C0C51}"/>
    <dgm:cxn modelId="{DCC10921-4A3A-8941-8AEE-E5D2D1C5FEB0}" type="presOf" srcId="{CA13280F-AD70-4984-BB2C-A65A6628891E}" destId="{95D820B8-C35B-4A2F-816B-3B60EE16B761}" srcOrd="0" destOrd="0" presId="urn:microsoft.com/office/officeart/2018/2/layout/IconLabelDescriptionList"/>
    <dgm:cxn modelId="{2B6E6B24-1536-4E40-AA3A-DDFCF941EE03}" type="presOf" srcId="{04709300-24A5-449E-9908-6E8737520744}" destId="{61AAB326-53A7-4F20-A9E6-2FE8F1DD3AF4}" srcOrd="0" destOrd="0" presId="urn:microsoft.com/office/officeart/2018/2/layout/IconLabelDescriptionList"/>
    <dgm:cxn modelId="{2A280243-0513-E848-93E6-303923FA5033}" type="presOf" srcId="{9DBA7601-F9E6-B04A-9321-45E6E637C88D}" destId="{E1407C4E-AAC5-4CFB-94B6-DA8B2B873B8E}" srcOrd="0" destOrd="0" presId="urn:microsoft.com/office/officeart/2018/2/layout/IconLabelDescriptionList"/>
    <dgm:cxn modelId="{00F43864-F3F4-D84E-9545-AFB738DB5BD8}" type="presOf" srcId="{2123E223-97C7-C444-BBE6-B856948EBC10}" destId="{A3410B1D-873F-4B33-9305-B7132D639E4A}" srcOrd="0" destOrd="0" presId="urn:microsoft.com/office/officeart/2018/2/layout/IconLabelDescriptionList"/>
    <dgm:cxn modelId="{924FBA4C-1154-D044-9915-A6459AA6724B}" srcId="{48C2C7D8-7D3F-4E37-B48D-7BDABEFF2A59}" destId="{9DBA7601-F9E6-B04A-9321-45E6E637C88D}" srcOrd="0" destOrd="0" parTransId="{E453500A-12F4-7441-9106-E3CAE2BB86E8}" sibTransId="{4E1F739C-44BA-304E-9E23-55A82BADE232}"/>
    <dgm:cxn modelId="{9040CA4D-2A24-9D45-864B-7C0CEC2107C1}" type="presOf" srcId="{F0496375-BA81-4332-B9F5-4F5D46F971D8}" destId="{EF99A25A-87A6-406F-8427-A51F3AAEC347}" srcOrd="0" destOrd="0" presId="urn:microsoft.com/office/officeart/2018/2/layout/IconLabelDescriptionList"/>
    <dgm:cxn modelId="{DFC5EF9A-A38F-6D41-9B01-FF82FA0BC170}" type="presOf" srcId="{09D1CCEC-A2CC-6549-AC49-3C0F10BD4CF7}" destId="{D3E4E9DB-8A6E-488A-91A6-0C2C4367E66D}" srcOrd="0" destOrd="0" presId="urn:microsoft.com/office/officeart/2018/2/layout/IconLabelDescriptionList"/>
    <dgm:cxn modelId="{64178BA8-D808-7246-BA39-ED7BDFDFC2BC}" srcId="{F0496375-BA81-4332-B9F5-4F5D46F971D8}" destId="{2123E223-97C7-C444-BBE6-B856948EBC10}" srcOrd="0" destOrd="0" parTransId="{6867D647-39CA-B447-A29E-307C1AD3375A}" sibTransId="{FD8ABECC-ED34-AA4C-96EA-37A767EE46CA}"/>
    <dgm:cxn modelId="{1B59A1B2-532B-3746-86A9-E15AFF9D11BC}" srcId="{04709300-24A5-449E-9908-6E8737520744}" destId="{09D1CCEC-A2CC-6549-AC49-3C0F10BD4CF7}" srcOrd="0" destOrd="0" parTransId="{5031BF82-2EFA-2D4F-BDC9-03E8512EFB7E}" sibTransId="{4D7C4AC0-598B-8248-B6FA-CB9ABE7EF567}"/>
    <dgm:cxn modelId="{D6BAB8B2-B4D1-4A64-8590-63F245F073FF}" srcId="{B91719CA-337E-40C0-8D19-2A079CB48CCE}" destId="{48C2C7D8-7D3F-4E37-B48D-7BDABEFF2A59}" srcOrd="3" destOrd="0" parTransId="{892FC613-C911-40C3-8439-DC62CA95A637}" sibTransId="{6910333A-D006-4B42-BCD6-0766FD8DF01F}"/>
    <dgm:cxn modelId="{327C1DE5-5399-5245-B3CB-E2B60466DD8C}" type="presOf" srcId="{48C2C7D8-7D3F-4E37-B48D-7BDABEFF2A59}" destId="{7DFC012E-755F-425C-8E2E-820B68795E3B}" srcOrd="0" destOrd="0" presId="urn:microsoft.com/office/officeart/2018/2/layout/IconLabelDescriptionList"/>
    <dgm:cxn modelId="{DAA15BF3-EF79-4945-AF11-0D4E68ECC254}" srcId="{B91719CA-337E-40C0-8D19-2A079CB48CCE}" destId="{04709300-24A5-449E-9908-6E8737520744}" srcOrd="2" destOrd="0" parTransId="{379EF2C4-29DA-43B6-B73B-CCFB0A0EB0E2}" sibTransId="{FD0254AE-5266-4A64-A532-8E412BD30836}"/>
    <dgm:cxn modelId="{48518BF3-F05F-CA48-B997-0FD02ED60946}" srcId="{CA13280F-AD70-4984-BB2C-A65A6628891E}" destId="{FBD69864-576F-9741-9BF6-A3768329D2CD}" srcOrd="0" destOrd="0" parTransId="{DA3FA89C-6975-6D48-8F93-CAF8D6B49DAE}" sibTransId="{A32CD699-DEBE-3445-8286-ABB8CCC2EFE0}"/>
    <dgm:cxn modelId="{AE9A7CAA-AB18-214E-BCD5-45C164F1BC05}" type="presParOf" srcId="{8129C0B0-E9D9-49AA-875C-801AD64855ED}" destId="{41B78E77-21B5-4879-A320-70C306406FEF}" srcOrd="0" destOrd="0" presId="urn:microsoft.com/office/officeart/2018/2/layout/IconLabelDescriptionList"/>
    <dgm:cxn modelId="{744388CC-9C3B-C14B-BC18-5187624DE15D}" type="presParOf" srcId="{41B78E77-21B5-4879-A320-70C306406FEF}" destId="{9367994E-ECD3-49A5-8DEE-FE57D01764D4}" srcOrd="0" destOrd="0" presId="urn:microsoft.com/office/officeart/2018/2/layout/IconLabelDescriptionList"/>
    <dgm:cxn modelId="{A39C4655-F960-284D-8B92-471AAEF3DAC8}" type="presParOf" srcId="{41B78E77-21B5-4879-A320-70C306406FEF}" destId="{57B13ECB-25B4-4EF8-BC15-0E885BBBE7F8}" srcOrd="1" destOrd="0" presId="urn:microsoft.com/office/officeart/2018/2/layout/IconLabelDescriptionList"/>
    <dgm:cxn modelId="{0BB4E3B6-11DC-4C43-AC7B-9F793886F66B}" type="presParOf" srcId="{41B78E77-21B5-4879-A320-70C306406FEF}" destId="{95D820B8-C35B-4A2F-816B-3B60EE16B761}" srcOrd="2" destOrd="0" presId="urn:microsoft.com/office/officeart/2018/2/layout/IconLabelDescriptionList"/>
    <dgm:cxn modelId="{7CF5D887-2D75-BE47-AD3B-05281FA31ACF}" type="presParOf" srcId="{41B78E77-21B5-4879-A320-70C306406FEF}" destId="{E88B9B27-A566-483D-8988-3B9A2803752F}" srcOrd="3" destOrd="0" presId="urn:microsoft.com/office/officeart/2018/2/layout/IconLabelDescriptionList"/>
    <dgm:cxn modelId="{DF711CDD-9A46-4E47-AA7B-23C89079AF31}" type="presParOf" srcId="{41B78E77-21B5-4879-A320-70C306406FEF}" destId="{0CBCF3B6-9223-498A-ABCF-3656BC5EEBB0}" srcOrd="4" destOrd="0" presId="urn:microsoft.com/office/officeart/2018/2/layout/IconLabelDescriptionList"/>
    <dgm:cxn modelId="{04BD44D3-638F-4848-986D-058341F2F9AA}" type="presParOf" srcId="{8129C0B0-E9D9-49AA-875C-801AD64855ED}" destId="{0DB9C02F-3A6E-4CB1-9F0A-2029F1E5BFDB}" srcOrd="1" destOrd="0" presId="urn:microsoft.com/office/officeart/2018/2/layout/IconLabelDescriptionList"/>
    <dgm:cxn modelId="{E38B341C-3AEC-F643-B35E-C2AEFB39CA70}" type="presParOf" srcId="{8129C0B0-E9D9-49AA-875C-801AD64855ED}" destId="{51093BC8-63EA-41F3-9601-9521AE7B6E36}" srcOrd="2" destOrd="0" presId="urn:microsoft.com/office/officeart/2018/2/layout/IconLabelDescriptionList"/>
    <dgm:cxn modelId="{1E906ECB-62D1-804B-9C11-1C19CE26EE88}" type="presParOf" srcId="{51093BC8-63EA-41F3-9601-9521AE7B6E36}" destId="{B860C21A-C9CF-4AA7-ABE9-8EFB63FED6E0}" srcOrd="0" destOrd="0" presId="urn:microsoft.com/office/officeart/2018/2/layout/IconLabelDescriptionList"/>
    <dgm:cxn modelId="{E38C0055-1D02-7343-80E9-6E103BC988D2}" type="presParOf" srcId="{51093BC8-63EA-41F3-9601-9521AE7B6E36}" destId="{95668376-BE3F-464E-83BF-71B16778B0B7}" srcOrd="1" destOrd="0" presId="urn:microsoft.com/office/officeart/2018/2/layout/IconLabelDescriptionList"/>
    <dgm:cxn modelId="{E92D9A02-7FD0-FA41-8B7F-9256CE058179}" type="presParOf" srcId="{51093BC8-63EA-41F3-9601-9521AE7B6E36}" destId="{EF99A25A-87A6-406F-8427-A51F3AAEC347}" srcOrd="2" destOrd="0" presId="urn:microsoft.com/office/officeart/2018/2/layout/IconLabelDescriptionList"/>
    <dgm:cxn modelId="{1EAFD0FB-B146-CC44-A42A-AFDFE5836F21}" type="presParOf" srcId="{51093BC8-63EA-41F3-9601-9521AE7B6E36}" destId="{6D1F5AC6-0138-4E43-9DA1-344017817EFD}" srcOrd="3" destOrd="0" presId="urn:microsoft.com/office/officeart/2018/2/layout/IconLabelDescriptionList"/>
    <dgm:cxn modelId="{9E86A8E6-C354-1944-B4BB-59B361B80DAA}" type="presParOf" srcId="{51093BC8-63EA-41F3-9601-9521AE7B6E36}" destId="{A3410B1D-873F-4B33-9305-B7132D639E4A}" srcOrd="4" destOrd="0" presId="urn:microsoft.com/office/officeart/2018/2/layout/IconLabelDescriptionList"/>
    <dgm:cxn modelId="{64601F2E-37F0-EE48-996F-DE0BC962CFE3}" type="presParOf" srcId="{8129C0B0-E9D9-49AA-875C-801AD64855ED}" destId="{B4DC4FCD-B6D3-4701-A9E0-291396EC6533}" srcOrd="3" destOrd="0" presId="urn:microsoft.com/office/officeart/2018/2/layout/IconLabelDescriptionList"/>
    <dgm:cxn modelId="{F7E5B1DA-2C47-A04D-9B0F-618B274F9F2D}" type="presParOf" srcId="{8129C0B0-E9D9-49AA-875C-801AD64855ED}" destId="{481A78AE-C9DD-413F-B543-D8BB2E152942}" srcOrd="4" destOrd="0" presId="urn:microsoft.com/office/officeart/2018/2/layout/IconLabelDescriptionList"/>
    <dgm:cxn modelId="{774D29AB-F6DB-9E4C-9366-FC773D6B6111}" type="presParOf" srcId="{481A78AE-C9DD-413F-B543-D8BB2E152942}" destId="{FCBF0636-DFB6-4C66-BC47-80B6E7ABA24E}" srcOrd="0" destOrd="0" presId="urn:microsoft.com/office/officeart/2018/2/layout/IconLabelDescriptionList"/>
    <dgm:cxn modelId="{21873F41-ADAA-DA42-9F65-AD0E2454F558}" type="presParOf" srcId="{481A78AE-C9DD-413F-B543-D8BB2E152942}" destId="{911CD7B6-FF77-4D50-AC84-C848BBB356AF}" srcOrd="1" destOrd="0" presId="urn:microsoft.com/office/officeart/2018/2/layout/IconLabelDescriptionList"/>
    <dgm:cxn modelId="{4376F23A-96C3-0842-997F-F3D6784765C9}" type="presParOf" srcId="{481A78AE-C9DD-413F-B543-D8BB2E152942}" destId="{61AAB326-53A7-4F20-A9E6-2FE8F1DD3AF4}" srcOrd="2" destOrd="0" presId="urn:microsoft.com/office/officeart/2018/2/layout/IconLabelDescriptionList"/>
    <dgm:cxn modelId="{201B9308-0D04-0746-954D-431765EEEE42}" type="presParOf" srcId="{481A78AE-C9DD-413F-B543-D8BB2E152942}" destId="{8146384A-4347-4B5A-A966-6E07F298F391}" srcOrd="3" destOrd="0" presId="urn:microsoft.com/office/officeart/2018/2/layout/IconLabelDescriptionList"/>
    <dgm:cxn modelId="{C8C483C3-DEB5-184D-BF75-F0D39BB311E1}" type="presParOf" srcId="{481A78AE-C9DD-413F-B543-D8BB2E152942}" destId="{D3E4E9DB-8A6E-488A-91A6-0C2C4367E66D}" srcOrd="4" destOrd="0" presId="urn:microsoft.com/office/officeart/2018/2/layout/IconLabelDescriptionList"/>
    <dgm:cxn modelId="{1E8B09FB-5DF4-C34D-ABB0-4583D92625CD}" type="presParOf" srcId="{8129C0B0-E9D9-49AA-875C-801AD64855ED}" destId="{3571D237-6EDD-40F3-AD53-4DFA81381AC7}" srcOrd="5" destOrd="0" presId="urn:microsoft.com/office/officeart/2018/2/layout/IconLabelDescriptionList"/>
    <dgm:cxn modelId="{43063C87-2CF9-FC4D-9C2A-7AB06DB19151}" type="presParOf" srcId="{8129C0B0-E9D9-49AA-875C-801AD64855ED}" destId="{7102E1DA-CB96-4E68-A8BA-15ED7B4E4B29}" srcOrd="6" destOrd="0" presId="urn:microsoft.com/office/officeart/2018/2/layout/IconLabelDescriptionList"/>
    <dgm:cxn modelId="{0F147C7A-A762-E94A-BC0A-7004CBC882B3}" type="presParOf" srcId="{7102E1DA-CB96-4E68-A8BA-15ED7B4E4B29}" destId="{14771E5D-822A-4542-BA9F-CE2554956D18}" srcOrd="0" destOrd="0" presId="urn:microsoft.com/office/officeart/2018/2/layout/IconLabelDescriptionList"/>
    <dgm:cxn modelId="{470116F2-3A04-3747-BA52-1052F8F71209}" type="presParOf" srcId="{7102E1DA-CB96-4E68-A8BA-15ED7B4E4B29}" destId="{E55DD787-6C32-4481-90D5-9A53D2E36510}" srcOrd="1" destOrd="0" presId="urn:microsoft.com/office/officeart/2018/2/layout/IconLabelDescriptionList"/>
    <dgm:cxn modelId="{4987DE8E-5624-6C43-862A-272D53395FE0}" type="presParOf" srcId="{7102E1DA-CB96-4E68-A8BA-15ED7B4E4B29}" destId="{7DFC012E-755F-425C-8E2E-820B68795E3B}" srcOrd="2" destOrd="0" presId="urn:microsoft.com/office/officeart/2018/2/layout/IconLabelDescriptionList"/>
    <dgm:cxn modelId="{91CB4C3D-FF58-E04F-A4E8-8024787F2DB7}" type="presParOf" srcId="{7102E1DA-CB96-4E68-A8BA-15ED7B4E4B29}" destId="{BCDCDEE2-2163-4BD8-9C55-D4BCB2923B92}" srcOrd="3" destOrd="0" presId="urn:microsoft.com/office/officeart/2018/2/layout/IconLabelDescriptionList"/>
    <dgm:cxn modelId="{C5F366A7-1029-484C-B247-BA0BA8B90777}" type="presParOf" srcId="{7102E1DA-CB96-4E68-A8BA-15ED7B4E4B29}" destId="{E1407C4E-AAC5-4CFB-94B6-DA8B2B873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3465C-8AE0-48B3-80FA-CCEE84A3C202}">
      <dsp:nvSpPr>
        <dsp:cNvPr id="0" name=""/>
        <dsp:cNvSpPr/>
      </dsp:nvSpPr>
      <dsp:spPr>
        <a:xfrm>
          <a:off x="1248541" y="607844"/>
          <a:ext cx="1343671" cy="1343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02E1D-99EE-4CE0-9D53-84C28CFF9F7B}">
      <dsp:nvSpPr>
        <dsp:cNvPr id="0" name=""/>
        <dsp:cNvSpPr/>
      </dsp:nvSpPr>
      <dsp:spPr>
        <a:xfrm>
          <a:off x="846" y="2073993"/>
          <a:ext cx="3839062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Problem</a:t>
          </a:r>
        </a:p>
      </dsp:txBody>
      <dsp:txXfrm>
        <a:off x="846" y="2073993"/>
        <a:ext cx="3839062" cy="575859"/>
      </dsp:txXfrm>
    </dsp:sp>
    <dsp:sp modelId="{34C13F54-9A96-4A0B-8049-FFE84F728AEC}">
      <dsp:nvSpPr>
        <dsp:cNvPr id="0" name=""/>
        <dsp:cNvSpPr/>
      </dsp:nvSpPr>
      <dsp:spPr>
        <a:xfrm>
          <a:off x="846" y="2706819"/>
          <a:ext cx="3839062" cy="74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can x-ray images be used to accurately detect COVID-19?</a:t>
          </a:r>
        </a:p>
      </dsp:txBody>
      <dsp:txXfrm>
        <a:off x="846" y="2706819"/>
        <a:ext cx="3839062" cy="749336"/>
      </dsp:txXfrm>
    </dsp:sp>
    <dsp:sp modelId="{0083B22A-DE1F-4EB4-85AE-6DE9045A4F20}">
      <dsp:nvSpPr>
        <dsp:cNvPr id="0" name=""/>
        <dsp:cNvSpPr/>
      </dsp:nvSpPr>
      <dsp:spPr>
        <a:xfrm>
          <a:off x="5759440" y="607844"/>
          <a:ext cx="1343671" cy="1343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BF65-5C18-4850-A723-8888172B2D92}">
      <dsp:nvSpPr>
        <dsp:cNvPr id="0" name=""/>
        <dsp:cNvSpPr/>
      </dsp:nvSpPr>
      <dsp:spPr>
        <a:xfrm>
          <a:off x="4511744" y="2073993"/>
          <a:ext cx="3839062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Hypothesis</a:t>
          </a:r>
        </a:p>
      </dsp:txBody>
      <dsp:txXfrm>
        <a:off x="4511744" y="2073993"/>
        <a:ext cx="3839062" cy="575859"/>
      </dsp:txXfrm>
    </dsp:sp>
    <dsp:sp modelId="{B3991871-A082-42CB-9320-5C0108A7D34F}">
      <dsp:nvSpPr>
        <dsp:cNvPr id="0" name=""/>
        <dsp:cNvSpPr/>
      </dsp:nvSpPr>
      <dsp:spPr>
        <a:xfrm>
          <a:off x="4511744" y="2706819"/>
          <a:ext cx="3839062" cy="74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700" kern="1200"/>
            <a:t>Can we apply deep learning techniques to accurately detect COVID-19 in x-ray images?</a:t>
          </a:r>
          <a:endParaRPr lang="en-US" sz="1700" kern="1200"/>
        </a:p>
      </dsp:txBody>
      <dsp:txXfrm>
        <a:off x="4511744" y="2706819"/>
        <a:ext cx="3839062" cy="749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7994E-ECD3-49A5-8DEE-FE57D01764D4}">
      <dsp:nvSpPr>
        <dsp:cNvPr id="0" name=""/>
        <dsp:cNvSpPr/>
      </dsp:nvSpPr>
      <dsp:spPr>
        <a:xfrm>
          <a:off x="1852" y="1275944"/>
          <a:ext cx="583980" cy="583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820B8-C35B-4A2F-816B-3B60EE16B761}">
      <dsp:nvSpPr>
        <dsp:cNvPr id="0" name=""/>
        <dsp:cNvSpPr/>
      </dsp:nvSpPr>
      <dsp:spPr>
        <a:xfrm>
          <a:off x="1852" y="1957661"/>
          <a:ext cx="1668515" cy="59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Problem Scope</a:t>
          </a:r>
        </a:p>
      </dsp:txBody>
      <dsp:txXfrm>
        <a:off x="1852" y="1957661"/>
        <a:ext cx="1668515" cy="594408"/>
      </dsp:txXfrm>
    </dsp:sp>
    <dsp:sp modelId="{0CBCF3B6-9223-498A-ABCF-3656BC5EEBB0}">
      <dsp:nvSpPr>
        <dsp:cNvPr id="0" name=""/>
        <dsp:cNvSpPr/>
      </dsp:nvSpPr>
      <dsp:spPr>
        <a:xfrm>
          <a:off x="1852" y="2597529"/>
          <a:ext cx="1668515" cy="951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Binary Classification</a:t>
          </a:r>
        </a:p>
      </dsp:txBody>
      <dsp:txXfrm>
        <a:off x="1852" y="2597529"/>
        <a:ext cx="1668515" cy="951367"/>
      </dsp:txXfrm>
    </dsp:sp>
    <dsp:sp modelId="{B860C21A-C9CF-4AA7-ABE9-8EFB63FED6E0}">
      <dsp:nvSpPr>
        <dsp:cNvPr id="0" name=""/>
        <dsp:cNvSpPr/>
      </dsp:nvSpPr>
      <dsp:spPr>
        <a:xfrm>
          <a:off x="1962358" y="1275944"/>
          <a:ext cx="583980" cy="583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9A25A-87A6-406F-8427-A51F3AAEC347}">
      <dsp:nvSpPr>
        <dsp:cNvPr id="0" name=""/>
        <dsp:cNvSpPr/>
      </dsp:nvSpPr>
      <dsp:spPr>
        <a:xfrm>
          <a:off x="1962358" y="1957661"/>
          <a:ext cx="1668515" cy="59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Holdout Test</a:t>
          </a:r>
        </a:p>
      </dsp:txBody>
      <dsp:txXfrm>
        <a:off x="1962358" y="1957661"/>
        <a:ext cx="1668515" cy="594408"/>
      </dsp:txXfrm>
    </dsp:sp>
    <dsp:sp modelId="{A3410B1D-873F-4B33-9305-B7132D639E4A}">
      <dsp:nvSpPr>
        <dsp:cNvPr id="0" name=""/>
        <dsp:cNvSpPr/>
      </dsp:nvSpPr>
      <dsp:spPr>
        <a:xfrm>
          <a:off x="1962358" y="2597529"/>
          <a:ext cx="1668515" cy="951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80/20 split for Training and Validation. Separate Test set</a:t>
          </a:r>
        </a:p>
      </dsp:txBody>
      <dsp:txXfrm>
        <a:off x="1962358" y="2597529"/>
        <a:ext cx="1668515" cy="951367"/>
      </dsp:txXfrm>
    </dsp:sp>
    <dsp:sp modelId="{FCBF0636-DFB6-4C66-BC47-80B6E7ABA24E}">
      <dsp:nvSpPr>
        <dsp:cNvPr id="0" name=""/>
        <dsp:cNvSpPr/>
      </dsp:nvSpPr>
      <dsp:spPr>
        <a:xfrm>
          <a:off x="3922864" y="1275944"/>
          <a:ext cx="583980" cy="583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AB326-53A7-4F20-A9E6-2FE8F1DD3AF4}">
      <dsp:nvSpPr>
        <dsp:cNvPr id="0" name=""/>
        <dsp:cNvSpPr/>
      </dsp:nvSpPr>
      <dsp:spPr>
        <a:xfrm>
          <a:off x="3922864" y="1957661"/>
          <a:ext cx="1668515" cy="59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Evaluation Metric </a:t>
          </a:r>
        </a:p>
      </dsp:txBody>
      <dsp:txXfrm>
        <a:off x="3922864" y="1957661"/>
        <a:ext cx="1668515" cy="594408"/>
      </dsp:txXfrm>
    </dsp:sp>
    <dsp:sp modelId="{D3E4E9DB-8A6E-488A-91A6-0C2C4367E66D}">
      <dsp:nvSpPr>
        <dsp:cNvPr id="0" name=""/>
        <dsp:cNvSpPr/>
      </dsp:nvSpPr>
      <dsp:spPr>
        <a:xfrm>
          <a:off x="3922864" y="2597529"/>
          <a:ext cx="1668515" cy="951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Binary Accuracy, since the data set is well balanced.</a:t>
          </a:r>
        </a:p>
      </dsp:txBody>
      <dsp:txXfrm>
        <a:off x="3922864" y="2597529"/>
        <a:ext cx="1668515" cy="951367"/>
      </dsp:txXfrm>
    </dsp:sp>
    <dsp:sp modelId="{14771E5D-822A-4542-BA9F-CE2554956D18}">
      <dsp:nvSpPr>
        <dsp:cNvPr id="0" name=""/>
        <dsp:cNvSpPr/>
      </dsp:nvSpPr>
      <dsp:spPr>
        <a:xfrm>
          <a:off x="5883370" y="1275944"/>
          <a:ext cx="583980" cy="583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C012E-755F-425C-8E2E-820B68795E3B}">
      <dsp:nvSpPr>
        <dsp:cNvPr id="0" name=""/>
        <dsp:cNvSpPr/>
      </dsp:nvSpPr>
      <dsp:spPr>
        <a:xfrm>
          <a:off x="5883370" y="1957661"/>
          <a:ext cx="1668515" cy="59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Resource</a:t>
          </a:r>
        </a:p>
      </dsp:txBody>
      <dsp:txXfrm>
        <a:off x="5883370" y="1957661"/>
        <a:ext cx="1668515" cy="594408"/>
      </dsp:txXfrm>
    </dsp:sp>
    <dsp:sp modelId="{E1407C4E-AAC5-4CFB-94B6-DA8B2B873B8E}">
      <dsp:nvSpPr>
        <dsp:cNvPr id="0" name=""/>
        <dsp:cNvSpPr/>
      </dsp:nvSpPr>
      <dsp:spPr>
        <a:xfrm>
          <a:off x="5883370" y="2597529"/>
          <a:ext cx="1668515" cy="951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16 CPU, 30 GB, TESLA T4 GPU</a:t>
          </a:r>
        </a:p>
      </dsp:txBody>
      <dsp:txXfrm>
        <a:off x="5883370" y="2597529"/>
        <a:ext cx="1668515" cy="951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f24e1d77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f24e1d77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e4c0d092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e4c0d092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Explain what types of analysis you used. Explain how you arrived at the model(s) you used for your recommendation.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e4c0d092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e4c0d092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731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cc4f85981_1_2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cc4f85981_1_2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f24e1d77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f24e1d77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4c0d092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e4c0d092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By now, we all know that testing is critical for controlling any pandemic, including our current COVID-19 pandemic.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However, in places where PCR swab tests have limited availability, it is critical that there be an accurate alternative.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wanted to explore whether medical imaging could be a viable alternative for the traditional COVID-19 testing methods.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Chest x-rays are already the best way to diagnose pneumonia, so it could also yield good results for COVID-19.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X-ray is viable in terms of accuracy, it has additional benefit as a cost effective option because the infrastructure is already set up.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Problem: Can we identify COVID-19 using x-ray images?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Hypothesis: We can apply deep learning techniques to accurately detect COVID-19.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c4f85981_1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c4f85981_1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Data was obtained via Kaggle and already labeled with positive or normal and arranged into Test and Train folders.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e4c0d092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e4c0d092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took the average pixel values across all normal lung x-ray images and all covid-19 positive lung x-ray images.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 are what the average images look like for a normal lung x-ray and a covid-19 positive lung x-ray.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normal lung looks much clearer, while the covid-19 positive lung is much blurrier.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likely the inflammation caused by infection.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Articles describe COVID-19 having a “frosted glass-like” appearance on the lung in imaging.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c4f85981_1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c4f85981_1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More color saturation = greater differences between the two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Darker red = higher pixel value in normal lung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D</a:t>
            </a:r>
            <a:r>
              <a:rPr lang="en"/>
              <a:t>arker blue = higher pixel value in covid-19 lung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White = similarities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Likely more inflammation from COVID-19 present in the lower lungs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40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f24e1d77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f24e1d77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24e1d7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24e1d7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just started with NN, since it’s better for image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Image normalization, 500x500 image resize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24e1d7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f24e1d7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3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9144000" cy="398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5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15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3" name="Google Shape;63;p15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5400000" flipH="1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5400000" flipH="1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5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6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7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8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D9D9D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hushwantparihar/covid-detectionxray-imag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608.06993" TargetMode="External"/><Relationship Id="rId5" Type="http://schemas.openxmlformats.org/officeDocument/2006/relationships/hyperlink" Target="https://stanfordmlgroup.github.io/projects/chexnet/" TargetMode="External"/><Relationship Id="rId4" Type="http://schemas.openxmlformats.org/officeDocument/2006/relationships/hyperlink" Target="https://towardsdatascience.com/exploratory-data-analysis-ideas-for-image-classification-d3fc6bbfb2d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1033278" y="782550"/>
            <a:ext cx="507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Detecting COVID-19 from X-Ray Images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1033275" y="2886275"/>
            <a:ext cx="40362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70">
                <a:solidFill>
                  <a:schemeClr val="lt1"/>
                </a:solidFill>
              </a:rPr>
              <a:t>September 16, 2021</a:t>
            </a:r>
            <a:endParaRPr sz="187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87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70">
                <a:solidFill>
                  <a:schemeClr val="lt1"/>
                </a:solidFill>
              </a:rPr>
              <a:t>Andrea Leitereg </a:t>
            </a:r>
            <a:endParaRPr sz="187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70">
                <a:solidFill>
                  <a:schemeClr val="lt1"/>
                </a:solidFill>
              </a:rPr>
              <a:t>Tamilselvan Tamilmani </a:t>
            </a:r>
            <a:endParaRPr sz="187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790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Dense CNN</a:t>
            </a:r>
            <a:endParaRPr lang="en" b="0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586" y="493815"/>
            <a:ext cx="5569855" cy="39807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CF058A-3CDB-4B6A-BECF-135FF629F2BA}"/>
              </a:ext>
            </a:extLst>
          </p:cNvPr>
          <p:cNvSpPr txBox="1"/>
          <p:nvPr/>
        </p:nvSpPr>
        <p:spPr>
          <a:xfrm>
            <a:off x="185350" y="1142820"/>
            <a:ext cx="3277588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Char char="•"/>
            </a:pPr>
            <a:r>
              <a:rPr lang="en" sz="1200"/>
              <a:t>Dense Convolutional Network (DenseNet), which connects each layer to every other layer in a feed-forward fashion. Whereas traditional convolutional networks with L layers have L connections - one between each layer and its subsequent layer - our network has L(L+1)/2 direct connections. For each layer, the feature-maps of all preceding layers are used as inputs, and its own feature-maps are used as inputs into all subsequent layers.</a:t>
            </a:r>
            <a:endParaRPr lang="en-US" sz="1200"/>
          </a:p>
          <a:p>
            <a:pPr marL="171450" indent="-171450">
              <a:buChar char="•"/>
            </a:pPr>
            <a:r>
              <a:rPr lang="en" sz="1200"/>
              <a:t>DenseNets have several compelling advantages: they alleviate the vanishing-gradient problem, strengthen feature propagation, encourage feature reuse, and substantially reduce the number of parameters</a:t>
            </a:r>
            <a:endParaRPr 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Final Model</a:t>
            </a:r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1020907"/>
            <a:ext cx="4260300" cy="2059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tx1"/>
                </a:solidFill>
              </a:rPr>
              <a:t>Dense convolutional neural network with ImageNet weights</a:t>
            </a:r>
          </a:p>
          <a:p>
            <a:r>
              <a:rPr lang="en-US">
                <a:solidFill>
                  <a:schemeClr val="tx1"/>
                </a:solidFill>
              </a:rPr>
              <a:t>Transfer model has one pooling layer, one dropout, and one dense layers (Sigmoid for Binary)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tx1"/>
                </a:solidFill>
              </a:rPr>
              <a:t>Perfect accuracy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4788882" y="933566"/>
            <a:ext cx="3928500" cy="21087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800" b="1"/>
              <a:t>100% </a:t>
            </a:r>
            <a:endParaRPr sz="9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A</a:t>
            </a:r>
            <a:r>
              <a:rPr lang="en" sz="2700"/>
              <a:t>ccuracy on test set</a:t>
            </a:r>
            <a:endParaRPr sz="270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FDAB5A-1800-456B-A99E-783B5F01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82" y="3139816"/>
            <a:ext cx="8406245" cy="1142794"/>
          </a:xfrm>
          <a:prstGeom prst="rect">
            <a:avLst/>
          </a:prstGeom>
        </p:spPr>
      </p:pic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4D29718A-27BE-415D-87B1-026F95F8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414" y="3969865"/>
            <a:ext cx="2743200" cy="10356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Recommendations</a:t>
            </a: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err="1">
                <a:solidFill>
                  <a:schemeClr val="tx1"/>
                </a:solidFill>
              </a:rPr>
              <a:t>DenseNet</a:t>
            </a:r>
            <a:r>
              <a:rPr lang="en">
                <a:solidFill>
                  <a:schemeClr val="tx1"/>
                </a:solidFill>
              </a:rPr>
              <a:t>-based transfer learning model</a:t>
            </a:r>
            <a:endParaRPr lang="en-US">
              <a:solidFill>
                <a:schemeClr val="tx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800">
                <a:solidFill>
                  <a:schemeClr val="tx1"/>
                </a:solidFill>
              </a:rPr>
              <a:t>Generalized well, minimal overfitting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800">
                <a:solidFill>
                  <a:schemeClr val="tx1"/>
                </a:solidFill>
              </a:rPr>
              <a:t>Small model, can be productionized easily</a:t>
            </a:r>
          </a:p>
          <a:p>
            <a:pPr indent="-317500">
              <a:spcAft>
                <a:spcPts val="600"/>
              </a:spcAft>
              <a:buSzPts val="1400"/>
              <a:buChar char="○"/>
            </a:pPr>
            <a:r>
              <a:rPr lang="en-US">
                <a:solidFill>
                  <a:schemeClr val="tx1"/>
                </a:solidFill>
              </a:rPr>
              <a:t>Combine the image preprocessing and model in to easy to use, executable, so it can be deployed across world easily.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9;p24">
            <a:extLst>
              <a:ext uri="{FF2B5EF4-FFF2-40B4-BE49-F238E27FC236}">
                <a16:creationId xmlns:a16="http://schemas.microsoft.com/office/drawing/2014/main" id="{EEFD62D4-EF58-4490-AFCC-1D02C1F58ED3}"/>
              </a:ext>
            </a:extLst>
          </p:cNvPr>
          <p:cNvSpPr txBox="1">
            <a:spLocks/>
          </p:cNvSpPr>
          <p:nvPr/>
        </p:nvSpPr>
        <p:spPr>
          <a:xfrm>
            <a:off x="1226101" y="1850579"/>
            <a:ext cx="3463129" cy="144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89674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tx1"/>
                </a:solidFill>
              </a:rPr>
              <a:t>Data: </a:t>
            </a:r>
            <a:r>
              <a:rPr lang="en-US">
                <a:solidFill>
                  <a:schemeClr val="tx1"/>
                </a:solidFill>
                <a:hlinkClick r:id="rId3"/>
              </a:rPr>
              <a:t>https://www.kaggle.com/khushwantparihar/covid-detectionxray-images</a:t>
            </a:r>
            <a:endParaRPr lang="en-US" u="sng">
              <a:solidFill>
                <a:schemeClr val="hlink"/>
              </a:solidFill>
            </a:endParaRPr>
          </a:p>
          <a:p>
            <a:r>
              <a:rPr lang="en-US" u="sng">
                <a:solidFill>
                  <a:schemeClr val="hlink"/>
                </a:solidFill>
                <a:hlinkClick r:id="rId4"/>
              </a:rPr>
              <a:t>https://towardsdatascience.com/exploratory-data-analysis-ideas-for-image-classification-d3fc6bbfb2d2</a:t>
            </a:r>
            <a:endParaRPr lang="en" u="sng">
              <a:solidFill>
                <a:schemeClr val="hlink"/>
              </a:solidFill>
            </a:endParaRPr>
          </a:p>
          <a:p>
            <a:r>
              <a:rPr lang="en-US" u="sng">
                <a:solidFill>
                  <a:schemeClr val="hlink"/>
                </a:solidFill>
                <a:hlinkClick r:id="rId5"/>
              </a:rPr>
              <a:t>https://stanfordmlgroup.github.io/projects/chexnet/</a:t>
            </a:r>
            <a:endParaRPr lang="en-US" u="sng">
              <a:solidFill>
                <a:schemeClr val="hlink"/>
              </a:solidFill>
            </a:endParaRPr>
          </a:p>
          <a:p>
            <a:r>
              <a:rPr lang="en" u="sng">
                <a:solidFill>
                  <a:schemeClr val="hlink"/>
                </a:solidFill>
                <a:hlinkClick r:id="rId6"/>
              </a:rPr>
              <a:t>https://arxiv.org/abs/1608.06993</a:t>
            </a:r>
            <a:endParaRPr lang="en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78246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&amp; Validation Metrics for DenseNet121 Transfer learning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" y="1505800"/>
            <a:ext cx="9140050" cy="3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8C79BD-FCFF-453A-B2BC-0FF1F12D2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158734"/>
              </p:ext>
            </p:extLst>
          </p:nvPr>
        </p:nvGraphicFramePr>
        <p:xfrm>
          <a:off x="255497" y="539750"/>
          <a:ext cx="83516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039600" cy="656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91937" y="1179374"/>
            <a:ext cx="3270313" cy="368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Lung x-ray images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>
                <a:solidFill>
                  <a:schemeClr val="tx1"/>
                </a:solidFill>
              </a:rPr>
              <a:t>196 images of COVID-19 positive patients &amp; 196 images of negative patients</a:t>
            </a:r>
          </a:p>
          <a:p>
            <a:pPr lvl="0"/>
            <a:r>
              <a:rPr lang="en-US" sz="1800">
                <a:solidFill>
                  <a:schemeClr val="tx1"/>
                </a:solidFill>
              </a:rPr>
              <a:t>Average training normal image size: 1600x1300 pixels</a:t>
            </a:r>
          </a:p>
          <a:p>
            <a:pPr lvl="0"/>
            <a:r>
              <a:rPr lang="en-US" sz="1800">
                <a:solidFill>
                  <a:schemeClr val="tx1"/>
                </a:solidFill>
              </a:rPr>
              <a:t>Average training COVID-19 image size: 1300x1200 pixels</a:t>
            </a:r>
          </a:p>
        </p:txBody>
      </p:sp>
      <p:sp>
        <p:nvSpPr>
          <p:cNvPr id="104" name="Google Shape;104;p21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>
            <a:noFill/>
          </a:ln>
          <a:effectLst>
            <a:outerShdw blurRad="50800" dist="381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name="adj" fmla="val 24220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t="4404" b="4413"/>
          <a:stretch/>
        </p:blipFill>
        <p:spPr>
          <a:xfrm>
            <a:off x="3562350" y="0"/>
            <a:ext cx="5581800" cy="5143500"/>
          </a:xfrm>
          <a:prstGeom prst="parallelogram">
            <a:avLst>
              <a:gd name="adj" fmla="val 2368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838350" y="4247125"/>
            <a:ext cx="74673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tx1"/>
                </a:solidFill>
              </a:rPr>
              <a:t>Averages</a:t>
            </a:r>
          </a:p>
        </p:txBody>
      </p:sp>
      <p:sp>
        <p:nvSpPr>
          <p:cNvPr id="112" name="Google Shape;112;p22"/>
          <p:cNvSpPr txBox="1"/>
          <p:nvPr/>
        </p:nvSpPr>
        <p:spPr>
          <a:xfrm>
            <a:off x="1503838" y="4247125"/>
            <a:ext cx="12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6466263" y="4247125"/>
            <a:ext cx="125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376" y="-449212"/>
            <a:ext cx="4562575" cy="487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900" y="-449258"/>
            <a:ext cx="4562575" cy="487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Differences Between Averages</a:t>
            </a: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350" y="-31425"/>
            <a:ext cx="6633950" cy="53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/>
          <p:nvPr/>
        </p:nvSpPr>
        <p:spPr>
          <a:xfrm>
            <a:off x="3848375" y="796425"/>
            <a:ext cx="4215000" cy="163020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/>
          <p:nvPr/>
        </p:nvSpPr>
        <p:spPr>
          <a:xfrm rot="-831576">
            <a:off x="3851014" y="3216156"/>
            <a:ext cx="2124040" cy="1039464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/>
          <p:nvPr/>
        </p:nvSpPr>
        <p:spPr>
          <a:xfrm rot="1270756">
            <a:off x="6184678" y="3325485"/>
            <a:ext cx="2124071" cy="103952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9;p24">
            <a:extLst>
              <a:ext uri="{FF2B5EF4-FFF2-40B4-BE49-F238E27FC236}">
                <a16:creationId xmlns:a16="http://schemas.microsoft.com/office/drawing/2014/main" id="{EEFD62D4-EF58-4490-AFCC-1D02C1F58ED3}"/>
              </a:ext>
            </a:extLst>
          </p:cNvPr>
          <p:cNvSpPr txBox="1">
            <a:spLocks/>
          </p:cNvSpPr>
          <p:nvPr/>
        </p:nvSpPr>
        <p:spPr>
          <a:xfrm>
            <a:off x="393761" y="1957350"/>
            <a:ext cx="4541654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0323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Setup</a:t>
            </a:r>
            <a:endParaRPr/>
          </a:p>
        </p:txBody>
      </p:sp>
      <p:graphicFrame>
        <p:nvGraphicFramePr>
          <p:cNvPr id="137" name="Google Shape;135;p25">
            <a:extLst>
              <a:ext uri="{FF2B5EF4-FFF2-40B4-BE49-F238E27FC236}">
                <a16:creationId xmlns:a16="http://schemas.microsoft.com/office/drawing/2014/main" id="{49B28377-A6DD-492D-8B2B-3AFA4F6A92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358650"/>
              </p:ext>
            </p:extLst>
          </p:nvPr>
        </p:nvGraphicFramePr>
        <p:xfrm>
          <a:off x="1013791" y="570635"/>
          <a:ext cx="7553739" cy="482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82692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endParaRPr/>
          </a:p>
        </p:txBody>
      </p:sp>
      <p:graphicFrame>
        <p:nvGraphicFramePr>
          <p:cNvPr id="141" name="Google Shape;141;p26"/>
          <p:cNvGraphicFramePr/>
          <p:nvPr>
            <p:extLst>
              <p:ext uri="{D42A27DB-BD31-4B8C-83A1-F6EECF244321}">
                <p14:modId xmlns:p14="http://schemas.microsoft.com/office/powerpoint/2010/main" val="794106341"/>
              </p:ext>
            </p:extLst>
          </p:nvPr>
        </p:nvGraphicFramePr>
        <p:xfrm>
          <a:off x="770045" y="1324259"/>
          <a:ext cx="7658100" cy="2868780"/>
        </p:xfrm>
        <a:graphic>
          <a:graphicData uri="http://schemas.openxmlformats.org/drawingml/2006/table">
            <a:tbl>
              <a:tblPr firstRow="1" firstCol="1">
                <a:noFill/>
                <a:tableStyleId>{65FA97D2-1A3F-451A-9251-1CADBC5F6172}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Accuracy</a:t>
                      </a:r>
                      <a:endParaRPr sz="1200" b="1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ID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Type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Training</a:t>
                      </a:r>
                      <a:endParaRPr sz="1200" b="1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Validation</a:t>
                      </a:r>
                      <a:endParaRPr sz="1200" b="1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Test</a:t>
                      </a:r>
                      <a:endParaRPr sz="1200" b="1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Train-Test</a:t>
                      </a:r>
                      <a:endParaRPr sz="1200" b="1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CNN1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NN with 1 Convolution Layer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98.44%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98.44%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94.44%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4.00%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CNN2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CNN1 with Image Pre Processing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99.61%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98.44%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95.83%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3.78%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CNN3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CNN2 with 2 Convolution Layer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100.00%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100.00%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98.61%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1.39%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CNN4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CNN2 with 3 convolution layer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98.83%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98.44%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97.22%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1.61%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CNN5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CNN3 with Grid Search (30 Models)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100.00%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100.00%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97.22%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2.78%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CNN6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Transfer Learning with ImageNetv2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78.00%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76.00%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50.00%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28.00%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CNN7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Transfer Learning with VGG19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87.50%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95.31%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94.44%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6.94%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CNN7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Transfer Learning with DenseNet121</a:t>
                      </a:r>
                      <a:endParaRPr sz="12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99.22%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100.00%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98.61%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iome" panose="020B0503030204020804" pitchFamily="34" charset="0"/>
                          <a:cs typeface="Biome" panose="020B0503030204020804" pitchFamily="34" charset="0"/>
                        </a:rPr>
                        <a:t>0.61%</a:t>
                      </a:r>
                      <a:endParaRPr sz="100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 marL="9525" marR="9525" marT="9525" marB="914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9451B7-BF1E-404A-92F9-965CA8D3C473}"/>
              </a:ext>
            </a:extLst>
          </p:cNvPr>
          <p:cNvSpPr txBox="1"/>
          <p:nvPr/>
        </p:nvSpPr>
        <p:spPr>
          <a:xfrm>
            <a:off x="4572000" y="702411"/>
            <a:ext cx="398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Image Resized to 500x500 and Normalized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Models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800" y="352000"/>
            <a:ext cx="5970651" cy="45049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389EB44-30AF-AB43-8D8B-33472A0CC4B4}"/>
              </a:ext>
            </a:extLst>
          </p:cNvPr>
          <p:cNvSpPr/>
          <p:nvPr/>
        </p:nvSpPr>
        <p:spPr>
          <a:xfrm>
            <a:off x="5824331" y="1381538"/>
            <a:ext cx="735495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68E78D-ACF3-8A44-825D-691810918092}"/>
              </a:ext>
            </a:extLst>
          </p:cNvPr>
          <p:cNvSpPr/>
          <p:nvPr/>
        </p:nvSpPr>
        <p:spPr>
          <a:xfrm>
            <a:off x="5814391" y="3839817"/>
            <a:ext cx="735495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A7A4FC-0DC5-6848-BD06-10961943454A}"/>
              </a:ext>
            </a:extLst>
          </p:cNvPr>
          <p:cNvSpPr/>
          <p:nvPr/>
        </p:nvSpPr>
        <p:spPr>
          <a:xfrm>
            <a:off x="6559825" y="1381538"/>
            <a:ext cx="407505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65FC44-D740-234B-A214-6BBDC6E1467F}"/>
              </a:ext>
            </a:extLst>
          </p:cNvPr>
          <p:cNvSpPr/>
          <p:nvPr/>
        </p:nvSpPr>
        <p:spPr>
          <a:xfrm>
            <a:off x="6559825" y="3829878"/>
            <a:ext cx="407505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5AF518-B7D3-EC4F-B524-E83FDF698EEA}"/>
              </a:ext>
            </a:extLst>
          </p:cNvPr>
          <p:cNvSpPr/>
          <p:nvPr/>
        </p:nvSpPr>
        <p:spPr>
          <a:xfrm>
            <a:off x="6559824" y="4562900"/>
            <a:ext cx="407505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2D1F3C-7364-1342-8A82-9B7CADAF6E5F}"/>
              </a:ext>
            </a:extLst>
          </p:cNvPr>
          <p:cNvSpPr/>
          <p:nvPr/>
        </p:nvSpPr>
        <p:spPr>
          <a:xfrm>
            <a:off x="5824328" y="4576520"/>
            <a:ext cx="735495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Detecting COVID-19 from X-Ray Images</vt:lpstr>
      <vt:lpstr>PowerPoint Presentation</vt:lpstr>
      <vt:lpstr>The Data</vt:lpstr>
      <vt:lpstr>Averages</vt:lpstr>
      <vt:lpstr>Differences Between Averages</vt:lpstr>
      <vt:lpstr>PowerPoint Presentation</vt:lpstr>
      <vt:lpstr>Training Setup</vt:lpstr>
      <vt:lpstr>Models </vt:lpstr>
      <vt:lpstr>Base Models</vt:lpstr>
      <vt:lpstr>Dense CNN</vt:lpstr>
      <vt:lpstr>Final Model</vt:lpstr>
      <vt:lpstr>Recommendations</vt:lpstr>
      <vt:lpstr>PowerPoint Presentation</vt:lpstr>
      <vt:lpstr>References</vt:lpstr>
      <vt:lpstr>Training &amp; Validation Metrics for DenseNet121 Transfer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COVID-19 from X-Ray Images</dc:title>
  <cp:revision>1</cp:revision>
  <dcterms:modified xsi:type="dcterms:W3CDTF">2021-09-17T00:50:55Z</dcterms:modified>
</cp:coreProperties>
</file>