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4"/>
    <p:restoredTop sz="85027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1534-7963-5D49-807E-A69F7EC9324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2951C-9601-564A-AC10-3C4B43E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Professor and every one who watching this video. I am Tam. Today I am giving the presentation about what I have done so far with my Big Data Technology final project.</a:t>
            </a:r>
            <a:br>
              <a:rPr lang="en-US" baseline="0" dirty="0" smtClean="0"/>
            </a:br>
            <a:r>
              <a:rPr lang="en-US" baseline="0" dirty="0" smtClean="0"/>
              <a:t>The topic I choose for my project is about observing corona cases.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technology I use in this project is Spark Streaming, Kafka to stream data from producer to consumer. The data received will be save to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 works in the producer. First</a:t>
            </a:r>
            <a:r>
              <a:rPr lang="en-US" baseline="0" dirty="0" smtClean="0"/>
              <a:t> we need to determine the topic’s name. it is </a:t>
            </a:r>
            <a:r>
              <a:rPr lang="en-US" baseline="0" dirty="0" err="1" smtClean="0"/>
              <a:t>BTD_FinalProject</a:t>
            </a:r>
            <a:r>
              <a:rPr lang="en-US" baseline="0" dirty="0" smtClean="0"/>
              <a:t> here in the project</a:t>
            </a:r>
            <a:br>
              <a:rPr lang="en-US" baseline="0" dirty="0" smtClean="0"/>
            </a:br>
            <a:r>
              <a:rPr lang="en-US" baseline="0" dirty="0" smtClean="0"/>
              <a:t>The data will stream from the </a:t>
            </a:r>
            <a:r>
              <a:rPr lang="en-US" baseline="0" dirty="0" err="1" smtClean="0"/>
              <a:t>CoronaTweeter</a:t>
            </a:r>
            <a:r>
              <a:rPr lang="en-US" baseline="0" dirty="0" smtClean="0"/>
              <a:t> csv file in </a:t>
            </a:r>
            <a:r>
              <a:rPr lang="en-US" baseline="0" dirty="0" smtClean="0"/>
              <a:t>every second. The data includes </a:t>
            </a:r>
            <a:r>
              <a:rPr lang="en-US" baseline="0" dirty="0" err="1" smtClean="0"/>
              <a:t>userName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screenName</a:t>
            </a:r>
            <a:r>
              <a:rPr lang="en-US" baseline="0" dirty="0" smtClean="0"/>
              <a:t>, location, </a:t>
            </a:r>
            <a:r>
              <a:rPr lang="en-US" baseline="0" dirty="0" err="1" smtClean="0"/>
              <a:t>tweetAt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OriginalTweet</a:t>
            </a:r>
            <a:r>
              <a:rPr lang="en-US" baseline="0" dirty="0" smtClean="0"/>
              <a:t>, sentiment  as shown in the image. Here </a:t>
            </a:r>
            <a:r>
              <a:rPr lang="en-US" baseline="0" dirty="0" err="1" smtClean="0"/>
              <a:t>UserName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ScreenName</a:t>
            </a:r>
            <a:r>
              <a:rPr lang="en-US" baseline="0" dirty="0" smtClean="0"/>
              <a:t> are encoded.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properties setting for Kafka Producer. You need to determine the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 broker end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</a:t>
            </a:r>
            <a:r>
              <a:rPr lang="en-US" dirty="0" err="1" smtClean="0"/>
              <a:t>PublishMessages</a:t>
            </a:r>
            <a:r>
              <a:rPr lang="en-US" dirty="0" smtClean="0"/>
              <a:t> method, I use </a:t>
            </a:r>
            <a:r>
              <a:rPr lang="en-US" dirty="0" err="1" smtClean="0"/>
              <a:t>CSVReader</a:t>
            </a:r>
            <a:r>
              <a:rPr lang="en-US" dirty="0" smtClean="0"/>
              <a:t> </a:t>
            </a:r>
            <a:r>
              <a:rPr lang="en-US" baseline="0" dirty="0" smtClean="0"/>
              <a:t>to read data from the csv file line by line and send the message every second by </a:t>
            </a:r>
            <a:r>
              <a:rPr lang="en-US" baseline="0" dirty="0" err="1" smtClean="0"/>
              <a:t>KafkaProducer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consumer</a:t>
            </a:r>
            <a:r>
              <a:rPr lang="en-US" baseline="0" dirty="0" smtClean="0"/>
              <a:t> side, I create a connection to the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create a table</a:t>
            </a:r>
            <a:r>
              <a:rPr lang="en-US" baseline="0" dirty="0" smtClean="0"/>
              <a:t> if that table does not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data streaming from the producer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would like to express my thankfulness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great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your wonderful lessons in the class. I also want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 much for your kindness and your great assistance to us. See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professor. Have a nice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951C-9601-564A-AC10-3C4B43E166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OBSERVING CORONA CASES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953967" y="3798923"/>
            <a:ext cx="4960882" cy="165576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Professor: </a:t>
            </a:r>
            <a:r>
              <a:rPr lang="en-US" dirty="0" err="1" smtClean="0">
                <a:solidFill>
                  <a:schemeClr val="tx1"/>
                </a:solidFill>
                <a:ea typeface="+mn-lt"/>
                <a:cs typeface="+mn-lt"/>
              </a:rPr>
              <a:t>Mrudula</a:t>
            </a:r>
            <a:r>
              <a:rPr lang="en-US" dirty="0" smtClean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+mn-lt"/>
                <a:cs typeface="+mn-lt"/>
              </a:rPr>
              <a:t>Mukadam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Student: </a:t>
            </a:r>
            <a:r>
              <a:rPr lang="en-US" dirty="0" smtClean="0">
                <a:solidFill>
                  <a:schemeClr val="tx1"/>
                </a:solidFill>
              </a:rPr>
              <a:t>Vinh Tam Tan - </a:t>
            </a:r>
            <a:r>
              <a:rPr lang="en-US" dirty="0" smtClean="0">
                <a:solidFill>
                  <a:schemeClr val="tx1"/>
                </a:solidFill>
                <a:ea typeface="+mn-lt"/>
                <a:cs typeface="+mn-lt"/>
              </a:rPr>
              <a:t>987025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14" y="340241"/>
            <a:ext cx="10756420" cy="6156251"/>
          </a:xfrm>
        </p:spPr>
        <p:txBody>
          <a:bodyPr>
            <a:normAutofit/>
          </a:bodyPr>
          <a:lstStyle/>
          <a:p>
            <a:pPr algn="ctr"/>
            <a:r>
              <a:rPr lang="en-US" sz="800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30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3918"/>
            <a:ext cx="1075642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 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2987"/>
            <a:ext cx="10756421" cy="212139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Streaming data from Agent to </a:t>
            </a:r>
            <a:r>
              <a:rPr lang="en-US" sz="2800" dirty="0" smtClean="0">
                <a:solidFill>
                  <a:schemeClr val="tx1"/>
                </a:solidFill>
              </a:rPr>
              <a:t>Kafka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Streaming data from Kafka to </a:t>
            </a:r>
            <a:r>
              <a:rPr lang="en-US" sz="2800" dirty="0" err="1">
                <a:solidFill>
                  <a:schemeClr val="tx1"/>
                </a:solidFill>
              </a:rPr>
              <a:t>Hbase</a:t>
            </a:r>
            <a:endParaRPr lang="en-US" sz="2800" dirty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6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3918"/>
            <a:ext cx="1075642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Agent - Kafka producer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2987"/>
            <a:ext cx="10756421" cy="444440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The topic’s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name </a:t>
            </a:r>
            <a:r>
              <a:rPr lang="en-US" sz="2800" dirty="0">
                <a:solidFill>
                  <a:schemeClr val="tx1"/>
                </a:solidFill>
              </a:rPr>
              <a:t>is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en-US" sz="2800" dirty="0" err="1" smtClean="0">
                <a:solidFill>
                  <a:schemeClr val="tx1"/>
                </a:solidFill>
              </a:rPr>
              <a:t>BTD_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dirty="0" err="1" smtClean="0">
                <a:solidFill>
                  <a:schemeClr val="tx1"/>
                </a:solidFill>
              </a:rPr>
              <a:t>inalProject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  <a:endParaRPr lang="en-US" dirty="0"/>
          </a:p>
          <a:p>
            <a:r>
              <a:rPr lang="en-US" sz="2800" dirty="0" smtClean="0">
                <a:solidFill>
                  <a:schemeClr val="tx1"/>
                </a:solidFill>
              </a:rPr>
              <a:t>Data streaming from </a:t>
            </a:r>
            <a:r>
              <a:rPr lang="en-US" sz="2800" dirty="0" err="1" smtClean="0">
                <a:solidFill>
                  <a:schemeClr val="tx1"/>
                </a:solidFill>
              </a:rPr>
              <a:t>CoronaTweeter.csv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Data </a:t>
            </a:r>
            <a:r>
              <a:rPr lang="en-US" sz="2800" dirty="0" smtClean="0">
                <a:solidFill>
                  <a:schemeClr val="tx1"/>
                </a:solidFill>
              </a:rPr>
              <a:t>is sent every one seconds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12" y="3070054"/>
            <a:ext cx="7226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3918"/>
            <a:ext cx="1075642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Kafka producer PROPERTIES SETTING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040" y="2509284"/>
            <a:ext cx="9945358" cy="20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10756420" cy="80768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Reading data and sending message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0" y="800674"/>
            <a:ext cx="9172169" cy="60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14" y="340242"/>
            <a:ext cx="10756420" cy="80768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Consumer-creating </a:t>
            </a:r>
            <a:r>
              <a:rPr lang="en-US" dirty="0" err="1" smtClean="0">
                <a:solidFill>
                  <a:srgbClr val="FF0000"/>
                </a:solidFill>
              </a:rPr>
              <a:t>hbase</a:t>
            </a:r>
            <a:r>
              <a:rPr lang="en-US" dirty="0" smtClean="0">
                <a:solidFill>
                  <a:srgbClr val="FF0000"/>
                </a:solidFill>
              </a:rPr>
              <a:t> connection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439" y="1449628"/>
            <a:ext cx="10468268" cy="24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14" y="340242"/>
            <a:ext cx="10756420" cy="80768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Consumer-creating </a:t>
            </a:r>
            <a:r>
              <a:rPr lang="en-US" dirty="0" err="1" smtClean="0">
                <a:solidFill>
                  <a:srgbClr val="FF0000"/>
                </a:solidFill>
              </a:rPr>
              <a:t>hbase</a:t>
            </a:r>
            <a:r>
              <a:rPr lang="en-US" dirty="0" smtClean="0">
                <a:solidFill>
                  <a:srgbClr val="FF0000"/>
                </a:solidFill>
              </a:rPr>
              <a:t> 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4" y="1482948"/>
            <a:ext cx="10756420" cy="38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14" y="340242"/>
            <a:ext cx="10756420" cy="999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Consumer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getting data from producer and save to </a:t>
            </a:r>
            <a:r>
              <a:rPr lang="en-US" dirty="0" err="1" smtClean="0">
                <a:solidFill>
                  <a:srgbClr val="FF0000"/>
                </a:solidFill>
              </a:rPr>
              <a:t>hbase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4" y="1860697"/>
            <a:ext cx="10672940" cy="31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14" y="340241"/>
            <a:ext cx="10756420" cy="6156251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85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256</Words>
  <Application>Microsoft Macintosh PowerPoint</Application>
  <PresentationFormat>Widescreen</PresentationFormat>
  <Paragraphs>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Mangal</vt:lpstr>
      <vt:lpstr>Wingdings 3</vt:lpstr>
      <vt:lpstr>Slice</vt:lpstr>
      <vt:lpstr>OBSERVING CORONA CASES</vt:lpstr>
      <vt:lpstr>Work flow</vt:lpstr>
      <vt:lpstr>Agent - Kafka producer</vt:lpstr>
      <vt:lpstr>Kafka producer PROPERTIES SETTING</vt:lpstr>
      <vt:lpstr>Reading data and sending message</vt:lpstr>
      <vt:lpstr>Consumer-creating hbase connection</vt:lpstr>
      <vt:lpstr>Consumer-creating hbase table</vt:lpstr>
      <vt:lpstr>Consumer – getting data from producer and save to hbase</vt:lpstr>
      <vt:lpstr>DeMO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OBSERVING CORONA CASES</dc:title>
  <dc:creator>Vinh Tan</dc:creator>
  <cp:lastModifiedBy>Vinh Tan</cp:lastModifiedBy>
  <cp:revision>10</cp:revision>
  <dcterms:created xsi:type="dcterms:W3CDTF">2020-09-27T04:43:57Z</dcterms:created>
  <dcterms:modified xsi:type="dcterms:W3CDTF">2020-09-27T16:34:00Z</dcterms:modified>
</cp:coreProperties>
</file>