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</p:sldMasterIdLst>
  <p:notesMasterIdLst>
    <p:notesMasterId r:id="rId14"/>
  </p:notesMasterIdLst>
  <p:handoutMasterIdLst>
    <p:handoutMasterId r:id="rId15"/>
  </p:handoutMasterIdLst>
  <p:sldIdLst>
    <p:sldId id="28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502E"/>
    <a:srgbClr val="F04923"/>
    <a:srgbClr val="00BFFF"/>
    <a:srgbClr val="0000FF"/>
    <a:srgbClr val="1F4385"/>
    <a:srgbClr val="C3C2B6"/>
    <a:srgbClr val="000000"/>
    <a:srgbClr val="FFCCC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82576" autoAdjust="0"/>
  </p:normalViewPr>
  <p:slideViewPr>
    <p:cSldViewPr snapToGrid="0">
      <p:cViewPr varScale="1">
        <p:scale>
          <a:sx n="61" d="100"/>
          <a:sy n="61" d="100"/>
        </p:scale>
        <p:origin x="16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99711-7649-475D-9A83-F7565CDBEDEE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A4468-AEE3-44C5-A8B8-ABC98D0FE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04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D170-5377-4A38-833C-B92A15BCC4F7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1E6F-4BB3-4F7F-BE7A-BA3FF1BEE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5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31E6F-4BB3-4F7F-BE7A-BA3FF1BEE5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6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31E6F-4BB3-4F7F-BE7A-BA3FF1BEE5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ECFA5572-09E2-457E-99E8-D1BDF73CF4A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D4D0C6F8-A258-473D-BBAF-F1C294060F7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DA45044E-B5EA-4E06-AB67-735E50F76FF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F964-636D-4692-8A00-86EDCA00F2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C86-D341-4C13-A529-E52039377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9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129" b="1" cap="all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65">
                <a:solidFill>
                  <a:srgbClr val="0070C0"/>
                </a:solidFill>
              </a:defRPr>
            </a:lvl1pPr>
            <a:lvl2pPr marL="354770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0953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3pPr>
            <a:lvl4pPr marL="1064309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41907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773847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212861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48338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838155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04C9-0FAC-4CD1-AE99-FD03CDDEF5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177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177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71BF-4D42-4116-BA83-D88BCFEED3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4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837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1565" b="1"/>
            </a:lvl2pPr>
            <a:lvl3pPr marL="709539" indent="0">
              <a:buNone/>
              <a:defRPr sz="1429" b="1"/>
            </a:lvl3pPr>
            <a:lvl4pPr marL="1064309" indent="0">
              <a:buNone/>
              <a:defRPr sz="1225" b="1"/>
            </a:lvl4pPr>
            <a:lvl5pPr marL="1419078" indent="0">
              <a:buNone/>
              <a:defRPr sz="1225" b="1"/>
            </a:lvl5pPr>
            <a:lvl6pPr marL="1773847" indent="0">
              <a:buNone/>
              <a:defRPr sz="1225" b="1"/>
            </a:lvl6pPr>
            <a:lvl7pPr marL="2128616" indent="0">
              <a:buNone/>
              <a:defRPr sz="1225" b="1"/>
            </a:lvl7pPr>
            <a:lvl8pPr marL="2483386" indent="0">
              <a:buNone/>
              <a:defRPr sz="1225" b="1"/>
            </a:lvl8pPr>
            <a:lvl9pPr marL="2838155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5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37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1565" b="1"/>
            </a:lvl2pPr>
            <a:lvl3pPr marL="709539" indent="0">
              <a:buNone/>
              <a:defRPr sz="1429" b="1"/>
            </a:lvl3pPr>
            <a:lvl4pPr marL="1064309" indent="0">
              <a:buNone/>
              <a:defRPr sz="1225" b="1"/>
            </a:lvl4pPr>
            <a:lvl5pPr marL="1419078" indent="0">
              <a:buNone/>
              <a:defRPr sz="1225" b="1"/>
            </a:lvl5pPr>
            <a:lvl6pPr marL="1773847" indent="0">
              <a:buNone/>
              <a:defRPr sz="1225" b="1"/>
            </a:lvl6pPr>
            <a:lvl7pPr marL="2128616" indent="0">
              <a:buNone/>
              <a:defRPr sz="1225" b="1"/>
            </a:lvl7pPr>
            <a:lvl8pPr marL="2483386" indent="0">
              <a:buNone/>
              <a:defRPr sz="1225" b="1"/>
            </a:lvl8pPr>
            <a:lvl9pPr marL="2838155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5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496C-196E-40A1-B42F-8B7DE6858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1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9861-EF68-41EA-98A5-46B0EE17F5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4CD-2639-4814-BCB3-E83E37D1E3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27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65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251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088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953"/>
            </a:lvl2pPr>
            <a:lvl3pPr marL="709539" indent="0">
              <a:buNone/>
              <a:defRPr sz="749"/>
            </a:lvl3pPr>
            <a:lvl4pPr marL="1064309" indent="0">
              <a:buNone/>
              <a:defRPr sz="680"/>
            </a:lvl4pPr>
            <a:lvl5pPr marL="1419078" indent="0">
              <a:buNone/>
              <a:defRPr sz="680"/>
            </a:lvl5pPr>
            <a:lvl6pPr marL="1773847" indent="0">
              <a:buNone/>
              <a:defRPr sz="680"/>
            </a:lvl6pPr>
            <a:lvl7pPr marL="2128616" indent="0">
              <a:buNone/>
              <a:defRPr sz="680"/>
            </a:lvl7pPr>
            <a:lvl8pPr marL="2483386" indent="0">
              <a:buNone/>
              <a:defRPr sz="680"/>
            </a:lvl8pPr>
            <a:lvl9pPr marL="2838155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185F-D41D-45CA-AB09-5D2649E39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13" y="365126"/>
            <a:ext cx="7886700" cy="497024"/>
          </a:xfrm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733EF1D1-E79A-4A2C-A0EF-BFBEDE73F5A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9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65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1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2177"/>
            </a:lvl2pPr>
            <a:lvl3pPr marL="709539" indent="0">
              <a:buNone/>
              <a:defRPr sz="1837"/>
            </a:lvl3pPr>
            <a:lvl4pPr marL="1064309" indent="0">
              <a:buNone/>
              <a:defRPr sz="1565"/>
            </a:lvl4pPr>
            <a:lvl5pPr marL="1419078" indent="0">
              <a:buNone/>
              <a:defRPr sz="1565"/>
            </a:lvl5pPr>
            <a:lvl6pPr marL="1773847" indent="0">
              <a:buNone/>
              <a:defRPr sz="1565"/>
            </a:lvl6pPr>
            <a:lvl7pPr marL="2128616" indent="0">
              <a:buNone/>
              <a:defRPr sz="1565"/>
            </a:lvl7pPr>
            <a:lvl8pPr marL="2483386" indent="0">
              <a:buNone/>
              <a:defRPr sz="1565"/>
            </a:lvl8pPr>
            <a:lvl9pPr marL="2838155" indent="0">
              <a:buNone/>
              <a:defRPr sz="1565"/>
            </a:lvl9pPr>
          </a:lstStyle>
          <a:p>
            <a:r>
              <a:rPr lang="en-US" dirty="0"/>
              <a:t>Click icon to add picture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88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953"/>
            </a:lvl2pPr>
            <a:lvl3pPr marL="709539" indent="0">
              <a:buNone/>
              <a:defRPr sz="749"/>
            </a:lvl3pPr>
            <a:lvl4pPr marL="1064309" indent="0">
              <a:buNone/>
              <a:defRPr sz="680"/>
            </a:lvl4pPr>
            <a:lvl5pPr marL="1419078" indent="0">
              <a:buNone/>
              <a:defRPr sz="680"/>
            </a:lvl5pPr>
            <a:lvl6pPr marL="1773847" indent="0">
              <a:buNone/>
              <a:defRPr sz="680"/>
            </a:lvl6pPr>
            <a:lvl7pPr marL="2128616" indent="0">
              <a:buNone/>
              <a:defRPr sz="680"/>
            </a:lvl7pPr>
            <a:lvl8pPr marL="2483386" indent="0">
              <a:buNone/>
              <a:defRPr sz="680"/>
            </a:lvl8pPr>
            <a:lvl9pPr marL="2838155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E42-7C70-4730-9C96-7D8B5D876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27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B027-338D-448C-8597-8BDCEB8116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37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5997-8B65-4F80-B2BD-B675E24A62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5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EB67-3FD8-4C5F-9B40-4341E7B2D60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1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79B-868C-4C71-A8E3-6FB541B0D86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1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C2A-4BD0-4E88-9BB6-33CC5F5F9D6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8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3DA3-933F-4DD3-A921-8753DE0229E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15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98F-DF76-4B33-A8AD-23CC714039A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6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B53A-5DB4-43DF-A18E-A1E6DD2B11E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5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878-D651-43F1-9AC7-6574335B2D3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3AE627B3-E951-40DF-AFEA-2EEEB50839E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4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8CB9-9E91-4CD5-A22C-905C2EEF627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99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AADA-98D9-4E08-ADFB-79B84FA222B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2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F61C-C620-4ACE-89EB-98352A77707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8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AE18-D2C6-4852-B561-4ED40B47264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3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365126"/>
            <a:ext cx="7886700" cy="5231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B3ED2A87-67B3-4F48-8324-BDE8388895F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7" y="365126"/>
            <a:ext cx="7886700" cy="528010"/>
          </a:xfrm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4BBFDEB5-5CCC-4724-8EF2-E683E6AD32D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5999CCF1-3712-46B0-812F-CA5172F583F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6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5DEF55D1-6C6A-4F00-AB74-99D2C8D20E7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13563A8C-5EF0-4C53-96CE-229A727A350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BC8AFDB0-69FD-4665-8ABD-56737078AF3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313" y="365126"/>
            <a:ext cx="78867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4055" y="6575426"/>
            <a:ext cx="4951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13" y="6575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D8C32136-2E8F-41D8-87DD-E76A2A241A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4241"/>
            <a:ext cx="403313" cy="403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9087"/>
            <a:ext cx="829001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72" y="6020703"/>
            <a:ext cx="1018287" cy="3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F0492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fld id="{7127BCDC-9E13-4241-BF95-7CB473D56E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8/7/2021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 defTabSz="709539"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71" y="118477"/>
            <a:ext cx="754907" cy="3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09539" rtl="0" eaLnBrk="1" latinLnBrk="0" hangingPunct="1">
        <a:spcBef>
          <a:spcPct val="0"/>
        </a:spcBef>
        <a:buNone/>
        <a:defRPr sz="3401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266077" indent="-266077" algn="l" defTabSz="709539" rtl="0" eaLnBrk="1" latinLnBrk="0" hangingPunct="1">
        <a:spcBef>
          <a:spcPct val="20000"/>
        </a:spcBef>
        <a:buFont typeface="Arial" pitchFamily="34" charset="0"/>
        <a:buChar char="•"/>
        <a:defRPr sz="2517" kern="1200">
          <a:solidFill>
            <a:srgbClr val="FF6600"/>
          </a:solidFill>
          <a:latin typeface="Corbert Bold" panose="00000800000000000000" pitchFamily="50" charset="0"/>
          <a:ea typeface="+mn-ea"/>
          <a:cs typeface="+mn-cs"/>
        </a:defRPr>
      </a:lvl1pPr>
      <a:lvl2pPr marL="576500" indent="-221731" algn="l" defTabSz="709539" rtl="0" eaLnBrk="1" latinLnBrk="0" hangingPunct="1">
        <a:spcBef>
          <a:spcPct val="20000"/>
        </a:spcBef>
        <a:buFont typeface="Arial" pitchFamily="34" charset="0"/>
        <a:buChar char="–"/>
        <a:defRPr sz="2177" kern="1200">
          <a:solidFill>
            <a:srgbClr val="0070C0"/>
          </a:solidFill>
          <a:latin typeface="Corbert Bold" panose="00000800000000000000" pitchFamily="50" charset="0"/>
          <a:ea typeface="+mn-ea"/>
          <a:cs typeface="+mn-cs"/>
        </a:defRPr>
      </a:lvl2pPr>
      <a:lvl3pPr marL="886924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837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3pPr>
      <a:lvl4pPr marL="1241693" indent="-177385" algn="l" defTabSz="709539" rtl="0" eaLnBrk="1" latinLnBrk="0" hangingPunct="1">
        <a:spcBef>
          <a:spcPct val="20000"/>
        </a:spcBef>
        <a:buFont typeface="Arial" pitchFamily="34" charset="0"/>
        <a:buChar char="–"/>
        <a:defRPr sz="1565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4pPr>
      <a:lvl5pPr marL="1596463" indent="-177385" algn="l" defTabSz="709539" rtl="0" eaLnBrk="1" latinLnBrk="0" hangingPunct="1">
        <a:spcBef>
          <a:spcPct val="20000"/>
        </a:spcBef>
        <a:buFont typeface="Arial" pitchFamily="34" charset="0"/>
        <a:buChar char="»"/>
        <a:defRPr sz="1565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5pPr>
      <a:lvl6pPr marL="1951232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306001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660771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3015540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4770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09539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64309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19078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73847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28616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483386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38155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EFB2-C5E1-479E-BBEF-87442CE0B2A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D8C32136-2E8F-41D8-87DD-E76A2A241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248684"/>
            <a:ext cx="9143999" cy="1084073"/>
          </a:xfrm>
        </p:spPr>
        <p:txBody>
          <a:bodyPr>
            <a:noAutofit/>
          </a:bodyPr>
          <a:lstStyle/>
          <a:p>
            <a:r>
              <a:rPr lang="en-US" sz="5987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Final</a:t>
            </a:r>
            <a:r>
              <a:rPr lang="en-US" sz="5987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5987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Report</a:t>
            </a:r>
            <a:endParaRPr lang="en-US" sz="5987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2611" y="3332757"/>
            <a:ext cx="8534400" cy="104674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FFF"/>
                </a:solidFill>
                <a:latin typeface="Century Gothic" panose="020B0502020202020204" pitchFamily="34" charset="0"/>
              </a:rPr>
              <a:t>Kanoo Platform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2867" y="-336882"/>
            <a:ext cx="1195137" cy="794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62" y="291969"/>
            <a:ext cx="1296737" cy="5058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15968" y="6324719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9937" y="53823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YOUR TRUSTED PARTNER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FOR SOFTWARE DEVELOPMENT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21769" y="4908885"/>
            <a:ext cx="1612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4580" y="444722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Aug </a:t>
            </a:r>
            <a:r>
              <a:rPr lang="en-US" sz="2400" dirty="0" smtClean="0">
                <a:solidFill>
                  <a:schemeClr val="bg1"/>
                </a:solidFill>
              </a:rPr>
              <a:t>09, </a:t>
            </a:r>
            <a:r>
              <a:rPr lang="en-US" sz="240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86055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Author: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Phan </a:t>
            </a:r>
            <a:r>
              <a:rPr lang="en-US" sz="2400" dirty="0" err="1" smtClean="0">
                <a:solidFill>
                  <a:schemeClr val="bg1"/>
                </a:solidFill>
              </a:rPr>
              <a:t>Hải</a:t>
            </a:r>
            <a:r>
              <a:rPr lang="en-US" sz="2400" dirty="0" smtClean="0">
                <a:solidFill>
                  <a:schemeClr val="bg1"/>
                </a:solidFill>
              </a:rPr>
              <a:t> Long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Hữu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Lộc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videos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3" y="1543119"/>
            <a:ext cx="2175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8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13" y="1055914"/>
            <a:ext cx="8112037" cy="5121049"/>
          </a:xfrm>
        </p:spPr>
        <p:txBody>
          <a:bodyPr/>
          <a:lstStyle/>
          <a:p>
            <a:r>
              <a:rPr lang="en-US" dirty="0"/>
              <a:t>Item 1</a:t>
            </a:r>
          </a:p>
          <a:p>
            <a:r>
              <a:rPr lang="en-US" dirty="0"/>
              <a:t>Item 2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3" y="1431487"/>
            <a:ext cx="218935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3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120"/>
            <a:ext cx="2196194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3" y="1543118"/>
            <a:ext cx="2185932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34" y="1543118"/>
            <a:ext cx="2185932" cy="4351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85" y="1543119"/>
            <a:ext cx="2199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8" y="1543119"/>
            <a:ext cx="217114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16" y="1543119"/>
            <a:ext cx="2173053" cy="4355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74" y="1543119"/>
            <a:ext cx="2177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1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25" y="1540579"/>
            <a:ext cx="217908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50" y="1535499"/>
            <a:ext cx="2179090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56" y="1535499"/>
            <a:ext cx="2174784" cy="435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50" y="1538039"/>
            <a:ext cx="2189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9" y="1543119"/>
            <a:ext cx="2185867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Menu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89" y="1543119"/>
            <a:ext cx="218935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21" y="1543119"/>
            <a:ext cx="21688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37" y="1543119"/>
            <a:ext cx="21825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 Screen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3" y="1543119"/>
            <a:ext cx="2182510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87" y="1562193"/>
            <a:ext cx="2162726" cy="4332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55" y="1543119"/>
            <a:ext cx="2179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1348"/>
      </p:ext>
    </p:extLst>
  </p:cSld>
  <p:clrMapOvr>
    <a:masterClrMapping/>
  </p:clrMapOvr>
</p:sld>
</file>

<file path=ppt/theme/theme1.xml><?xml version="1.0" encoding="utf-8"?>
<a:theme xmlns:a="http://schemas.openxmlformats.org/drawingml/2006/main" name="TPS Theme Standard si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S Theme Standard size" id="{ECD79492-AC5C-4E0E-9764-2FFAAD2109CE}" vid="{0E33077D-1A8C-4346-9532-2E2630E4B24A}"/>
    </a:ext>
  </a:extLst>
</a:theme>
</file>

<file path=ppt/theme/theme2.xml><?xml version="1.0" encoding="utf-8"?>
<a:theme xmlns:a="http://schemas.openxmlformats.org/drawingml/2006/main" name="TPS_PowerPoint_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S_PowerPoint_Layout_Change" id="{4F60C8B3-12B1-4B62-A582-7C7152DDC218}" vid="{CE362228-4F02-44DD-A9B4-1BBE40F846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TPS Theme Standard size</Template>
  <TotalTime>14509</TotalTime>
  <Words>139</Words>
  <Application>Microsoft Office PowerPoint</Application>
  <PresentationFormat>On-screen Show (4:3)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Corbert Bold</vt:lpstr>
      <vt:lpstr>Times New Roman</vt:lpstr>
      <vt:lpstr>TPS Theme Standard size</vt:lpstr>
      <vt:lpstr>TPS_PowerPoint_Template1</vt:lpstr>
      <vt:lpstr>Office Theme</vt:lpstr>
      <vt:lpstr>Final Report</vt:lpstr>
      <vt:lpstr>Outline</vt:lpstr>
      <vt:lpstr>Splash Screen</vt:lpstr>
      <vt:lpstr>Walk-through Screen</vt:lpstr>
      <vt:lpstr>Sign In</vt:lpstr>
      <vt:lpstr>Forgot Password</vt:lpstr>
      <vt:lpstr>Main Screen</vt:lpstr>
      <vt:lpstr>Left Menu</vt:lpstr>
      <vt:lpstr>Cards Screen</vt:lpstr>
      <vt:lpstr>How to videos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Nguyen Thi Bich</dc:creator>
  <cp:lastModifiedBy>Admin</cp:lastModifiedBy>
  <cp:revision>387</cp:revision>
  <dcterms:created xsi:type="dcterms:W3CDTF">2017-02-20T03:53:25Z</dcterms:created>
  <dcterms:modified xsi:type="dcterms:W3CDTF">2021-08-07T16:03:12Z</dcterms:modified>
</cp:coreProperties>
</file>