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 id="2147483696" r:id="rId3"/>
  </p:sldMasterIdLst>
  <p:notesMasterIdLst>
    <p:notesMasterId r:id="rId18"/>
  </p:notesMasterIdLst>
  <p:handoutMasterIdLst>
    <p:handoutMasterId r:id="rId19"/>
  </p:handoutMasterIdLst>
  <p:sldIdLst>
    <p:sldId id="288" r:id="rId4"/>
    <p:sldId id="303" r:id="rId5"/>
    <p:sldId id="302" r:id="rId6"/>
    <p:sldId id="300" r:id="rId7"/>
    <p:sldId id="301" r:id="rId8"/>
    <p:sldId id="292" r:id="rId9"/>
    <p:sldId id="293" r:id="rId10"/>
    <p:sldId id="294" r:id="rId11"/>
    <p:sldId id="295" r:id="rId12"/>
    <p:sldId id="296" r:id="rId13"/>
    <p:sldId id="297" r:id="rId14"/>
    <p:sldId id="298" r:id="rId15"/>
    <p:sldId id="299" r:id="rId16"/>
    <p:sldId id="30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02E"/>
    <a:srgbClr val="5B9BD5"/>
    <a:srgbClr val="F04923"/>
    <a:srgbClr val="00BFFF"/>
    <a:srgbClr val="0000FF"/>
    <a:srgbClr val="1F4385"/>
    <a:srgbClr val="C3C2B6"/>
    <a:srgbClr val="000000"/>
    <a:srgbClr val="FFCCCC"/>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82576" autoAdjust="0"/>
  </p:normalViewPr>
  <p:slideViewPr>
    <p:cSldViewPr snapToGrid="0">
      <p:cViewPr varScale="1">
        <p:scale>
          <a:sx n="71" d="100"/>
          <a:sy n="71" d="100"/>
        </p:scale>
        <p:origin x="1824"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899711-7649-475D-9A83-F7565CDBEDEE}" type="datetimeFigureOut">
              <a:rPr lang="en-US" smtClean="0"/>
              <a:t>8/8/2021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0A4468-AEE3-44C5-A8B8-ABC98D0FEE07}" type="slidenum">
              <a:rPr lang="en-US" smtClean="0"/>
              <a:t>‹#›</a:t>
            </a:fld>
            <a:endParaRPr lang="en-US" dirty="0"/>
          </a:p>
        </p:txBody>
      </p:sp>
    </p:spTree>
    <p:extLst>
      <p:ext uri="{BB962C8B-B14F-4D97-AF65-F5344CB8AC3E}">
        <p14:creationId xmlns:p14="http://schemas.microsoft.com/office/powerpoint/2010/main" val="18985504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5D170-5377-4A38-833C-B92A15BCC4F7}" type="datetimeFigureOut">
              <a:rPr lang="en-US" smtClean="0"/>
              <a:t>8/8/2021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31E6F-4BB3-4F7F-BE7A-BA3FF1BEE5CD}" type="slidenum">
              <a:rPr lang="en-US" smtClean="0"/>
              <a:t>‹#›</a:t>
            </a:fld>
            <a:endParaRPr lang="en-US" dirty="0"/>
          </a:p>
        </p:txBody>
      </p:sp>
    </p:spTree>
    <p:extLst>
      <p:ext uri="{BB962C8B-B14F-4D97-AF65-F5344CB8AC3E}">
        <p14:creationId xmlns:p14="http://schemas.microsoft.com/office/powerpoint/2010/main" val="29026538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531E6F-4BB3-4F7F-BE7A-BA3FF1BEE5CD}" type="slidenum">
              <a:rPr lang="en-US" smtClean="0"/>
              <a:t>1</a:t>
            </a:fld>
            <a:endParaRPr lang="en-US" dirty="0"/>
          </a:p>
        </p:txBody>
      </p:sp>
    </p:spTree>
    <p:extLst>
      <p:ext uri="{BB962C8B-B14F-4D97-AF65-F5344CB8AC3E}">
        <p14:creationId xmlns:p14="http://schemas.microsoft.com/office/powerpoint/2010/main" val="153646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7160155" y="6575426"/>
            <a:ext cx="2057400" cy="365125"/>
          </a:xfrm>
          <a:prstGeom prst="rect">
            <a:avLst/>
          </a:prstGeom>
        </p:spPr>
        <p:txBody>
          <a:bodyPr/>
          <a:lstStyle/>
          <a:p>
            <a:fld id="{ECFA5572-09E2-457E-99E8-D1BDF73CF4A5}" type="datetime1">
              <a:rPr lang="en-US" smtClean="0"/>
              <a:t>8/8/2021</a:t>
            </a:fld>
            <a:endParaRPr lang="en-US" dirty="0"/>
          </a:p>
        </p:txBody>
      </p:sp>
      <p:sp>
        <p:nvSpPr>
          <p:cNvPr id="5" name="Footer Placeholder 4"/>
          <p:cNvSpPr>
            <a:spLocks noGrp="1"/>
          </p:cNvSpPr>
          <p:nvPr>
            <p:ph type="ftr" sz="quarter" idx="11"/>
          </p:nvPr>
        </p:nvSpPr>
        <p:spPr/>
        <p:txBody>
          <a:bodyPr/>
          <a:lstStyle>
            <a:lvl1pPr algn="r">
              <a:defRPr>
                <a:solidFill>
                  <a:schemeClr val="bg1"/>
                </a:solidFill>
              </a:defRPr>
            </a:lvl1p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07484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000" b="1"/>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160155" y="6575426"/>
            <a:ext cx="2057400" cy="365125"/>
          </a:xfrm>
          <a:prstGeom prst="rect">
            <a:avLst/>
          </a:prstGeom>
        </p:spPr>
        <p:txBody>
          <a:bodyPr/>
          <a:lstStyle/>
          <a:p>
            <a:fld id="{D4D0C6F8-A258-473D-BBAF-F1C294060F77}"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1089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160155" y="6575426"/>
            <a:ext cx="2057400" cy="365125"/>
          </a:xfrm>
          <a:prstGeom prst="rect">
            <a:avLst/>
          </a:prstGeom>
        </p:spPr>
        <p:txBody>
          <a:bodyPr/>
          <a:lstStyle/>
          <a:p>
            <a:fld id="{DA45044E-B5EA-4E06-AB67-735E50F76FF9}"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47037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vi-VN" dirty="0"/>
          </a:p>
        </p:txBody>
      </p:sp>
      <p:sp>
        <p:nvSpPr>
          <p:cNvPr id="3" name="Subtitle 2"/>
          <p:cNvSpPr>
            <a:spLocks noGrp="1"/>
          </p:cNvSpPr>
          <p:nvPr>
            <p:ph type="subTitle" idx="1"/>
          </p:nvPr>
        </p:nvSpPr>
        <p:spPr>
          <a:xfrm>
            <a:off x="1371600" y="3886201"/>
            <a:ext cx="6400800" cy="1752600"/>
          </a:xfrm>
          <a:noFill/>
        </p:spPr>
        <p:txBody>
          <a:bodyPr/>
          <a:lstStyle>
            <a:lvl1pPr marL="0" indent="0" algn="ctr">
              <a:buNone/>
              <a:defRPr>
                <a:solidFill>
                  <a:srgbClr val="0070C0"/>
                </a:solidFill>
                <a:latin typeface="Arial" panose="020B0604020202020204" pitchFamily="34" charset="0"/>
                <a:cs typeface="Arial" panose="020B0604020202020204" pitchFamily="34" charset="0"/>
              </a:defRPr>
            </a:lvl1pPr>
            <a:lvl2pPr marL="354770" indent="0" algn="ctr">
              <a:buNone/>
              <a:defRPr>
                <a:solidFill>
                  <a:schemeClr val="tx1">
                    <a:tint val="75000"/>
                  </a:schemeClr>
                </a:solidFill>
              </a:defRPr>
            </a:lvl2pPr>
            <a:lvl3pPr marL="709539" indent="0" algn="ctr">
              <a:buNone/>
              <a:defRPr>
                <a:solidFill>
                  <a:schemeClr val="tx1">
                    <a:tint val="75000"/>
                  </a:schemeClr>
                </a:solidFill>
              </a:defRPr>
            </a:lvl3pPr>
            <a:lvl4pPr marL="1064309" indent="0" algn="ctr">
              <a:buNone/>
              <a:defRPr>
                <a:solidFill>
                  <a:schemeClr val="tx1">
                    <a:tint val="75000"/>
                  </a:schemeClr>
                </a:solidFill>
              </a:defRPr>
            </a:lvl4pPr>
            <a:lvl5pPr marL="1419078" indent="0" algn="ctr">
              <a:buNone/>
              <a:defRPr>
                <a:solidFill>
                  <a:schemeClr val="tx1">
                    <a:tint val="75000"/>
                  </a:schemeClr>
                </a:solidFill>
              </a:defRPr>
            </a:lvl5pPr>
            <a:lvl6pPr marL="1773847" indent="0" algn="ctr">
              <a:buNone/>
              <a:defRPr>
                <a:solidFill>
                  <a:schemeClr val="tx1">
                    <a:tint val="75000"/>
                  </a:schemeClr>
                </a:solidFill>
              </a:defRPr>
            </a:lvl6pPr>
            <a:lvl7pPr marL="2128616" indent="0" algn="ctr">
              <a:buNone/>
              <a:defRPr>
                <a:solidFill>
                  <a:schemeClr val="tx1">
                    <a:tint val="75000"/>
                  </a:schemeClr>
                </a:solidFill>
              </a:defRPr>
            </a:lvl7pPr>
            <a:lvl8pPr marL="2483386" indent="0" algn="ctr">
              <a:buNone/>
              <a:defRPr>
                <a:solidFill>
                  <a:schemeClr val="tx1">
                    <a:tint val="75000"/>
                  </a:schemeClr>
                </a:solidFill>
              </a:defRPr>
            </a:lvl8pPr>
            <a:lvl9pPr marL="2838155" indent="0" algn="ctr">
              <a:buNone/>
              <a:defRPr>
                <a:solidFill>
                  <a:schemeClr val="tx1">
                    <a:tint val="75000"/>
                  </a:schemeClr>
                </a:solidFill>
              </a:defRPr>
            </a:lvl9pPr>
          </a:lstStyle>
          <a:p>
            <a:r>
              <a:rPr lang="en-US"/>
              <a:t>Click to edit Master subtitle style</a:t>
            </a:r>
            <a:endParaRPr lang="vi-VN" dirty="0"/>
          </a:p>
        </p:txBody>
      </p:sp>
      <p:sp>
        <p:nvSpPr>
          <p:cNvPr id="4" name="Date Placeholder 3"/>
          <p:cNvSpPr>
            <a:spLocks noGrp="1"/>
          </p:cNvSpPr>
          <p:nvPr>
            <p:ph type="dt" sz="half" idx="10"/>
          </p:nvPr>
        </p:nvSpPr>
        <p:spPr/>
        <p:txBody>
          <a:bodyPr/>
          <a:lstStyle/>
          <a:p>
            <a:fld id="{D1C3F964-636D-4692-8A00-86EDCA00F27F}" type="datetime1">
              <a:rPr lang="en-US" smtClean="0">
                <a:solidFill>
                  <a:prstClr val="black">
                    <a:tint val="75000"/>
                  </a:prstClr>
                </a:solidFill>
              </a:rPr>
              <a:t>8/8/2021</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6" name="Slide Number Placeholder 5"/>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168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solidFill>
            <a:schemeClr val="bg1"/>
          </a:solidFill>
          <a:ln>
            <a:noFill/>
          </a:ln>
        </p:spPr>
        <p:txBody>
          <a:bodyPr/>
          <a:lstStyle>
            <a:lvl1pPr>
              <a:defRPr>
                <a:solidFill>
                  <a:srgbClr val="FF6600"/>
                </a:solidFill>
                <a:latin typeface="Arial" panose="020B0604020202020204" pitchFamily="34" charset="0"/>
                <a:cs typeface="Arial" panose="020B0604020202020204" pitchFamily="34" charset="0"/>
              </a:defRPr>
            </a:lvl1pPr>
            <a:lvl2pPr>
              <a:defRPr>
                <a:solidFill>
                  <a:srgbClr val="0070C0"/>
                </a:solidFill>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10"/>
          </p:nvPr>
        </p:nvSpPr>
        <p:spPr/>
        <p:txBody>
          <a:bodyPr/>
          <a:lstStyle/>
          <a:p>
            <a:fld id="{BFBAFC86-D341-4C13-A529-E5203937774C}" type="datetime1">
              <a:rPr lang="en-US" smtClean="0">
                <a:solidFill>
                  <a:prstClr val="black">
                    <a:tint val="75000"/>
                  </a:prstClr>
                </a:solidFill>
              </a:rPr>
              <a:t>8/8/2021</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6" name="Slide Number Placeholder 5"/>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662594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129" b="1" cap="all">
                <a:solidFill>
                  <a:srgbClr val="FF6600"/>
                </a:solidFill>
              </a:defRPr>
            </a:lvl1pPr>
          </a:lstStyle>
          <a:p>
            <a:r>
              <a:rPr lang="en-US"/>
              <a:t>Click to edit Master title style</a:t>
            </a:r>
            <a:endParaRPr lang="vi-V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65">
                <a:solidFill>
                  <a:srgbClr val="0070C0"/>
                </a:solidFill>
              </a:defRPr>
            </a:lvl1pPr>
            <a:lvl2pPr marL="354770" indent="0">
              <a:buNone/>
              <a:defRPr sz="1429">
                <a:solidFill>
                  <a:schemeClr val="tx1">
                    <a:tint val="75000"/>
                  </a:schemeClr>
                </a:solidFill>
              </a:defRPr>
            </a:lvl2pPr>
            <a:lvl3pPr marL="709539" indent="0">
              <a:buNone/>
              <a:defRPr sz="1225">
                <a:solidFill>
                  <a:schemeClr val="tx1">
                    <a:tint val="75000"/>
                  </a:schemeClr>
                </a:solidFill>
              </a:defRPr>
            </a:lvl3pPr>
            <a:lvl4pPr marL="1064309" indent="0">
              <a:buNone/>
              <a:defRPr sz="1088">
                <a:solidFill>
                  <a:schemeClr val="tx1">
                    <a:tint val="75000"/>
                  </a:schemeClr>
                </a:solidFill>
              </a:defRPr>
            </a:lvl4pPr>
            <a:lvl5pPr marL="1419078" indent="0">
              <a:buNone/>
              <a:defRPr sz="1088">
                <a:solidFill>
                  <a:schemeClr val="tx1">
                    <a:tint val="75000"/>
                  </a:schemeClr>
                </a:solidFill>
              </a:defRPr>
            </a:lvl5pPr>
            <a:lvl6pPr marL="1773847" indent="0">
              <a:buNone/>
              <a:defRPr sz="1088">
                <a:solidFill>
                  <a:schemeClr val="tx1">
                    <a:tint val="75000"/>
                  </a:schemeClr>
                </a:solidFill>
              </a:defRPr>
            </a:lvl6pPr>
            <a:lvl7pPr marL="2128616" indent="0">
              <a:buNone/>
              <a:defRPr sz="1088">
                <a:solidFill>
                  <a:schemeClr val="tx1">
                    <a:tint val="75000"/>
                  </a:schemeClr>
                </a:solidFill>
              </a:defRPr>
            </a:lvl7pPr>
            <a:lvl8pPr marL="2483386" indent="0">
              <a:buNone/>
              <a:defRPr sz="1088">
                <a:solidFill>
                  <a:schemeClr val="tx1">
                    <a:tint val="75000"/>
                  </a:schemeClr>
                </a:solidFill>
              </a:defRPr>
            </a:lvl8pPr>
            <a:lvl9pPr marL="2838155" indent="0">
              <a:buNone/>
              <a:defRPr sz="10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C04C9-0FAC-4CD1-AE99-FD03CDDEF581}" type="datetime1">
              <a:rPr lang="en-US" smtClean="0">
                <a:solidFill>
                  <a:prstClr val="black">
                    <a:tint val="75000"/>
                  </a:prstClr>
                </a:solidFill>
              </a:rPr>
              <a:t>8/8/2021</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6" name="Slide Number Placeholder 5"/>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5476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1"/>
            <a:ext cx="4038600" cy="4525963"/>
          </a:xfrm>
        </p:spPr>
        <p:txBody>
          <a:bodyPr/>
          <a:lstStyle>
            <a:lvl1pPr>
              <a:defRPr sz="2177">
                <a:solidFill>
                  <a:srgbClr val="FF6600"/>
                </a:solidFill>
                <a:latin typeface="Arial" panose="020B0604020202020204" pitchFamily="34" charset="0"/>
                <a:cs typeface="Arial" panose="020B0604020202020204" pitchFamily="34" charset="0"/>
              </a:defRPr>
            </a:lvl1pPr>
            <a:lvl2pPr>
              <a:defRPr sz="1837">
                <a:solidFill>
                  <a:srgbClr val="0070C0"/>
                </a:solidFill>
                <a:latin typeface="Arial" panose="020B0604020202020204" pitchFamily="34" charset="0"/>
                <a:cs typeface="Arial" panose="020B0604020202020204" pitchFamily="34" charset="0"/>
              </a:defRPr>
            </a:lvl2pPr>
            <a:lvl3pPr>
              <a:defRPr sz="1565">
                <a:latin typeface="Arial" panose="020B0604020202020204" pitchFamily="34" charset="0"/>
                <a:cs typeface="Arial" panose="020B0604020202020204" pitchFamily="34" charset="0"/>
              </a:defRPr>
            </a:lvl3pPr>
            <a:lvl4pPr>
              <a:defRPr sz="1429">
                <a:latin typeface="Arial" panose="020B0604020202020204" pitchFamily="34" charset="0"/>
                <a:cs typeface="Arial" panose="020B0604020202020204" pitchFamily="34" charset="0"/>
              </a:defRPr>
            </a:lvl4pPr>
            <a:lvl5pPr>
              <a:defRPr sz="1429">
                <a:latin typeface="Arial" panose="020B0604020202020204" pitchFamily="34" charset="0"/>
                <a:cs typeface="Arial" panose="020B0604020202020204" pitchFamily="34" charset="0"/>
              </a:defRPr>
            </a:lvl5pPr>
            <a:lvl6pPr>
              <a:defRPr sz="1429"/>
            </a:lvl6pPr>
            <a:lvl7pPr>
              <a:defRPr sz="1429"/>
            </a:lvl7pPr>
            <a:lvl8pPr>
              <a:defRPr sz="1429"/>
            </a:lvl8pPr>
            <a:lvl9pPr>
              <a:defRPr sz="1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Content Placeholder 3"/>
          <p:cNvSpPr>
            <a:spLocks noGrp="1"/>
          </p:cNvSpPr>
          <p:nvPr>
            <p:ph sz="half" idx="2"/>
          </p:nvPr>
        </p:nvSpPr>
        <p:spPr>
          <a:xfrm>
            <a:off x="4648200" y="1600201"/>
            <a:ext cx="4038600" cy="4525963"/>
          </a:xfrm>
        </p:spPr>
        <p:txBody>
          <a:bodyPr/>
          <a:lstStyle>
            <a:lvl1pPr>
              <a:defRPr sz="2177">
                <a:solidFill>
                  <a:srgbClr val="FF6600"/>
                </a:solidFill>
                <a:latin typeface="Arial" panose="020B0604020202020204" pitchFamily="34" charset="0"/>
                <a:cs typeface="Arial" panose="020B0604020202020204" pitchFamily="34" charset="0"/>
              </a:defRPr>
            </a:lvl1pPr>
            <a:lvl2pPr>
              <a:defRPr sz="1837">
                <a:solidFill>
                  <a:srgbClr val="0070C0"/>
                </a:solidFill>
                <a:latin typeface="Arial" panose="020B0604020202020204" pitchFamily="34" charset="0"/>
                <a:cs typeface="Arial" panose="020B0604020202020204" pitchFamily="34" charset="0"/>
              </a:defRPr>
            </a:lvl2pPr>
            <a:lvl3pPr>
              <a:defRPr sz="1565">
                <a:latin typeface="Arial" panose="020B0604020202020204" pitchFamily="34" charset="0"/>
                <a:cs typeface="Arial" panose="020B0604020202020204" pitchFamily="34" charset="0"/>
              </a:defRPr>
            </a:lvl3pPr>
            <a:lvl4pPr>
              <a:defRPr sz="1429">
                <a:latin typeface="Arial" panose="020B0604020202020204" pitchFamily="34" charset="0"/>
                <a:cs typeface="Arial" panose="020B0604020202020204" pitchFamily="34" charset="0"/>
              </a:defRPr>
            </a:lvl4pPr>
            <a:lvl5pPr>
              <a:defRPr sz="1429">
                <a:latin typeface="Arial" panose="020B0604020202020204" pitchFamily="34" charset="0"/>
                <a:cs typeface="Arial" panose="020B0604020202020204" pitchFamily="34" charset="0"/>
              </a:defRPr>
            </a:lvl5pPr>
            <a:lvl6pPr>
              <a:defRPr sz="1429"/>
            </a:lvl6pPr>
            <a:lvl7pPr>
              <a:defRPr sz="1429"/>
            </a:lvl7pPr>
            <a:lvl8pPr>
              <a:defRPr sz="1429"/>
            </a:lvl8pPr>
            <a:lvl9pPr>
              <a:defRPr sz="1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5" name="Date Placeholder 4"/>
          <p:cNvSpPr>
            <a:spLocks noGrp="1"/>
          </p:cNvSpPr>
          <p:nvPr>
            <p:ph type="dt" sz="half" idx="10"/>
          </p:nvPr>
        </p:nvSpPr>
        <p:spPr/>
        <p:txBody>
          <a:bodyPr/>
          <a:lstStyle/>
          <a:p>
            <a:fld id="{CCE171BF-4D42-4116-BA83-D88BCFEED3DC}" type="datetime1">
              <a:rPr lang="en-US" smtClean="0">
                <a:solidFill>
                  <a:prstClr val="black">
                    <a:tint val="75000"/>
                  </a:prstClr>
                </a:solidFill>
              </a:rPr>
              <a:t>8/8/2021</a:t>
            </a:fld>
            <a:endParaRPr lang="vi-VN">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7" name="Slide Number Placeholder 6"/>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4175346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600"/>
                </a:solidFill>
              </a:defRPr>
            </a:lvl1pPr>
          </a:lstStyle>
          <a:p>
            <a:r>
              <a:rPr lang="en-US"/>
              <a:t>Click to edit Master title style</a:t>
            </a:r>
            <a:endParaRPr lang="vi-VN" dirty="0"/>
          </a:p>
        </p:txBody>
      </p:sp>
      <p:sp>
        <p:nvSpPr>
          <p:cNvPr id="3" name="Text Placeholder 2"/>
          <p:cNvSpPr>
            <a:spLocks noGrp="1"/>
          </p:cNvSpPr>
          <p:nvPr>
            <p:ph type="body" idx="1"/>
          </p:nvPr>
        </p:nvSpPr>
        <p:spPr>
          <a:xfrm>
            <a:off x="457201" y="1535113"/>
            <a:ext cx="4040188" cy="639762"/>
          </a:xfrm>
        </p:spPr>
        <p:txBody>
          <a:bodyPr anchor="b"/>
          <a:lstStyle>
            <a:lvl1pPr marL="0" indent="0">
              <a:buNone/>
              <a:defRPr sz="1837" b="1">
                <a:latin typeface="Arial" panose="020B0604020202020204" pitchFamily="34" charset="0"/>
                <a:cs typeface="Arial" panose="020B0604020202020204" pitchFamily="34" charset="0"/>
              </a:defRPr>
            </a:lvl1pPr>
            <a:lvl2pPr marL="354770" indent="0">
              <a:buNone/>
              <a:defRPr sz="1565" b="1"/>
            </a:lvl2pPr>
            <a:lvl3pPr marL="709539" indent="0">
              <a:buNone/>
              <a:defRPr sz="1429" b="1"/>
            </a:lvl3pPr>
            <a:lvl4pPr marL="1064309" indent="0">
              <a:buNone/>
              <a:defRPr sz="1225" b="1"/>
            </a:lvl4pPr>
            <a:lvl5pPr marL="1419078" indent="0">
              <a:buNone/>
              <a:defRPr sz="1225" b="1"/>
            </a:lvl5pPr>
            <a:lvl6pPr marL="1773847" indent="0">
              <a:buNone/>
              <a:defRPr sz="1225" b="1"/>
            </a:lvl6pPr>
            <a:lvl7pPr marL="2128616" indent="0">
              <a:buNone/>
              <a:defRPr sz="1225" b="1"/>
            </a:lvl7pPr>
            <a:lvl8pPr marL="2483386" indent="0">
              <a:buNone/>
              <a:defRPr sz="1225" b="1"/>
            </a:lvl8pPr>
            <a:lvl9pPr marL="2838155" indent="0">
              <a:buNone/>
              <a:defRPr sz="1225"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837">
                <a:solidFill>
                  <a:srgbClr val="0070C0"/>
                </a:solidFill>
                <a:latin typeface="Arial" panose="020B0604020202020204" pitchFamily="34" charset="0"/>
                <a:cs typeface="Arial" panose="020B0604020202020204" pitchFamily="34" charset="0"/>
              </a:defRPr>
            </a:lvl1pPr>
            <a:lvl2pPr>
              <a:defRPr sz="1565">
                <a:solidFill>
                  <a:srgbClr val="0070C0"/>
                </a:solidFill>
                <a:latin typeface="Arial" panose="020B0604020202020204" pitchFamily="34" charset="0"/>
                <a:cs typeface="Arial" panose="020B0604020202020204" pitchFamily="34" charset="0"/>
              </a:defRPr>
            </a:lvl2pPr>
            <a:lvl3pPr>
              <a:defRPr sz="1429">
                <a:latin typeface="Arial" panose="020B0604020202020204" pitchFamily="34" charset="0"/>
                <a:cs typeface="Arial" panose="020B0604020202020204" pitchFamily="34" charset="0"/>
              </a:defRPr>
            </a:lvl3pPr>
            <a:lvl4pPr>
              <a:defRPr sz="1225">
                <a:latin typeface="Arial" panose="020B0604020202020204" pitchFamily="34" charset="0"/>
                <a:cs typeface="Arial" panose="020B0604020202020204" pitchFamily="34" charset="0"/>
              </a:defRPr>
            </a:lvl4pPr>
            <a:lvl5pPr>
              <a:defRPr sz="1225">
                <a:latin typeface="Arial" panose="020B0604020202020204" pitchFamily="34" charset="0"/>
                <a:cs typeface="Arial" panose="020B0604020202020204" pitchFamily="34" charset="0"/>
              </a:defRPr>
            </a:lvl5pPr>
            <a:lvl6pPr>
              <a:defRPr sz="1225"/>
            </a:lvl6pPr>
            <a:lvl7pPr>
              <a:defRPr sz="1225"/>
            </a:lvl7pPr>
            <a:lvl8pPr>
              <a:defRPr sz="1225"/>
            </a:lvl8pPr>
            <a:lvl9pPr>
              <a:defRPr sz="12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37" b="1">
                <a:latin typeface="Arial" panose="020B0604020202020204" pitchFamily="34" charset="0"/>
                <a:cs typeface="Arial" panose="020B0604020202020204" pitchFamily="34" charset="0"/>
              </a:defRPr>
            </a:lvl1pPr>
            <a:lvl2pPr marL="354770" indent="0">
              <a:buNone/>
              <a:defRPr sz="1565" b="1"/>
            </a:lvl2pPr>
            <a:lvl3pPr marL="709539" indent="0">
              <a:buNone/>
              <a:defRPr sz="1429" b="1"/>
            </a:lvl3pPr>
            <a:lvl4pPr marL="1064309" indent="0">
              <a:buNone/>
              <a:defRPr sz="1225" b="1"/>
            </a:lvl4pPr>
            <a:lvl5pPr marL="1419078" indent="0">
              <a:buNone/>
              <a:defRPr sz="1225" b="1"/>
            </a:lvl5pPr>
            <a:lvl6pPr marL="1773847" indent="0">
              <a:buNone/>
              <a:defRPr sz="1225" b="1"/>
            </a:lvl6pPr>
            <a:lvl7pPr marL="2128616" indent="0">
              <a:buNone/>
              <a:defRPr sz="1225" b="1"/>
            </a:lvl7pPr>
            <a:lvl8pPr marL="2483386" indent="0">
              <a:buNone/>
              <a:defRPr sz="1225" b="1"/>
            </a:lvl8pPr>
            <a:lvl9pPr marL="2838155" indent="0">
              <a:buNone/>
              <a:defRPr sz="1225"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37">
                <a:solidFill>
                  <a:srgbClr val="0070C0"/>
                </a:solidFill>
                <a:latin typeface="Arial" panose="020B0604020202020204" pitchFamily="34" charset="0"/>
                <a:cs typeface="Arial" panose="020B0604020202020204" pitchFamily="34" charset="0"/>
              </a:defRPr>
            </a:lvl1pPr>
            <a:lvl2pPr>
              <a:defRPr sz="1565">
                <a:solidFill>
                  <a:srgbClr val="0070C0"/>
                </a:solidFill>
                <a:latin typeface="Arial" panose="020B0604020202020204" pitchFamily="34" charset="0"/>
                <a:cs typeface="Arial" panose="020B0604020202020204" pitchFamily="34" charset="0"/>
              </a:defRPr>
            </a:lvl2pPr>
            <a:lvl3pPr>
              <a:defRPr sz="1429">
                <a:latin typeface="Arial" panose="020B0604020202020204" pitchFamily="34" charset="0"/>
                <a:cs typeface="Arial" panose="020B0604020202020204" pitchFamily="34" charset="0"/>
              </a:defRPr>
            </a:lvl3pPr>
            <a:lvl4pPr>
              <a:defRPr sz="1225">
                <a:latin typeface="Arial" panose="020B0604020202020204" pitchFamily="34" charset="0"/>
                <a:cs typeface="Arial" panose="020B0604020202020204" pitchFamily="34" charset="0"/>
              </a:defRPr>
            </a:lvl4pPr>
            <a:lvl5pPr>
              <a:defRPr sz="1225">
                <a:latin typeface="Arial" panose="020B0604020202020204" pitchFamily="34" charset="0"/>
                <a:cs typeface="Arial" panose="020B0604020202020204" pitchFamily="34" charset="0"/>
              </a:defRPr>
            </a:lvl5pPr>
            <a:lvl6pPr>
              <a:defRPr sz="1225"/>
            </a:lvl6pPr>
            <a:lvl7pPr>
              <a:defRPr sz="1225"/>
            </a:lvl7pPr>
            <a:lvl8pPr>
              <a:defRPr sz="1225"/>
            </a:lvl8pPr>
            <a:lvl9pPr>
              <a:defRPr sz="12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7" name="Date Placeholder 6"/>
          <p:cNvSpPr>
            <a:spLocks noGrp="1"/>
          </p:cNvSpPr>
          <p:nvPr>
            <p:ph type="dt" sz="half" idx="10"/>
          </p:nvPr>
        </p:nvSpPr>
        <p:spPr/>
        <p:txBody>
          <a:bodyPr/>
          <a:lstStyle/>
          <a:p>
            <a:fld id="{C44E496C-196E-40A1-B42F-8B7DE685881E}" type="datetime1">
              <a:rPr lang="en-US" smtClean="0">
                <a:solidFill>
                  <a:prstClr val="black">
                    <a:tint val="75000"/>
                  </a:prstClr>
                </a:solidFill>
              </a:rPr>
              <a:t>8/8/2021</a:t>
            </a:fld>
            <a:endParaRPr lang="vi-VN">
              <a:solidFill>
                <a:prstClr val="black">
                  <a:tint val="75000"/>
                </a:prstClr>
              </a:solidFill>
            </a:endParaRPr>
          </a:p>
        </p:txBody>
      </p:sp>
      <p:sp>
        <p:nvSpPr>
          <p:cNvPr id="8" name="Footer Placeholder 7"/>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9" name="Slide Number Placeholder 8"/>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853417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600"/>
                </a:solidFill>
              </a:defRPr>
            </a:lvl1pPr>
          </a:lstStyle>
          <a:p>
            <a:r>
              <a:rPr lang="en-US"/>
              <a:t>Click to edit Master title style</a:t>
            </a:r>
            <a:endParaRPr lang="vi-VN" dirty="0"/>
          </a:p>
        </p:txBody>
      </p:sp>
      <p:sp>
        <p:nvSpPr>
          <p:cNvPr id="3" name="Date Placeholder 2"/>
          <p:cNvSpPr>
            <a:spLocks noGrp="1"/>
          </p:cNvSpPr>
          <p:nvPr>
            <p:ph type="dt" sz="half" idx="10"/>
          </p:nvPr>
        </p:nvSpPr>
        <p:spPr/>
        <p:txBody>
          <a:bodyPr/>
          <a:lstStyle/>
          <a:p>
            <a:fld id="{96449861-EF68-41EA-98A5-46B0EE17F518}" type="datetime1">
              <a:rPr lang="en-US" smtClean="0">
                <a:solidFill>
                  <a:prstClr val="black">
                    <a:tint val="75000"/>
                  </a:prstClr>
                </a:solidFill>
              </a:rPr>
              <a:t>8/8/2021</a:t>
            </a:fld>
            <a:endParaRPr lang="vi-VN">
              <a:solidFill>
                <a:prstClr val="black">
                  <a:tint val="75000"/>
                </a:prstClr>
              </a:solidFill>
            </a:endParaRPr>
          </a:p>
        </p:txBody>
      </p:sp>
      <p:sp>
        <p:nvSpPr>
          <p:cNvPr id="4" name="Footer Placeholder 3"/>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5" name="Slide Number Placeholder 4"/>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78337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B24CD-2639-4814-BCB3-E83E37D1E3B0}" type="datetime1">
              <a:rPr lang="en-US" smtClean="0">
                <a:solidFill>
                  <a:prstClr val="black">
                    <a:tint val="75000"/>
                  </a:prstClr>
                </a:solidFill>
              </a:rPr>
              <a:t>8/8/2021</a:t>
            </a:fld>
            <a:endParaRPr lang="vi-VN">
              <a:solidFill>
                <a:prstClr val="black">
                  <a:tint val="75000"/>
                </a:prstClr>
              </a:solidFill>
            </a:endParaRPr>
          </a:p>
        </p:txBody>
      </p:sp>
      <p:sp>
        <p:nvSpPr>
          <p:cNvPr id="3" name="Footer Placeholder 2"/>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4" name="Slide Number Placeholder 3"/>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830527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65" b="1">
                <a:latin typeface="Arial" panose="020B0604020202020204" pitchFamily="34" charset="0"/>
                <a:cs typeface="Arial" panose="020B0604020202020204" pitchFamily="34" charset="0"/>
              </a:defRPr>
            </a:lvl1pPr>
          </a:lstStyle>
          <a:p>
            <a:r>
              <a:rPr lang="en-US"/>
              <a:t>Click to edit Master title style</a:t>
            </a:r>
            <a:endParaRPr lang="vi-VN" dirty="0"/>
          </a:p>
        </p:txBody>
      </p:sp>
      <p:sp>
        <p:nvSpPr>
          <p:cNvPr id="3" name="Content Placeholder 2"/>
          <p:cNvSpPr>
            <a:spLocks noGrp="1"/>
          </p:cNvSpPr>
          <p:nvPr>
            <p:ph idx="1"/>
          </p:nvPr>
        </p:nvSpPr>
        <p:spPr>
          <a:xfrm>
            <a:off x="3575050" y="273051"/>
            <a:ext cx="5111750" cy="5853113"/>
          </a:xfrm>
        </p:spPr>
        <p:txBody>
          <a:bodyPr/>
          <a:lstStyle>
            <a:lvl1pPr>
              <a:defRPr sz="2517">
                <a:latin typeface="Arial" panose="020B0604020202020204" pitchFamily="34" charset="0"/>
                <a:cs typeface="Arial" panose="020B0604020202020204" pitchFamily="34" charset="0"/>
              </a:defRPr>
            </a:lvl1pPr>
            <a:lvl2pPr>
              <a:defRPr sz="2177">
                <a:latin typeface="Arial" panose="020B0604020202020204" pitchFamily="34" charset="0"/>
                <a:cs typeface="Arial" panose="020B0604020202020204" pitchFamily="34" charset="0"/>
              </a:defRPr>
            </a:lvl2pPr>
            <a:lvl3pPr>
              <a:defRPr sz="1837">
                <a:latin typeface="Arial" panose="020B0604020202020204" pitchFamily="34" charset="0"/>
                <a:cs typeface="Arial" panose="020B0604020202020204" pitchFamily="34" charset="0"/>
              </a:defRPr>
            </a:lvl3pPr>
            <a:lvl4pPr>
              <a:defRPr sz="1565">
                <a:latin typeface="Arial" panose="020B0604020202020204" pitchFamily="34" charset="0"/>
                <a:cs typeface="Arial" panose="020B0604020202020204" pitchFamily="34" charset="0"/>
              </a:defRPr>
            </a:lvl4pPr>
            <a:lvl5pPr>
              <a:defRPr sz="1565">
                <a:latin typeface="Arial" panose="020B0604020202020204" pitchFamily="34" charset="0"/>
                <a:cs typeface="Arial" panose="020B0604020202020204" pitchFamily="34" charset="0"/>
              </a:defRPr>
            </a:lvl5pPr>
            <a:lvl6pPr>
              <a:defRPr sz="1565"/>
            </a:lvl6pPr>
            <a:lvl7pPr>
              <a:defRPr sz="1565"/>
            </a:lvl7pPr>
            <a:lvl8pPr>
              <a:defRPr sz="1565"/>
            </a:lvl8pPr>
            <a:lvl9pPr>
              <a:defRPr sz="15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088">
                <a:solidFill>
                  <a:srgbClr val="0070C0"/>
                </a:solidFill>
                <a:latin typeface="Arial" panose="020B0604020202020204" pitchFamily="34" charset="0"/>
                <a:cs typeface="Arial" panose="020B0604020202020204" pitchFamily="34" charset="0"/>
              </a:defRPr>
            </a:lvl1pPr>
            <a:lvl2pPr marL="354770" indent="0">
              <a:buNone/>
              <a:defRPr sz="953"/>
            </a:lvl2pPr>
            <a:lvl3pPr marL="709539" indent="0">
              <a:buNone/>
              <a:defRPr sz="749"/>
            </a:lvl3pPr>
            <a:lvl4pPr marL="1064309" indent="0">
              <a:buNone/>
              <a:defRPr sz="680"/>
            </a:lvl4pPr>
            <a:lvl5pPr marL="1419078" indent="0">
              <a:buNone/>
              <a:defRPr sz="680"/>
            </a:lvl5pPr>
            <a:lvl6pPr marL="1773847" indent="0">
              <a:buNone/>
              <a:defRPr sz="680"/>
            </a:lvl6pPr>
            <a:lvl7pPr marL="2128616" indent="0">
              <a:buNone/>
              <a:defRPr sz="680"/>
            </a:lvl7pPr>
            <a:lvl8pPr marL="2483386" indent="0">
              <a:buNone/>
              <a:defRPr sz="680"/>
            </a:lvl8pPr>
            <a:lvl9pPr marL="2838155" indent="0">
              <a:buNone/>
              <a:defRPr sz="680"/>
            </a:lvl9pPr>
          </a:lstStyle>
          <a:p>
            <a:pPr lvl="0"/>
            <a:r>
              <a:rPr lang="en-US"/>
              <a:t>Click to edit Master text styles</a:t>
            </a:r>
          </a:p>
        </p:txBody>
      </p:sp>
      <p:sp>
        <p:nvSpPr>
          <p:cNvPr id="5" name="Date Placeholder 4"/>
          <p:cNvSpPr>
            <a:spLocks noGrp="1"/>
          </p:cNvSpPr>
          <p:nvPr>
            <p:ph type="dt" sz="half" idx="10"/>
          </p:nvPr>
        </p:nvSpPr>
        <p:spPr/>
        <p:txBody>
          <a:bodyPr/>
          <a:lstStyle/>
          <a:p>
            <a:fld id="{D132185F-D41D-45CA-AB09-5D2649E397C3}" type="datetime1">
              <a:rPr lang="en-US" smtClean="0">
                <a:solidFill>
                  <a:prstClr val="black">
                    <a:tint val="75000"/>
                  </a:prstClr>
                </a:solidFill>
              </a:rPr>
              <a:t>8/8/2021</a:t>
            </a:fld>
            <a:endParaRPr lang="vi-VN">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7" name="Slide Number Placeholder 6"/>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33453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3313" y="365126"/>
            <a:ext cx="7886700" cy="497024"/>
          </a:xfrm>
        </p:spPr>
        <p:txBody>
          <a:bodyPr>
            <a:noAutofit/>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160155" y="6575426"/>
            <a:ext cx="2057400" cy="365125"/>
          </a:xfrm>
          <a:prstGeom prst="rect">
            <a:avLst/>
          </a:prstGeom>
        </p:spPr>
        <p:txBody>
          <a:bodyPr/>
          <a:lstStyle/>
          <a:p>
            <a:fld id="{733EF1D1-E79A-4A2C-A0EF-BFBEDE73F5AD}"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264793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65"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vi-VN"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517">
                <a:latin typeface="Arial" panose="020B0604020202020204" pitchFamily="34" charset="0"/>
                <a:cs typeface="Arial" panose="020B0604020202020204" pitchFamily="34" charset="0"/>
              </a:defRPr>
            </a:lvl1pPr>
            <a:lvl2pPr marL="354770" indent="0">
              <a:buNone/>
              <a:defRPr sz="2177"/>
            </a:lvl2pPr>
            <a:lvl3pPr marL="709539" indent="0">
              <a:buNone/>
              <a:defRPr sz="1837"/>
            </a:lvl3pPr>
            <a:lvl4pPr marL="1064309" indent="0">
              <a:buNone/>
              <a:defRPr sz="1565"/>
            </a:lvl4pPr>
            <a:lvl5pPr marL="1419078" indent="0">
              <a:buNone/>
              <a:defRPr sz="1565"/>
            </a:lvl5pPr>
            <a:lvl6pPr marL="1773847" indent="0">
              <a:buNone/>
              <a:defRPr sz="1565"/>
            </a:lvl6pPr>
            <a:lvl7pPr marL="2128616" indent="0">
              <a:buNone/>
              <a:defRPr sz="1565"/>
            </a:lvl7pPr>
            <a:lvl8pPr marL="2483386" indent="0">
              <a:buNone/>
              <a:defRPr sz="1565"/>
            </a:lvl8pPr>
            <a:lvl9pPr marL="2838155" indent="0">
              <a:buNone/>
              <a:defRPr sz="1565"/>
            </a:lvl9pPr>
          </a:lstStyle>
          <a:p>
            <a:r>
              <a:rPr lang="en-US" dirty="0"/>
              <a:t>Click icon to add picture</a:t>
            </a:r>
            <a:endParaRPr lang="vi-V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88">
                <a:solidFill>
                  <a:srgbClr val="0070C0"/>
                </a:solidFill>
                <a:latin typeface="Arial" panose="020B0604020202020204" pitchFamily="34" charset="0"/>
                <a:cs typeface="Arial" panose="020B0604020202020204" pitchFamily="34" charset="0"/>
              </a:defRPr>
            </a:lvl1pPr>
            <a:lvl2pPr marL="354770" indent="0">
              <a:buNone/>
              <a:defRPr sz="953"/>
            </a:lvl2pPr>
            <a:lvl3pPr marL="709539" indent="0">
              <a:buNone/>
              <a:defRPr sz="749"/>
            </a:lvl3pPr>
            <a:lvl4pPr marL="1064309" indent="0">
              <a:buNone/>
              <a:defRPr sz="680"/>
            </a:lvl4pPr>
            <a:lvl5pPr marL="1419078" indent="0">
              <a:buNone/>
              <a:defRPr sz="680"/>
            </a:lvl5pPr>
            <a:lvl6pPr marL="1773847" indent="0">
              <a:buNone/>
              <a:defRPr sz="680"/>
            </a:lvl6pPr>
            <a:lvl7pPr marL="2128616" indent="0">
              <a:buNone/>
              <a:defRPr sz="680"/>
            </a:lvl7pPr>
            <a:lvl8pPr marL="2483386" indent="0">
              <a:buNone/>
              <a:defRPr sz="680"/>
            </a:lvl8pPr>
            <a:lvl9pPr marL="2838155" indent="0">
              <a:buNone/>
              <a:defRPr sz="680"/>
            </a:lvl9pPr>
          </a:lstStyle>
          <a:p>
            <a:pPr lvl="0"/>
            <a:r>
              <a:rPr lang="en-US"/>
              <a:t>Click to edit Master text styles</a:t>
            </a:r>
          </a:p>
        </p:txBody>
      </p:sp>
      <p:sp>
        <p:nvSpPr>
          <p:cNvPr id="5" name="Date Placeholder 4"/>
          <p:cNvSpPr>
            <a:spLocks noGrp="1"/>
          </p:cNvSpPr>
          <p:nvPr>
            <p:ph type="dt" sz="half" idx="10"/>
          </p:nvPr>
        </p:nvSpPr>
        <p:spPr/>
        <p:txBody>
          <a:bodyPr/>
          <a:lstStyle/>
          <a:p>
            <a:fld id="{4BFF6E42-7C70-4730-9C96-7D8B5D876E65}" type="datetime1">
              <a:rPr lang="en-US" smtClean="0">
                <a:solidFill>
                  <a:prstClr val="black">
                    <a:tint val="75000"/>
                  </a:prstClr>
                </a:solidFill>
              </a:rPr>
              <a:t>8/8/2021</a:t>
            </a:fld>
            <a:endParaRPr lang="vi-VN">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7" name="Slide Number Placeholder 6"/>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233927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10"/>
          </p:nvPr>
        </p:nvSpPr>
        <p:spPr/>
        <p:txBody>
          <a:bodyPr/>
          <a:lstStyle/>
          <a:p>
            <a:fld id="{5FB5B027-338D-448C-8597-8BDCEB811652}" type="datetime1">
              <a:rPr lang="en-US" smtClean="0">
                <a:solidFill>
                  <a:prstClr val="black">
                    <a:tint val="75000"/>
                  </a:prstClr>
                </a:solidFill>
              </a:rPr>
              <a:t>8/8/2021</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6" name="Slide Number Placeholder 5"/>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594437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0"/>
            <a:ext cx="6019800" cy="5851525"/>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10"/>
          </p:nvPr>
        </p:nvSpPr>
        <p:spPr/>
        <p:txBody>
          <a:bodyPr/>
          <a:lstStyle/>
          <a:p>
            <a:fld id="{8F0C5997-8B65-4F80-B2BD-B675E24A62F4}" type="datetime1">
              <a:rPr lang="en-US" smtClean="0">
                <a:solidFill>
                  <a:prstClr val="black">
                    <a:tint val="75000"/>
                  </a:prstClr>
                </a:solidFill>
              </a:rPr>
              <a:t>8/8/2021</a:t>
            </a:fld>
            <a:endParaRPr lang="vi-VN">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+84 28 3991 2068  |  sales@tpssoft.com  | www.tpssoft.com</a:t>
            </a:r>
          </a:p>
        </p:txBody>
      </p:sp>
      <p:sp>
        <p:nvSpPr>
          <p:cNvPr id="6" name="Slide Number Placeholder 5"/>
          <p:cNvSpPr>
            <a:spLocks noGrp="1"/>
          </p:cNvSpPr>
          <p:nvPr>
            <p:ph type="sldNum" sz="quarter" idx="12"/>
          </p:nvPr>
        </p:nvSpPr>
        <p:spPr/>
        <p:txBody>
          <a:bodyPr/>
          <a:lstStyle/>
          <a:p>
            <a:fld id="{38931C40-9ECB-4802-9D01-5F59B8A4DD2F}"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351655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71BEB67-3FD8-4C5F-9B40-4341E7B2D601}"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30647615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59979B-868C-4C71-A8E3-6FB541B0D862}"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941541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68C2A-4BD0-4E88-9BB6-33CC5F5F9D6C}"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795998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083DA3-933F-4DD3-A921-8753DE0229E6}" type="datetime1">
              <a:rPr lang="en-US" smtClean="0"/>
              <a:t>8/8/2021</a:t>
            </a:fld>
            <a:endParaRPr lang="en-US" dirty="0"/>
          </a:p>
        </p:txBody>
      </p:sp>
      <p:sp>
        <p:nvSpPr>
          <p:cNvPr id="6" name="Footer Placeholder 5"/>
          <p:cNvSpPr>
            <a:spLocks noGrp="1"/>
          </p:cNvSpPr>
          <p:nvPr>
            <p:ph type="ftr" sz="quarter" idx="11"/>
          </p:nvPr>
        </p:nvSpPr>
        <p:spPr/>
        <p:txBody>
          <a:bodyPr/>
          <a:lstStyle/>
          <a:p>
            <a:r>
              <a:rPr lang="en-US" dirty="0"/>
              <a:t>+84 28 3991 2068  |  sales@tpssoft.com  | www.tpssoft.com</a:t>
            </a:r>
          </a:p>
        </p:txBody>
      </p:sp>
      <p:sp>
        <p:nvSpPr>
          <p:cNvPr id="7" name="Slide Number Placeholder 6"/>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5016159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B4E98F-DF76-4B33-A8AD-23CC714039AC}" type="datetime1">
              <a:rPr lang="en-US" smtClean="0"/>
              <a:t>8/8/2021</a:t>
            </a:fld>
            <a:endParaRPr lang="en-US" dirty="0"/>
          </a:p>
        </p:txBody>
      </p:sp>
      <p:sp>
        <p:nvSpPr>
          <p:cNvPr id="8" name="Footer Placeholder 7"/>
          <p:cNvSpPr>
            <a:spLocks noGrp="1"/>
          </p:cNvSpPr>
          <p:nvPr>
            <p:ph type="ftr" sz="quarter" idx="11"/>
          </p:nvPr>
        </p:nvSpPr>
        <p:spPr/>
        <p:txBody>
          <a:bodyPr/>
          <a:lstStyle/>
          <a:p>
            <a:r>
              <a:rPr lang="en-US" dirty="0"/>
              <a:t>+84 28 3991 2068  |  sales@tpssoft.com  | www.tpssoft.com</a:t>
            </a:r>
          </a:p>
        </p:txBody>
      </p:sp>
      <p:sp>
        <p:nvSpPr>
          <p:cNvPr id="9" name="Slide Number Placeholder 8"/>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535176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99B53A-5DB4-43DF-A18E-A1E6DD2B11EA}" type="datetime1">
              <a:rPr lang="en-US" smtClean="0"/>
              <a:t>8/8/2021</a:t>
            </a:fld>
            <a:endParaRPr lang="en-US" dirty="0"/>
          </a:p>
        </p:txBody>
      </p:sp>
      <p:sp>
        <p:nvSpPr>
          <p:cNvPr id="4" name="Footer Placeholder 3"/>
          <p:cNvSpPr>
            <a:spLocks noGrp="1"/>
          </p:cNvSpPr>
          <p:nvPr>
            <p:ph type="ftr" sz="quarter" idx="11"/>
          </p:nvPr>
        </p:nvSpPr>
        <p:spPr/>
        <p:txBody>
          <a:bodyPr/>
          <a:lstStyle/>
          <a:p>
            <a:r>
              <a:rPr lang="en-US" dirty="0"/>
              <a:t>+84 28 3991 2068  |  sales@tpssoft.com  | www.tpssoft.com</a:t>
            </a:r>
          </a:p>
        </p:txBody>
      </p:sp>
      <p:sp>
        <p:nvSpPr>
          <p:cNvPr id="5" name="Slide Number Placeholder 4"/>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9661852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42878-D651-43F1-9AC7-6574335B2D37}" type="datetime1">
              <a:rPr lang="en-US" smtClean="0"/>
              <a:t>8/8/2021</a:t>
            </a:fld>
            <a:endParaRPr lang="en-US" dirty="0"/>
          </a:p>
        </p:txBody>
      </p:sp>
      <p:sp>
        <p:nvSpPr>
          <p:cNvPr id="3" name="Footer Placeholder 2"/>
          <p:cNvSpPr>
            <a:spLocks noGrp="1"/>
          </p:cNvSpPr>
          <p:nvPr>
            <p:ph type="ftr" sz="quarter" idx="11"/>
          </p:nvPr>
        </p:nvSpPr>
        <p:spPr/>
        <p:txBody>
          <a:bodyPr/>
          <a:lstStyle/>
          <a:p>
            <a:r>
              <a:rPr lang="en-US" dirty="0"/>
              <a:t>+84 28 3991 2068  |  sales@tpssoft.com  | www.tpssoft.com</a:t>
            </a:r>
          </a:p>
        </p:txBody>
      </p:sp>
      <p:sp>
        <p:nvSpPr>
          <p:cNvPr id="4" name="Slide Number Placeholder 3"/>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16629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160155" y="6575426"/>
            <a:ext cx="2057400" cy="365125"/>
          </a:xfrm>
          <a:prstGeom prst="rect">
            <a:avLst/>
          </a:prstGeom>
        </p:spPr>
        <p:txBody>
          <a:bodyPr/>
          <a:lstStyle/>
          <a:p>
            <a:fld id="{3AE627B3-E951-40DF-AFEA-2EEEB50839E3}"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860484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D8F8CB9-9E91-4CD5-A22C-905C2EEF627F}" type="datetime1">
              <a:rPr lang="en-US" smtClean="0"/>
              <a:t>8/8/2021</a:t>
            </a:fld>
            <a:endParaRPr lang="en-US" dirty="0"/>
          </a:p>
        </p:txBody>
      </p:sp>
      <p:sp>
        <p:nvSpPr>
          <p:cNvPr id="6" name="Footer Placeholder 5"/>
          <p:cNvSpPr>
            <a:spLocks noGrp="1"/>
          </p:cNvSpPr>
          <p:nvPr>
            <p:ph type="ftr" sz="quarter" idx="11"/>
          </p:nvPr>
        </p:nvSpPr>
        <p:spPr/>
        <p:txBody>
          <a:bodyPr/>
          <a:lstStyle/>
          <a:p>
            <a:r>
              <a:rPr lang="en-US" dirty="0"/>
              <a:t>+84 28 3991 2068  |  sales@tpssoft.com  | www.tpssoft.com</a:t>
            </a:r>
          </a:p>
        </p:txBody>
      </p:sp>
      <p:sp>
        <p:nvSpPr>
          <p:cNvPr id="7" name="Slide Number Placeholder 6"/>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379229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116AADA-98D9-4E08-ADFB-79B84FA222B4}" type="datetime1">
              <a:rPr lang="en-US" smtClean="0"/>
              <a:t>8/8/2021</a:t>
            </a:fld>
            <a:endParaRPr lang="en-US" dirty="0"/>
          </a:p>
        </p:txBody>
      </p:sp>
      <p:sp>
        <p:nvSpPr>
          <p:cNvPr id="6" name="Footer Placeholder 5"/>
          <p:cNvSpPr>
            <a:spLocks noGrp="1"/>
          </p:cNvSpPr>
          <p:nvPr>
            <p:ph type="ftr" sz="quarter" idx="11"/>
          </p:nvPr>
        </p:nvSpPr>
        <p:spPr/>
        <p:txBody>
          <a:bodyPr/>
          <a:lstStyle/>
          <a:p>
            <a:r>
              <a:rPr lang="en-US" dirty="0"/>
              <a:t>+84 28 3991 2068  |  sales@tpssoft.com  | www.tpssoft.com</a:t>
            </a:r>
          </a:p>
        </p:txBody>
      </p:sp>
      <p:sp>
        <p:nvSpPr>
          <p:cNvPr id="7" name="Slide Number Placeholder 6"/>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9905023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F0F61C-C620-4ACE-89EB-98352A77707C}"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5299981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57AE18-D2C6-4852-B561-4ED40B472645}" type="datetime1">
              <a:rPr lang="en-US" smtClean="0"/>
              <a:t>8/8/2021</a:t>
            </a:fld>
            <a:endParaRPr lang="en-US" dirty="0"/>
          </a:p>
        </p:txBody>
      </p:sp>
      <p:sp>
        <p:nvSpPr>
          <p:cNvPr id="5" name="Footer Placeholder 4"/>
          <p:cNvSpPr>
            <a:spLocks noGrp="1"/>
          </p:cNvSpPr>
          <p:nvPr>
            <p:ph type="ftr" sz="quarter" idx="11"/>
          </p:nvPr>
        </p:nvSpPr>
        <p:spPr/>
        <p:txBody>
          <a:bodyPr/>
          <a:lstStyle/>
          <a:p>
            <a:r>
              <a:rPr lang="en-US" dirty="0"/>
              <a:t>+84 28 3991 2068  |  sales@tpssoft.com  | www.tpssoft.com</a:t>
            </a:r>
          </a:p>
        </p:txBody>
      </p:sp>
      <p:sp>
        <p:nvSpPr>
          <p:cNvPr id="6" name="Slide Number Placeholder 5"/>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59373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3518" y="365126"/>
            <a:ext cx="7886700" cy="5231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160155" y="6575426"/>
            <a:ext cx="2057400" cy="365125"/>
          </a:xfrm>
          <a:prstGeom prst="rect">
            <a:avLst/>
          </a:prstGeom>
        </p:spPr>
        <p:txBody>
          <a:bodyPr/>
          <a:lstStyle/>
          <a:p>
            <a:fld id="{B3ED2A87-67B3-4F48-8324-BDE8388895F5}" type="datetime1">
              <a:rPr lang="en-US" smtClean="0"/>
              <a:t>8/8/2021</a:t>
            </a:fld>
            <a:endParaRPr lang="en-US" dirty="0"/>
          </a:p>
        </p:txBody>
      </p:sp>
      <p:sp>
        <p:nvSpPr>
          <p:cNvPr id="6" name="Footer Placeholder 5"/>
          <p:cNvSpPr>
            <a:spLocks noGrp="1"/>
          </p:cNvSpPr>
          <p:nvPr>
            <p:ph type="ftr" sz="quarter" idx="11"/>
          </p:nvPr>
        </p:nvSpPr>
        <p:spPr/>
        <p:txBody>
          <a:bodyPr/>
          <a:lstStyle/>
          <a:p>
            <a:r>
              <a:rPr lang="en-US" dirty="0"/>
              <a:t>+84 28 3991 2068  |  sales@tpssoft.com  | www.tpssoft.com</a:t>
            </a:r>
          </a:p>
        </p:txBody>
      </p:sp>
      <p:sp>
        <p:nvSpPr>
          <p:cNvPr id="7" name="Slide Number Placeholder 6"/>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3660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2507" y="365126"/>
            <a:ext cx="7886700" cy="528010"/>
          </a:xfrm>
        </p:spPr>
        <p:txBody>
          <a:bodyPr>
            <a:noAutofit/>
          </a:bodyPr>
          <a:lstStyle>
            <a:lvl1pPr>
              <a:defRPr sz="3000" b="1"/>
            </a:lvl1p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160155" y="6575426"/>
            <a:ext cx="2057400" cy="365125"/>
          </a:xfrm>
          <a:prstGeom prst="rect">
            <a:avLst/>
          </a:prstGeom>
        </p:spPr>
        <p:txBody>
          <a:bodyPr/>
          <a:lstStyle/>
          <a:p>
            <a:fld id="{4BBFDEB5-5CCC-4724-8EF2-E683E6AD32D0}" type="datetime1">
              <a:rPr lang="en-US" smtClean="0"/>
              <a:t>8/8/2021</a:t>
            </a:fld>
            <a:endParaRPr lang="en-US" dirty="0"/>
          </a:p>
        </p:txBody>
      </p:sp>
      <p:sp>
        <p:nvSpPr>
          <p:cNvPr id="8" name="Footer Placeholder 7"/>
          <p:cNvSpPr>
            <a:spLocks noGrp="1"/>
          </p:cNvSpPr>
          <p:nvPr>
            <p:ph type="ftr" sz="quarter" idx="11"/>
          </p:nvPr>
        </p:nvSpPr>
        <p:spPr/>
        <p:txBody>
          <a:bodyPr/>
          <a:lstStyle/>
          <a:p>
            <a:r>
              <a:rPr lang="en-US" dirty="0"/>
              <a:t>+84 28 3991 2068  |  sales@tpssoft.com  | www.tpssoft.com</a:t>
            </a:r>
          </a:p>
        </p:txBody>
      </p:sp>
      <p:sp>
        <p:nvSpPr>
          <p:cNvPr id="9" name="Slide Number Placeholder 8"/>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121827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000" b="1"/>
            </a:lvl1pPr>
          </a:lstStyle>
          <a:p>
            <a:r>
              <a:rPr lang="en-US"/>
              <a:t>Click to edit Master title style</a:t>
            </a:r>
            <a:endParaRPr lang="en-US" dirty="0"/>
          </a:p>
        </p:txBody>
      </p:sp>
      <p:sp>
        <p:nvSpPr>
          <p:cNvPr id="3" name="Date Placeholder 2"/>
          <p:cNvSpPr>
            <a:spLocks noGrp="1"/>
          </p:cNvSpPr>
          <p:nvPr>
            <p:ph type="dt" sz="half" idx="10"/>
          </p:nvPr>
        </p:nvSpPr>
        <p:spPr>
          <a:xfrm>
            <a:off x="7160155" y="6575426"/>
            <a:ext cx="2057400" cy="365125"/>
          </a:xfrm>
          <a:prstGeom prst="rect">
            <a:avLst/>
          </a:prstGeom>
        </p:spPr>
        <p:txBody>
          <a:bodyPr/>
          <a:lstStyle/>
          <a:p>
            <a:fld id="{5999CCF1-3712-46B0-812F-CA5172F583F6}" type="datetime1">
              <a:rPr lang="en-US" smtClean="0"/>
              <a:t>8/8/2021</a:t>
            </a:fld>
            <a:endParaRPr lang="en-US" dirty="0"/>
          </a:p>
        </p:txBody>
      </p:sp>
      <p:sp>
        <p:nvSpPr>
          <p:cNvPr id="4" name="Footer Placeholder 3"/>
          <p:cNvSpPr>
            <a:spLocks noGrp="1"/>
          </p:cNvSpPr>
          <p:nvPr>
            <p:ph type="ftr" sz="quarter" idx="11"/>
          </p:nvPr>
        </p:nvSpPr>
        <p:spPr/>
        <p:txBody>
          <a:bodyPr/>
          <a:lstStyle/>
          <a:p>
            <a:r>
              <a:rPr lang="en-US" dirty="0"/>
              <a:t>+84 28 3991 2068  |  sales@tpssoft.com  | www.tpssoft.com</a:t>
            </a:r>
          </a:p>
        </p:txBody>
      </p:sp>
      <p:sp>
        <p:nvSpPr>
          <p:cNvPr id="5" name="Slide Number Placeholder 4"/>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78796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160155" y="6575426"/>
            <a:ext cx="2057400" cy="365125"/>
          </a:xfrm>
          <a:prstGeom prst="rect">
            <a:avLst/>
          </a:prstGeom>
        </p:spPr>
        <p:txBody>
          <a:bodyPr/>
          <a:lstStyle/>
          <a:p>
            <a:fld id="{5DEF55D1-6C6A-4F00-AB74-99D2C8D20E75}" type="datetime1">
              <a:rPr lang="en-US" smtClean="0"/>
              <a:t>8/8/2021</a:t>
            </a:fld>
            <a:endParaRPr lang="en-US" dirty="0"/>
          </a:p>
        </p:txBody>
      </p:sp>
      <p:sp>
        <p:nvSpPr>
          <p:cNvPr id="3" name="Footer Placeholder 2"/>
          <p:cNvSpPr>
            <a:spLocks noGrp="1"/>
          </p:cNvSpPr>
          <p:nvPr>
            <p:ph type="ftr" sz="quarter" idx="11"/>
          </p:nvPr>
        </p:nvSpPr>
        <p:spPr/>
        <p:txBody>
          <a:bodyPr/>
          <a:lstStyle/>
          <a:p>
            <a:r>
              <a:rPr lang="en-US" dirty="0"/>
              <a:t>+84 28 3991 2068  |  sales@tpssoft.com  | www.tpssoft.com</a:t>
            </a:r>
          </a:p>
        </p:txBody>
      </p:sp>
      <p:sp>
        <p:nvSpPr>
          <p:cNvPr id="4" name="Slide Number Placeholder 3"/>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51047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7160155" y="6575426"/>
            <a:ext cx="2057400" cy="365125"/>
          </a:xfrm>
          <a:prstGeom prst="rect">
            <a:avLst/>
          </a:prstGeom>
        </p:spPr>
        <p:txBody>
          <a:bodyPr/>
          <a:lstStyle/>
          <a:p>
            <a:fld id="{13563A8C-5EF0-4C53-96CE-229A727A3505}" type="datetime1">
              <a:rPr lang="en-US" smtClean="0"/>
              <a:t>8/8/2021</a:t>
            </a:fld>
            <a:endParaRPr lang="en-US" dirty="0"/>
          </a:p>
        </p:txBody>
      </p:sp>
      <p:sp>
        <p:nvSpPr>
          <p:cNvPr id="6" name="Footer Placeholder 5"/>
          <p:cNvSpPr>
            <a:spLocks noGrp="1"/>
          </p:cNvSpPr>
          <p:nvPr>
            <p:ph type="ftr" sz="quarter" idx="11"/>
          </p:nvPr>
        </p:nvSpPr>
        <p:spPr/>
        <p:txBody>
          <a:bodyPr/>
          <a:lstStyle/>
          <a:p>
            <a:r>
              <a:rPr lang="en-US" dirty="0"/>
              <a:t>+84 28 3991 2068  |  sales@tpssoft.com  | www.tpssoft.com</a:t>
            </a:r>
          </a:p>
        </p:txBody>
      </p:sp>
      <p:sp>
        <p:nvSpPr>
          <p:cNvPr id="7" name="Slide Number Placeholder 6"/>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63186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7160155" y="6575426"/>
            <a:ext cx="2057400" cy="365125"/>
          </a:xfrm>
          <a:prstGeom prst="rect">
            <a:avLst/>
          </a:prstGeom>
        </p:spPr>
        <p:txBody>
          <a:bodyPr/>
          <a:lstStyle/>
          <a:p>
            <a:fld id="{BC8AFDB0-69FD-4665-8ABD-56737078AF35}" type="datetime1">
              <a:rPr lang="en-US" smtClean="0"/>
              <a:t>8/8/2021</a:t>
            </a:fld>
            <a:endParaRPr lang="en-US" dirty="0"/>
          </a:p>
        </p:txBody>
      </p:sp>
      <p:sp>
        <p:nvSpPr>
          <p:cNvPr id="6" name="Footer Placeholder 5"/>
          <p:cNvSpPr>
            <a:spLocks noGrp="1"/>
          </p:cNvSpPr>
          <p:nvPr>
            <p:ph type="ftr" sz="quarter" idx="11"/>
          </p:nvPr>
        </p:nvSpPr>
        <p:spPr/>
        <p:txBody>
          <a:bodyPr/>
          <a:lstStyle/>
          <a:p>
            <a:r>
              <a:rPr lang="en-US" dirty="0"/>
              <a:t>+84 28 3991 2068  |  sales@tpssoft.com  | www.tpssoft.com</a:t>
            </a:r>
          </a:p>
        </p:txBody>
      </p:sp>
      <p:sp>
        <p:nvSpPr>
          <p:cNvPr id="7" name="Slide Number Placeholder 6"/>
          <p:cNvSpPr>
            <a:spLocks noGrp="1"/>
          </p:cNvSpPr>
          <p:nvPr>
            <p:ph type="sldNum" sz="quarter" idx="12"/>
          </p:nvPr>
        </p:nvSpPr>
        <p:spPr/>
        <p:txBody>
          <a:bodyPr/>
          <a:lstStyle/>
          <a:p>
            <a:fld id="{D8C32136-2E8F-41D8-87DD-E76A2A241A32}" type="slidenum">
              <a:rPr lang="en-US" smtClean="0"/>
              <a:t>‹#›</a:t>
            </a:fld>
            <a:endParaRPr lang="en-US" dirty="0"/>
          </a:p>
        </p:txBody>
      </p:sp>
    </p:spTree>
    <p:extLst>
      <p:ext uri="{BB962C8B-B14F-4D97-AF65-F5344CB8AC3E}">
        <p14:creationId xmlns:p14="http://schemas.microsoft.com/office/powerpoint/2010/main" val="289624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3313" y="365126"/>
            <a:ext cx="7886700" cy="48396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74055" y="6575426"/>
            <a:ext cx="4951412" cy="365125"/>
          </a:xfrm>
          <a:prstGeom prst="rect">
            <a:avLst/>
          </a:prstGeom>
        </p:spPr>
        <p:txBody>
          <a:bodyPr vert="horz" lIns="91440" tIns="45720" rIns="91440" bIns="45720" rtlCol="0" anchor="ctr"/>
          <a:lstStyle>
            <a:lvl1pPr algn="r">
              <a:defRPr sz="900">
                <a:solidFill>
                  <a:schemeClr val="bg1"/>
                </a:solidFill>
              </a:defRPr>
            </a:lvl1pPr>
          </a:lstStyle>
          <a:p>
            <a:r>
              <a:rPr lang="en-US" dirty="0"/>
              <a:t>+84 28 3991 2068  |  sales@tpssoft.com  | www.tpssoft.com</a:t>
            </a:r>
          </a:p>
        </p:txBody>
      </p:sp>
      <p:sp>
        <p:nvSpPr>
          <p:cNvPr id="6" name="Slide Number Placeholder 5"/>
          <p:cNvSpPr>
            <a:spLocks noGrp="1"/>
          </p:cNvSpPr>
          <p:nvPr>
            <p:ph type="sldNum" sz="quarter" idx="4"/>
          </p:nvPr>
        </p:nvSpPr>
        <p:spPr>
          <a:xfrm>
            <a:off x="403313" y="6575426"/>
            <a:ext cx="2057400" cy="365125"/>
          </a:xfrm>
          <a:prstGeom prst="rect">
            <a:avLst/>
          </a:prstGeom>
        </p:spPr>
        <p:txBody>
          <a:bodyPr vert="horz" lIns="91440" tIns="45720" rIns="91440" bIns="45720" rtlCol="0" anchor="ctr"/>
          <a:lstStyle>
            <a:lvl1pPr algn="l">
              <a:defRPr sz="1050">
                <a:solidFill>
                  <a:schemeClr val="bg1"/>
                </a:solidFill>
              </a:defRPr>
            </a:lvl1pPr>
          </a:lstStyle>
          <a:p>
            <a:r>
              <a:rPr lang="en-US" dirty="0"/>
              <a:t>Page  </a:t>
            </a:r>
            <a:fld id="{D8C32136-2E8F-41D8-87DD-E76A2A241A32}" type="slidenum">
              <a:rPr lang="en-US" smtClean="0"/>
              <a:pPr/>
              <a:t>‹#›</a:t>
            </a:fld>
            <a:endParaRPr lang="en-US" dirty="0"/>
          </a:p>
        </p:txBody>
      </p:sp>
      <p:sp>
        <p:nvSpPr>
          <p:cNvPr id="7" name="Rectangle 6"/>
          <p:cNvSpPr/>
          <p:nvPr/>
        </p:nvSpPr>
        <p:spPr>
          <a:xfrm>
            <a:off x="0" y="454241"/>
            <a:ext cx="403313" cy="403313"/>
          </a:xfrm>
          <a:prstGeom prst="rect">
            <a:avLst/>
          </a:prstGeom>
          <a:solidFill>
            <a:schemeClr val="accent5">
              <a:lumMod val="75000"/>
            </a:schemeClr>
          </a:solidFill>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9" name="Straight Connector 8"/>
          <p:cNvCxnSpPr/>
          <p:nvPr/>
        </p:nvCxnSpPr>
        <p:spPr>
          <a:xfrm>
            <a:off x="0" y="849087"/>
            <a:ext cx="8290013" cy="0"/>
          </a:xfrm>
          <a:prstGeom prst="line">
            <a:avLst/>
          </a:prstGeom>
          <a:ln>
            <a:solidFill>
              <a:schemeClr val="accent5">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938472" y="6020703"/>
            <a:ext cx="1018287" cy="397190"/>
          </a:xfrm>
          <a:prstGeom prst="rect">
            <a:avLst/>
          </a:prstGeom>
        </p:spPr>
      </p:pic>
    </p:spTree>
    <p:extLst>
      <p:ext uri="{BB962C8B-B14F-4D97-AF65-F5344CB8AC3E}">
        <p14:creationId xmlns:p14="http://schemas.microsoft.com/office/powerpoint/2010/main" val="1687530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000" b="1" kern="1200">
          <a:solidFill>
            <a:srgbClr val="F04923"/>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a:noFill/>
        </p:spPr>
        <p:txBody>
          <a:bodyPr vert="horz" lIns="104306" tIns="52153" rIns="104306" bIns="52153"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1"/>
            <a:ext cx="8229600" cy="4525963"/>
          </a:xfrm>
          <a:prstGeom prst="rect">
            <a:avLst/>
          </a:prstGeom>
          <a:solidFill>
            <a:schemeClr val="bg1"/>
          </a:solidFill>
        </p:spPr>
        <p:txBody>
          <a:bodyPr vert="horz" lIns="104306" tIns="52153" rIns="104306" bIns="5215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1" y="6356352"/>
            <a:ext cx="2133600" cy="365125"/>
          </a:xfrm>
          <a:prstGeom prst="rect">
            <a:avLst/>
          </a:prstGeom>
        </p:spPr>
        <p:txBody>
          <a:bodyPr vert="horz" lIns="104306" tIns="52153" rIns="104306" bIns="52153" rtlCol="0" anchor="ctr"/>
          <a:lstStyle>
            <a:lvl1pPr algn="l">
              <a:defRPr sz="953">
                <a:solidFill>
                  <a:schemeClr val="tx1">
                    <a:tint val="75000"/>
                  </a:schemeClr>
                </a:solidFill>
              </a:defRPr>
            </a:lvl1pPr>
          </a:lstStyle>
          <a:p>
            <a:pPr defTabSz="709539"/>
            <a:fld id="{7127BCDC-9E13-4241-BF95-7CB473D56EA8}" type="datetime1">
              <a:rPr lang="en-US" smtClean="0">
                <a:solidFill>
                  <a:prstClr val="black">
                    <a:tint val="75000"/>
                  </a:prstClr>
                </a:solidFill>
              </a:rPr>
              <a:t>8/8/2021</a:t>
            </a:fld>
            <a:endParaRPr lang="vi-VN">
              <a:solidFill>
                <a:prstClr val="black">
                  <a:tint val="75000"/>
                </a:prstClr>
              </a:solidFill>
            </a:endParaRPr>
          </a:p>
        </p:txBody>
      </p:sp>
      <p:sp>
        <p:nvSpPr>
          <p:cNvPr id="5" name="Footer Placeholder 4"/>
          <p:cNvSpPr>
            <a:spLocks noGrp="1"/>
          </p:cNvSpPr>
          <p:nvPr>
            <p:ph type="ftr" sz="quarter" idx="3"/>
          </p:nvPr>
        </p:nvSpPr>
        <p:spPr>
          <a:xfrm>
            <a:off x="3124201" y="6356352"/>
            <a:ext cx="2895600" cy="365125"/>
          </a:xfrm>
          <a:prstGeom prst="rect">
            <a:avLst/>
          </a:prstGeom>
        </p:spPr>
        <p:txBody>
          <a:bodyPr vert="horz" lIns="104306" tIns="52153" rIns="104306" bIns="52153" rtlCol="0" anchor="ctr"/>
          <a:lstStyle>
            <a:lvl1pPr algn="ctr">
              <a:defRPr sz="953">
                <a:solidFill>
                  <a:schemeClr val="tx1">
                    <a:tint val="75000"/>
                  </a:schemeClr>
                </a:solidFill>
              </a:defRPr>
            </a:lvl1pPr>
          </a:lstStyle>
          <a:p>
            <a:pPr defTabSz="709539"/>
            <a:r>
              <a:rPr lang="vi-VN">
                <a:solidFill>
                  <a:prstClr val="black">
                    <a:tint val="75000"/>
                  </a:prstClr>
                </a:solidFill>
              </a:rPr>
              <a:t>+84 28 3991 2068  |  sales@tpssoft.com  | www.tpssoft.com</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104306" tIns="52153" rIns="104306" bIns="52153" rtlCol="0" anchor="ctr"/>
          <a:lstStyle>
            <a:lvl1pPr algn="r">
              <a:defRPr sz="953">
                <a:solidFill>
                  <a:schemeClr val="tx1">
                    <a:tint val="75000"/>
                  </a:schemeClr>
                </a:solidFill>
              </a:defRPr>
            </a:lvl1pPr>
          </a:lstStyle>
          <a:p>
            <a:pPr defTabSz="709539"/>
            <a:fld id="{38931C40-9ECB-4802-9D01-5F59B8A4DD2F}" type="slidenum">
              <a:rPr lang="vi-VN" smtClean="0">
                <a:solidFill>
                  <a:prstClr val="black">
                    <a:tint val="75000"/>
                  </a:prstClr>
                </a:solidFill>
              </a:rPr>
              <a:pPr defTabSz="709539"/>
              <a:t>‹#›</a:t>
            </a:fld>
            <a:endParaRPr lang="vi-VN">
              <a:solidFill>
                <a:prstClr val="black">
                  <a:tint val="75000"/>
                </a:prstClr>
              </a:solidFill>
            </a:endParaRPr>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86071" y="118477"/>
            <a:ext cx="754907" cy="312323"/>
          </a:xfrm>
          <a:prstGeom prst="rect">
            <a:avLst/>
          </a:prstGeom>
        </p:spPr>
      </p:pic>
    </p:spTree>
    <p:extLst>
      <p:ext uri="{BB962C8B-B14F-4D97-AF65-F5344CB8AC3E}">
        <p14:creationId xmlns:p14="http://schemas.microsoft.com/office/powerpoint/2010/main" val="39349833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709539" rtl="0" eaLnBrk="1" latinLnBrk="0" hangingPunct="1">
        <a:spcBef>
          <a:spcPct val="0"/>
        </a:spcBef>
        <a:buNone/>
        <a:defRPr sz="3401" kern="1200">
          <a:solidFill>
            <a:srgbClr val="FF6600"/>
          </a:solidFill>
          <a:latin typeface="+mj-lt"/>
          <a:ea typeface="+mj-ea"/>
          <a:cs typeface="+mj-cs"/>
        </a:defRPr>
      </a:lvl1pPr>
    </p:titleStyle>
    <p:bodyStyle>
      <a:lvl1pPr marL="266077" indent="-266077" algn="l" defTabSz="709539" rtl="0" eaLnBrk="1" latinLnBrk="0" hangingPunct="1">
        <a:spcBef>
          <a:spcPct val="20000"/>
        </a:spcBef>
        <a:buFont typeface="Arial" pitchFamily="34" charset="0"/>
        <a:buChar char="•"/>
        <a:defRPr sz="2517" kern="1200">
          <a:solidFill>
            <a:srgbClr val="FF6600"/>
          </a:solidFill>
          <a:latin typeface="Corbert Bold" panose="00000800000000000000" pitchFamily="50" charset="0"/>
          <a:ea typeface="+mn-ea"/>
          <a:cs typeface="+mn-cs"/>
        </a:defRPr>
      </a:lvl1pPr>
      <a:lvl2pPr marL="576500" indent="-221731" algn="l" defTabSz="709539" rtl="0" eaLnBrk="1" latinLnBrk="0" hangingPunct="1">
        <a:spcBef>
          <a:spcPct val="20000"/>
        </a:spcBef>
        <a:buFont typeface="Arial" pitchFamily="34" charset="0"/>
        <a:buChar char="–"/>
        <a:defRPr sz="2177" kern="1200">
          <a:solidFill>
            <a:srgbClr val="0070C0"/>
          </a:solidFill>
          <a:latin typeface="Corbert Bold" panose="00000800000000000000" pitchFamily="50" charset="0"/>
          <a:ea typeface="+mn-ea"/>
          <a:cs typeface="+mn-cs"/>
        </a:defRPr>
      </a:lvl2pPr>
      <a:lvl3pPr marL="886924" indent="-177385" algn="l" defTabSz="709539" rtl="0" eaLnBrk="1" latinLnBrk="0" hangingPunct="1">
        <a:spcBef>
          <a:spcPct val="20000"/>
        </a:spcBef>
        <a:buFont typeface="Arial" pitchFamily="34" charset="0"/>
        <a:buChar char="•"/>
        <a:defRPr sz="1837" kern="1200">
          <a:solidFill>
            <a:schemeClr val="tx1"/>
          </a:solidFill>
          <a:latin typeface="Corbert Bold" panose="00000800000000000000" pitchFamily="50" charset="0"/>
          <a:ea typeface="+mn-ea"/>
          <a:cs typeface="+mn-cs"/>
        </a:defRPr>
      </a:lvl3pPr>
      <a:lvl4pPr marL="1241693" indent="-177385" algn="l" defTabSz="709539" rtl="0" eaLnBrk="1" latinLnBrk="0" hangingPunct="1">
        <a:spcBef>
          <a:spcPct val="20000"/>
        </a:spcBef>
        <a:buFont typeface="Arial" pitchFamily="34" charset="0"/>
        <a:buChar char="–"/>
        <a:defRPr sz="1565" kern="1200">
          <a:solidFill>
            <a:schemeClr val="tx1"/>
          </a:solidFill>
          <a:latin typeface="Corbert Bold" panose="00000800000000000000" pitchFamily="50" charset="0"/>
          <a:ea typeface="+mn-ea"/>
          <a:cs typeface="+mn-cs"/>
        </a:defRPr>
      </a:lvl4pPr>
      <a:lvl5pPr marL="1596463" indent="-177385" algn="l" defTabSz="709539" rtl="0" eaLnBrk="1" latinLnBrk="0" hangingPunct="1">
        <a:spcBef>
          <a:spcPct val="20000"/>
        </a:spcBef>
        <a:buFont typeface="Arial" pitchFamily="34" charset="0"/>
        <a:buChar char="»"/>
        <a:defRPr sz="1565" kern="1200">
          <a:solidFill>
            <a:schemeClr val="tx1"/>
          </a:solidFill>
          <a:latin typeface="Corbert Bold" panose="00000800000000000000" pitchFamily="50" charset="0"/>
          <a:ea typeface="+mn-ea"/>
          <a:cs typeface="+mn-cs"/>
        </a:defRPr>
      </a:lvl5pPr>
      <a:lvl6pPr marL="1951232" indent="-177385" algn="l" defTabSz="709539" rtl="0" eaLnBrk="1" latinLnBrk="0" hangingPunct="1">
        <a:spcBef>
          <a:spcPct val="20000"/>
        </a:spcBef>
        <a:buFont typeface="Arial" pitchFamily="34" charset="0"/>
        <a:buChar char="•"/>
        <a:defRPr sz="1565" kern="1200">
          <a:solidFill>
            <a:schemeClr val="tx1"/>
          </a:solidFill>
          <a:latin typeface="+mn-lt"/>
          <a:ea typeface="+mn-ea"/>
          <a:cs typeface="+mn-cs"/>
        </a:defRPr>
      </a:lvl6pPr>
      <a:lvl7pPr marL="2306001" indent="-177385" algn="l" defTabSz="709539" rtl="0" eaLnBrk="1" latinLnBrk="0" hangingPunct="1">
        <a:spcBef>
          <a:spcPct val="20000"/>
        </a:spcBef>
        <a:buFont typeface="Arial" pitchFamily="34" charset="0"/>
        <a:buChar char="•"/>
        <a:defRPr sz="1565" kern="1200">
          <a:solidFill>
            <a:schemeClr val="tx1"/>
          </a:solidFill>
          <a:latin typeface="+mn-lt"/>
          <a:ea typeface="+mn-ea"/>
          <a:cs typeface="+mn-cs"/>
        </a:defRPr>
      </a:lvl7pPr>
      <a:lvl8pPr marL="2660771" indent="-177385" algn="l" defTabSz="709539" rtl="0" eaLnBrk="1" latinLnBrk="0" hangingPunct="1">
        <a:spcBef>
          <a:spcPct val="20000"/>
        </a:spcBef>
        <a:buFont typeface="Arial" pitchFamily="34" charset="0"/>
        <a:buChar char="•"/>
        <a:defRPr sz="1565" kern="1200">
          <a:solidFill>
            <a:schemeClr val="tx1"/>
          </a:solidFill>
          <a:latin typeface="+mn-lt"/>
          <a:ea typeface="+mn-ea"/>
          <a:cs typeface="+mn-cs"/>
        </a:defRPr>
      </a:lvl8pPr>
      <a:lvl9pPr marL="3015540" indent="-177385" algn="l" defTabSz="709539" rtl="0" eaLnBrk="1" latinLnBrk="0" hangingPunct="1">
        <a:spcBef>
          <a:spcPct val="20000"/>
        </a:spcBef>
        <a:buFont typeface="Arial" pitchFamily="34" charset="0"/>
        <a:buChar char="•"/>
        <a:defRPr sz="1565" kern="1200">
          <a:solidFill>
            <a:schemeClr val="tx1"/>
          </a:solidFill>
          <a:latin typeface="+mn-lt"/>
          <a:ea typeface="+mn-ea"/>
          <a:cs typeface="+mn-cs"/>
        </a:defRPr>
      </a:lvl9pPr>
    </p:bodyStyle>
    <p:otherStyle>
      <a:defPPr>
        <a:defRPr lang="vi-VN"/>
      </a:defPPr>
      <a:lvl1pPr marL="0" algn="l" defTabSz="709539" rtl="0" eaLnBrk="1" latinLnBrk="0" hangingPunct="1">
        <a:defRPr sz="1429" kern="1200">
          <a:solidFill>
            <a:schemeClr val="tx1"/>
          </a:solidFill>
          <a:latin typeface="+mn-lt"/>
          <a:ea typeface="+mn-ea"/>
          <a:cs typeface="+mn-cs"/>
        </a:defRPr>
      </a:lvl1pPr>
      <a:lvl2pPr marL="354770" algn="l" defTabSz="709539" rtl="0" eaLnBrk="1" latinLnBrk="0" hangingPunct="1">
        <a:defRPr sz="1429" kern="1200">
          <a:solidFill>
            <a:schemeClr val="tx1"/>
          </a:solidFill>
          <a:latin typeface="+mn-lt"/>
          <a:ea typeface="+mn-ea"/>
          <a:cs typeface="+mn-cs"/>
        </a:defRPr>
      </a:lvl2pPr>
      <a:lvl3pPr marL="709539" algn="l" defTabSz="709539" rtl="0" eaLnBrk="1" latinLnBrk="0" hangingPunct="1">
        <a:defRPr sz="1429" kern="1200">
          <a:solidFill>
            <a:schemeClr val="tx1"/>
          </a:solidFill>
          <a:latin typeface="+mn-lt"/>
          <a:ea typeface="+mn-ea"/>
          <a:cs typeface="+mn-cs"/>
        </a:defRPr>
      </a:lvl3pPr>
      <a:lvl4pPr marL="1064309" algn="l" defTabSz="709539" rtl="0" eaLnBrk="1" latinLnBrk="0" hangingPunct="1">
        <a:defRPr sz="1429" kern="1200">
          <a:solidFill>
            <a:schemeClr val="tx1"/>
          </a:solidFill>
          <a:latin typeface="+mn-lt"/>
          <a:ea typeface="+mn-ea"/>
          <a:cs typeface="+mn-cs"/>
        </a:defRPr>
      </a:lvl4pPr>
      <a:lvl5pPr marL="1419078" algn="l" defTabSz="709539" rtl="0" eaLnBrk="1" latinLnBrk="0" hangingPunct="1">
        <a:defRPr sz="1429" kern="1200">
          <a:solidFill>
            <a:schemeClr val="tx1"/>
          </a:solidFill>
          <a:latin typeface="+mn-lt"/>
          <a:ea typeface="+mn-ea"/>
          <a:cs typeface="+mn-cs"/>
        </a:defRPr>
      </a:lvl5pPr>
      <a:lvl6pPr marL="1773847" algn="l" defTabSz="709539" rtl="0" eaLnBrk="1" latinLnBrk="0" hangingPunct="1">
        <a:defRPr sz="1429" kern="1200">
          <a:solidFill>
            <a:schemeClr val="tx1"/>
          </a:solidFill>
          <a:latin typeface="+mn-lt"/>
          <a:ea typeface="+mn-ea"/>
          <a:cs typeface="+mn-cs"/>
        </a:defRPr>
      </a:lvl6pPr>
      <a:lvl7pPr marL="2128616" algn="l" defTabSz="709539" rtl="0" eaLnBrk="1" latinLnBrk="0" hangingPunct="1">
        <a:defRPr sz="1429" kern="1200">
          <a:solidFill>
            <a:schemeClr val="tx1"/>
          </a:solidFill>
          <a:latin typeface="+mn-lt"/>
          <a:ea typeface="+mn-ea"/>
          <a:cs typeface="+mn-cs"/>
        </a:defRPr>
      </a:lvl7pPr>
      <a:lvl8pPr marL="2483386" algn="l" defTabSz="709539" rtl="0" eaLnBrk="1" latinLnBrk="0" hangingPunct="1">
        <a:defRPr sz="1429" kern="1200">
          <a:solidFill>
            <a:schemeClr val="tx1"/>
          </a:solidFill>
          <a:latin typeface="+mn-lt"/>
          <a:ea typeface="+mn-ea"/>
          <a:cs typeface="+mn-cs"/>
        </a:defRPr>
      </a:lvl8pPr>
      <a:lvl9pPr marL="2838155" algn="l" defTabSz="709539" rtl="0" eaLnBrk="1" latinLnBrk="0" hangingPunct="1">
        <a:defRPr sz="142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659EFB2-C5E1-479E-BBEF-87442CE0B2A4}" type="datetime1">
              <a:rPr lang="en-US" smtClean="0"/>
              <a:t>8/8/2021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+84 28 3991 2068  |  sales@tpssoft.com  | www.tpssoft.com</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Page  </a:t>
            </a:r>
            <a:fld id="{D8C32136-2E8F-41D8-87DD-E76A2A241A32}" type="slidenum">
              <a:rPr lang="en-US" smtClean="0"/>
              <a:pPr/>
              <a:t>‹#›</a:t>
            </a:fld>
            <a:endParaRPr lang="en-US" dirty="0"/>
          </a:p>
        </p:txBody>
      </p:sp>
    </p:spTree>
    <p:extLst>
      <p:ext uri="{BB962C8B-B14F-4D97-AF65-F5344CB8AC3E}">
        <p14:creationId xmlns:p14="http://schemas.microsoft.com/office/powerpoint/2010/main" val="7201457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2248684"/>
            <a:ext cx="9143999" cy="1084073"/>
          </a:xfrm>
        </p:spPr>
        <p:txBody>
          <a:bodyPr>
            <a:noAutofit/>
          </a:bodyPr>
          <a:lstStyle/>
          <a:p>
            <a:r>
              <a:rPr lang="en-US" sz="5987" b="1" dirty="0">
                <a:solidFill>
                  <a:schemeClr val="bg1"/>
                </a:solidFill>
                <a:latin typeface="Century Gothic" panose="020B0502020202020204" pitchFamily="34" charset="0"/>
                <a:cs typeface="Times New Roman" panose="02020603050405020304" pitchFamily="18" charset="0"/>
              </a:rPr>
              <a:t>Final Report</a:t>
            </a:r>
            <a:endParaRPr lang="en-US" sz="5987" b="1" dirty="0">
              <a:solidFill>
                <a:schemeClr val="bg1"/>
              </a:solidFill>
              <a:latin typeface="Century Gothic" panose="020B0502020202020204" pitchFamily="34" charset="0"/>
            </a:endParaRPr>
          </a:p>
        </p:txBody>
      </p:sp>
      <p:sp>
        <p:nvSpPr>
          <p:cNvPr id="2" name="Subtitle 1"/>
          <p:cNvSpPr>
            <a:spLocks noGrp="1"/>
          </p:cNvSpPr>
          <p:nvPr>
            <p:ph type="subTitle" idx="1"/>
          </p:nvPr>
        </p:nvSpPr>
        <p:spPr>
          <a:xfrm>
            <a:off x="232611" y="3332757"/>
            <a:ext cx="8534400" cy="1046747"/>
          </a:xfrm>
        </p:spPr>
        <p:txBody>
          <a:bodyPr>
            <a:normAutofit/>
          </a:bodyPr>
          <a:lstStyle/>
          <a:p>
            <a:r>
              <a:rPr lang="en-US" sz="4800" b="1" dirty="0">
                <a:solidFill>
                  <a:srgbClr val="00BFFF"/>
                </a:solidFill>
                <a:latin typeface="Century Gothic" panose="020B0502020202020204" pitchFamily="34" charset="0"/>
              </a:rPr>
              <a:t>Trial Project</a:t>
            </a:r>
            <a:endParaRPr lang="en-US" sz="1400" dirty="0">
              <a:solidFill>
                <a:schemeClr val="bg1"/>
              </a:solidFill>
              <a:latin typeface="Century Gothic" panose="020B0502020202020204" pitchFamily="34" charset="0"/>
            </a:endParaRPr>
          </a:p>
        </p:txBody>
      </p:sp>
      <p:sp>
        <p:nvSpPr>
          <p:cNvPr id="6" name="Rectangle 5"/>
          <p:cNvSpPr/>
          <p:nvPr/>
        </p:nvSpPr>
        <p:spPr>
          <a:xfrm>
            <a:off x="9472867" y="-336882"/>
            <a:ext cx="1195137"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7262" y="291969"/>
            <a:ext cx="1296737" cy="505802"/>
          </a:xfrm>
          <a:prstGeom prst="rect">
            <a:avLst/>
          </a:prstGeom>
        </p:spPr>
      </p:pic>
      <p:sp>
        <p:nvSpPr>
          <p:cNvPr id="7" name="Rectangle 6"/>
          <p:cNvSpPr/>
          <p:nvPr/>
        </p:nvSpPr>
        <p:spPr>
          <a:xfrm>
            <a:off x="8115968" y="6324719"/>
            <a:ext cx="870751" cy="461665"/>
          </a:xfrm>
          <a:prstGeom prst="rect">
            <a:avLst/>
          </a:prstGeom>
        </p:spPr>
        <p:txBody>
          <a:bodyPr wrap="none">
            <a:spAutoFit/>
          </a:bodyPr>
          <a:lstStyle/>
          <a:p>
            <a:r>
              <a:rPr lang="en-US" sz="2400" dirty="0">
                <a:solidFill>
                  <a:schemeClr val="bg1"/>
                </a:solidFill>
                <a:latin typeface="Century Gothic" panose="020B0502020202020204" pitchFamily="34" charset="0"/>
              </a:rPr>
              <a:t>2021</a:t>
            </a:r>
          </a:p>
        </p:txBody>
      </p:sp>
      <p:sp>
        <p:nvSpPr>
          <p:cNvPr id="8" name="Rectangle 7"/>
          <p:cNvSpPr/>
          <p:nvPr/>
        </p:nvSpPr>
        <p:spPr>
          <a:xfrm>
            <a:off x="1499937" y="5382335"/>
            <a:ext cx="6096000" cy="954107"/>
          </a:xfrm>
          <a:prstGeom prst="rect">
            <a:avLst/>
          </a:prstGeom>
        </p:spPr>
        <p:txBody>
          <a:bodyPr>
            <a:spAutoFit/>
          </a:bodyPr>
          <a:lstStyle/>
          <a:p>
            <a:pPr algn="ctr"/>
            <a:r>
              <a:rPr lang="en-US" sz="2800" dirty="0">
                <a:solidFill>
                  <a:schemeClr val="bg1"/>
                </a:solidFill>
              </a:rPr>
              <a:t>YOUR TRUSTED PARTNER </a:t>
            </a:r>
          </a:p>
          <a:p>
            <a:pPr algn="ctr"/>
            <a:r>
              <a:rPr lang="en-US" sz="2800" dirty="0">
                <a:solidFill>
                  <a:schemeClr val="bg1"/>
                </a:solidFill>
              </a:rPr>
              <a:t>FOR SOFTWARE DEVELOPMENT</a:t>
            </a:r>
          </a:p>
        </p:txBody>
      </p:sp>
      <p:cxnSp>
        <p:nvCxnSpPr>
          <p:cNvPr id="10" name="Straight Connector 9"/>
          <p:cNvCxnSpPr/>
          <p:nvPr/>
        </p:nvCxnSpPr>
        <p:spPr>
          <a:xfrm>
            <a:off x="3721769" y="4908885"/>
            <a:ext cx="1612232" cy="0"/>
          </a:xfrm>
          <a:prstGeom prst="line">
            <a:avLst/>
          </a:prstGeom>
        </p:spPr>
        <p:style>
          <a:lnRef idx="1">
            <a:schemeClr val="accent6"/>
          </a:lnRef>
          <a:fillRef idx="0">
            <a:schemeClr val="accent6"/>
          </a:fillRef>
          <a:effectRef idx="0">
            <a:schemeClr val="accent6"/>
          </a:effectRef>
          <a:fontRef idx="minor">
            <a:schemeClr val="tx1"/>
          </a:fontRef>
        </p:style>
      </p:cxnSp>
      <p:sp>
        <p:nvSpPr>
          <p:cNvPr id="4" name="TextBox 3"/>
          <p:cNvSpPr txBox="1"/>
          <p:nvPr/>
        </p:nvSpPr>
        <p:spPr>
          <a:xfrm>
            <a:off x="3644580" y="4447220"/>
            <a:ext cx="1816523" cy="461665"/>
          </a:xfrm>
          <a:prstGeom prst="rect">
            <a:avLst/>
          </a:prstGeom>
          <a:noFill/>
        </p:spPr>
        <p:txBody>
          <a:bodyPr wrap="none" rtlCol="0">
            <a:spAutoFit/>
          </a:bodyPr>
          <a:lstStyle/>
          <a:p>
            <a:r>
              <a:rPr lang="en-US" sz="2400" dirty="0">
                <a:solidFill>
                  <a:schemeClr val="bg1"/>
                </a:solidFill>
              </a:rPr>
              <a:t>Aug 09, 2021</a:t>
            </a:r>
          </a:p>
        </p:txBody>
      </p:sp>
      <p:sp>
        <p:nvSpPr>
          <p:cNvPr id="11" name="TextBox 10"/>
          <p:cNvSpPr txBox="1"/>
          <p:nvPr/>
        </p:nvSpPr>
        <p:spPr>
          <a:xfrm>
            <a:off x="0" y="5586055"/>
            <a:ext cx="2101857" cy="1200329"/>
          </a:xfrm>
          <a:prstGeom prst="rect">
            <a:avLst/>
          </a:prstGeom>
          <a:noFill/>
        </p:spPr>
        <p:txBody>
          <a:bodyPr wrap="none" rtlCol="0">
            <a:spAutoFit/>
          </a:bodyPr>
          <a:lstStyle/>
          <a:p>
            <a:r>
              <a:rPr lang="en-US" sz="2400" dirty="0">
                <a:solidFill>
                  <a:schemeClr val="bg1"/>
                </a:solidFill>
              </a:rPr>
              <a:t>Author: </a:t>
            </a:r>
          </a:p>
          <a:p>
            <a:r>
              <a:rPr lang="en-US" sz="2400" dirty="0">
                <a:solidFill>
                  <a:schemeClr val="bg1"/>
                </a:solidFill>
              </a:rPr>
              <a:t>Phan </a:t>
            </a:r>
            <a:r>
              <a:rPr lang="en-US" sz="2400" dirty="0" err="1">
                <a:solidFill>
                  <a:schemeClr val="bg1"/>
                </a:solidFill>
              </a:rPr>
              <a:t>Hải</a:t>
            </a:r>
            <a:r>
              <a:rPr lang="en-US" sz="2400" dirty="0">
                <a:solidFill>
                  <a:schemeClr val="bg1"/>
                </a:solidFill>
              </a:rPr>
              <a:t> Long</a:t>
            </a:r>
          </a:p>
          <a:p>
            <a:r>
              <a:rPr lang="en-US" sz="2400" dirty="0" err="1">
                <a:solidFill>
                  <a:schemeClr val="bg1"/>
                </a:solidFill>
              </a:rPr>
              <a:t>Huỳnh</a:t>
            </a:r>
            <a:r>
              <a:rPr lang="en-US" sz="2400" dirty="0">
                <a:solidFill>
                  <a:schemeClr val="bg1"/>
                </a:solidFill>
              </a:rPr>
              <a:t> </a:t>
            </a:r>
            <a:r>
              <a:rPr lang="en-US" sz="2400" dirty="0" err="1">
                <a:solidFill>
                  <a:schemeClr val="bg1"/>
                </a:solidFill>
              </a:rPr>
              <a:t>Hữu</a:t>
            </a:r>
            <a:r>
              <a:rPr lang="en-US" sz="2400" dirty="0">
                <a:solidFill>
                  <a:schemeClr val="bg1"/>
                </a:solidFill>
              </a:rPr>
              <a:t> </a:t>
            </a:r>
            <a:r>
              <a:rPr lang="en-US" sz="2400" dirty="0" err="1">
                <a:solidFill>
                  <a:schemeClr val="bg1"/>
                </a:solidFill>
              </a:rPr>
              <a:t>Lộc</a:t>
            </a:r>
            <a:endParaRPr lang="en-US" sz="2400" dirty="0">
              <a:solidFill>
                <a:schemeClr val="bg1"/>
              </a:solidFill>
            </a:endParaRPr>
          </a:p>
        </p:txBody>
      </p:sp>
    </p:spTree>
    <p:extLst>
      <p:ext uri="{BB962C8B-B14F-4D97-AF65-F5344CB8AC3E}">
        <p14:creationId xmlns:p14="http://schemas.microsoft.com/office/powerpoint/2010/main" val="193946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Screen</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7039" y="1543119"/>
            <a:ext cx="2185867"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10</a:t>
            </a:fld>
            <a:endParaRPr lang="en-US" dirty="0"/>
          </a:p>
        </p:txBody>
      </p:sp>
      <p:pic>
        <p:nvPicPr>
          <p:cNvPr id="3" name="Picture 2"/>
          <p:cNvPicPr>
            <a:picLocks noChangeAspect="1"/>
          </p:cNvPicPr>
          <p:nvPr/>
        </p:nvPicPr>
        <p:blipFill>
          <a:blip r:embed="rId3"/>
          <a:stretch>
            <a:fillRect/>
          </a:stretch>
        </p:blipFill>
        <p:spPr>
          <a:xfrm>
            <a:off x="4694182" y="950222"/>
            <a:ext cx="2971800" cy="504825"/>
          </a:xfrm>
          <a:prstGeom prst="rect">
            <a:avLst/>
          </a:prstGeom>
        </p:spPr>
      </p:pic>
      <p:cxnSp>
        <p:nvCxnSpPr>
          <p:cNvPr id="8" name="Straight Arrow Connector 7"/>
          <p:cNvCxnSpPr>
            <a:endCxn id="3" idx="1"/>
          </p:cNvCxnSpPr>
          <p:nvPr/>
        </p:nvCxnSpPr>
        <p:spPr>
          <a:xfrm flipV="1">
            <a:off x="2842906" y="1202635"/>
            <a:ext cx="1851276" cy="484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4945609" y="1656968"/>
            <a:ext cx="2315942" cy="1562660"/>
          </a:xfrm>
          <a:prstGeom prst="rect">
            <a:avLst/>
          </a:prstGeom>
        </p:spPr>
      </p:pic>
      <p:cxnSp>
        <p:nvCxnSpPr>
          <p:cNvPr id="10" name="Straight Arrow Connector 9"/>
          <p:cNvCxnSpPr>
            <a:endCxn id="9" idx="1"/>
          </p:cNvCxnSpPr>
          <p:nvPr/>
        </p:nvCxnSpPr>
        <p:spPr>
          <a:xfrm flipV="1">
            <a:off x="2706890" y="2438298"/>
            <a:ext cx="2238719" cy="147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4755792" y="3421549"/>
            <a:ext cx="2695575" cy="1314450"/>
          </a:xfrm>
          <a:prstGeom prst="rect">
            <a:avLst/>
          </a:prstGeom>
        </p:spPr>
      </p:pic>
      <p:cxnSp>
        <p:nvCxnSpPr>
          <p:cNvPr id="16" name="Straight Arrow Connector 15"/>
          <p:cNvCxnSpPr>
            <a:endCxn id="13" idx="1"/>
          </p:cNvCxnSpPr>
          <p:nvPr/>
        </p:nvCxnSpPr>
        <p:spPr>
          <a:xfrm>
            <a:off x="2706890" y="3925614"/>
            <a:ext cx="2048902" cy="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6"/>
          <a:stretch>
            <a:fillRect/>
          </a:stretch>
        </p:blipFill>
        <p:spPr>
          <a:xfrm>
            <a:off x="4775144" y="5186130"/>
            <a:ext cx="2809875" cy="552450"/>
          </a:xfrm>
          <a:prstGeom prst="rect">
            <a:avLst/>
          </a:prstGeom>
        </p:spPr>
      </p:pic>
      <p:cxnSp>
        <p:nvCxnSpPr>
          <p:cNvPr id="20" name="Straight Arrow Connector 19"/>
          <p:cNvCxnSpPr>
            <a:endCxn id="18" idx="1"/>
          </p:cNvCxnSpPr>
          <p:nvPr/>
        </p:nvCxnSpPr>
        <p:spPr>
          <a:xfrm>
            <a:off x="2744093" y="4572773"/>
            <a:ext cx="2031051" cy="889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775144" y="5186130"/>
            <a:ext cx="1010801"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63880" y="903151"/>
            <a:ext cx="1010801" cy="552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6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inVertic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Menu</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46367" y="1543119"/>
            <a:ext cx="2189352"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11</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921" y="1543119"/>
            <a:ext cx="2168827" cy="435133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0921" y="1543119"/>
            <a:ext cx="2182511" cy="4351338"/>
          </a:xfrm>
          <a:prstGeom prst="rect">
            <a:avLst/>
          </a:prstGeom>
        </p:spPr>
      </p:pic>
      <p:sp>
        <p:nvSpPr>
          <p:cNvPr id="3" name="Oval 2"/>
          <p:cNvSpPr/>
          <p:nvPr/>
        </p:nvSpPr>
        <p:spPr>
          <a:xfrm>
            <a:off x="1732683" y="2869324"/>
            <a:ext cx="1056289" cy="189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 Screen</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203" y="1543119"/>
            <a:ext cx="2182510"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12</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7287" y="1562193"/>
            <a:ext cx="2162726" cy="433226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4455" y="1543119"/>
            <a:ext cx="2179090" cy="4351338"/>
          </a:xfrm>
          <a:prstGeom prst="rect">
            <a:avLst/>
          </a:prstGeom>
        </p:spPr>
      </p:pic>
    </p:spTree>
    <p:extLst>
      <p:ext uri="{BB962C8B-B14F-4D97-AF65-F5344CB8AC3E}">
        <p14:creationId xmlns:p14="http://schemas.microsoft.com/office/powerpoint/2010/main" val="140594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videos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8828" y="1306637"/>
            <a:ext cx="2175669"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13</a:t>
            </a:fld>
            <a:endParaRPr lang="en-US" dirty="0"/>
          </a:p>
        </p:txBody>
      </p:sp>
    </p:spTree>
    <p:extLst>
      <p:ext uri="{BB962C8B-B14F-4D97-AF65-F5344CB8AC3E}">
        <p14:creationId xmlns:p14="http://schemas.microsoft.com/office/powerpoint/2010/main" val="417628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E85532-9C09-453E-A61B-14633CCE5F63}"/>
              </a:ext>
            </a:extLst>
          </p:cNvPr>
          <p:cNvSpPr>
            <a:spLocks noGrp="1"/>
          </p:cNvSpPr>
          <p:nvPr>
            <p:ph type="ftr" sz="quarter" idx="11"/>
          </p:nvPr>
        </p:nvSpPr>
        <p:spPr/>
        <p:txBody>
          <a:bodyPr/>
          <a:lstStyle/>
          <a:p>
            <a:r>
              <a:rPr lang="en-US"/>
              <a:t>+84 28 3991 2068  |  sales@tpssoft.com  | www.tpssoft.com</a:t>
            </a:r>
            <a:endParaRPr lang="en-US" dirty="0"/>
          </a:p>
        </p:txBody>
      </p:sp>
      <p:sp>
        <p:nvSpPr>
          <p:cNvPr id="3" name="Slide Number Placeholder 2">
            <a:extLst>
              <a:ext uri="{FF2B5EF4-FFF2-40B4-BE49-F238E27FC236}">
                <a16:creationId xmlns:a16="http://schemas.microsoft.com/office/drawing/2014/main" id="{98A8294F-C0DA-4EA7-B560-9B76513CB7A6}"/>
              </a:ext>
            </a:extLst>
          </p:cNvPr>
          <p:cNvSpPr>
            <a:spLocks noGrp="1"/>
          </p:cNvSpPr>
          <p:nvPr>
            <p:ph type="sldNum" sz="quarter" idx="12"/>
          </p:nvPr>
        </p:nvSpPr>
        <p:spPr/>
        <p:txBody>
          <a:bodyPr/>
          <a:lstStyle/>
          <a:p>
            <a:fld id="{D8C32136-2E8F-41D8-87DD-E76A2A241A32}" type="slidenum">
              <a:rPr lang="en-US" smtClean="0"/>
              <a:t>14</a:t>
            </a:fld>
            <a:endParaRPr lang="en-US" dirty="0"/>
          </a:p>
        </p:txBody>
      </p:sp>
      <p:sp>
        <p:nvSpPr>
          <p:cNvPr id="4" name="TextBox 3">
            <a:extLst>
              <a:ext uri="{FF2B5EF4-FFF2-40B4-BE49-F238E27FC236}">
                <a16:creationId xmlns:a16="http://schemas.microsoft.com/office/drawing/2014/main" id="{1B71CE2E-2F5F-4152-9870-F6191CC0C906}"/>
              </a:ext>
            </a:extLst>
          </p:cNvPr>
          <p:cNvSpPr txBox="1"/>
          <p:nvPr/>
        </p:nvSpPr>
        <p:spPr>
          <a:xfrm>
            <a:off x="898263" y="3075057"/>
            <a:ext cx="7347473" cy="707886"/>
          </a:xfrm>
          <a:prstGeom prst="rect">
            <a:avLst/>
          </a:prstGeom>
          <a:noFill/>
        </p:spPr>
        <p:txBody>
          <a:bodyPr wrap="square" rtlCol="0">
            <a:spAutoFit/>
          </a:bodyPr>
          <a:lstStyle/>
          <a:p>
            <a:pPr algn="ctr"/>
            <a:r>
              <a:rPr lang="en-US" sz="4000" dirty="0">
                <a:solidFill>
                  <a:srgbClr val="ED502E"/>
                </a:solidFill>
                <a:latin typeface="Century Gothic" panose="020B0502020202020204" pitchFamily="34" charset="0"/>
              </a:rPr>
              <a:t>THANKS FOR LISTENING</a:t>
            </a:r>
          </a:p>
        </p:txBody>
      </p:sp>
    </p:spTree>
    <p:extLst>
      <p:ext uri="{BB962C8B-B14F-4D97-AF65-F5344CB8AC3E}">
        <p14:creationId xmlns:p14="http://schemas.microsoft.com/office/powerpoint/2010/main" val="357902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7634-A516-4A63-8C0F-99550707D81F}"/>
              </a:ext>
            </a:extLst>
          </p:cNvPr>
          <p:cNvSpPr>
            <a:spLocks noGrp="1"/>
          </p:cNvSpPr>
          <p:nvPr>
            <p:ph type="title"/>
          </p:nvPr>
        </p:nvSpPr>
        <p:spPr/>
        <p:txBody>
          <a:bodyPr/>
          <a:lstStyle/>
          <a:p>
            <a:r>
              <a:rPr lang="en-US" dirty="0"/>
              <a:t>Objectives</a:t>
            </a:r>
          </a:p>
        </p:txBody>
      </p:sp>
      <p:sp>
        <p:nvSpPr>
          <p:cNvPr id="3" name="Footer Placeholder 2">
            <a:extLst>
              <a:ext uri="{FF2B5EF4-FFF2-40B4-BE49-F238E27FC236}">
                <a16:creationId xmlns:a16="http://schemas.microsoft.com/office/drawing/2014/main" id="{D1C29229-7B63-465B-AFE5-2517A163C8E2}"/>
              </a:ext>
            </a:extLst>
          </p:cNvPr>
          <p:cNvSpPr>
            <a:spLocks noGrp="1"/>
          </p:cNvSpPr>
          <p:nvPr>
            <p:ph type="ftr" sz="quarter" idx="11"/>
          </p:nvPr>
        </p:nvSpPr>
        <p:spPr/>
        <p:txBody>
          <a:bodyPr/>
          <a:lstStyle/>
          <a:p>
            <a:r>
              <a:rPr lang="en-US"/>
              <a:t>+84 28 3991 2068  |  sales@tpssoft.com  | www.tpssoft.com</a:t>
            </a:r>
            <a:endParaRPr lang="en-US" dirty="0"/>
          </a:p>
        </p:txBody>
      </p:sp>
      <p:sp>
        <p:nvSpPr>
          <p:cNvPr id="4" name="Slide Number Placeholder 3">
            <a:extLst>
              <a:ext uri="{FF2B5EF4-FFF2-40B4-BE49-F238E27FC236}">
                <a16:creationId xmlns:a16="http://schemas.microsoft.com/office/drawing/2014/main" id="{B919A1B8-9CFF-4D6D-B97B-5C864A82937B}"/>
              </a:ext>
            </a:extLst>
          </p:cNvPr>
          <p:cNvSpPr>
            <a:spLocks noGrp="1"/>
          </p:cNvSpPr>
          <p:nvPr>
            <p:ph type="sldNum" sz="quarter" idx="12"/>
          </p:nvPr>
        </p:nvSpPr>
        <p:spPr/>
        <p:txBody>
          <a:bodyPr/>
          <a:lstStyle/>
          <a:p>
            <a:fld id="{D8C32136-2E8F-41D8-87DD-E76A2A241A32}" type="slidenum">
              <a:rPr lang="en-US" smtClean="0"/>
              <a:t>2</a:t>
            </a:fld>
            <a:endParaRPr lang="en-US" dirty="0"/>
          </a:p>
        </p:txBody>
      </p:sp>
      <p:sp>
        <p:nvSpPr>
          <p:cNvPr id="5" name="TextBox 4">
            <a:extLst>
              <a:ext uri="{FF2B5EF4-FFF2-40B4-BE49-F238E27FC236}">
                <a16:creationId xmlns:a16="http://schemas.microsoft.com/office/drawing/2014/main" id="{147C4A55-A2AF-4723-92D7-4A63C5D3F825}"/>
              </a:ext>
            </a:extLst>
          </p:cNvPr>
          <p:cNvSpPr txBox="1"/>
          <p:nvPr/>
        </p:nvSpPr>
        <p:spPr>
          <a:xfrm>
            <a:off x="505609" y="1269402"/>
            <a:ext cx="7784404" cy="3000821"/>
          </a:xfrm>
          <a:prstGeom prst="rect">
            <a:avLst/>
          </a:prstGeom>
          <a:noFill/>
        </p:spPr>
        <p:txBody>
          <a:bodyPr wrap="square" rtlCol="0">
            <a:spAutoFit/>
          </a:bodyPr>
          <a:lstStyle/>
          <a:p>
            <a:pPr marL="342900" indent="-342900" algn="l">
              <a:buFont typeface="Arial" panose="020B0604020202020204" pitchFamily="34" charset="0"/>
              <a:buChar char="•"/>
            </a:pPr>
            <a:r>
              <a:rPr lang="en-US" sz="2100" b="0" i="0" dirty="0">
                <a:solidFill>
                  <a:srgbClr val="333333"/>
                </a:solidFill>
                <a:effectLst/>
              </a:rPr>
              <a:t>To learn how to work with real projects .</a:t>
            </a:r>
          </a:p>
          <a:p>
            <a:pPr marL="342900" indent="-342900" algn="l">
              <a:buFont typeface="Arial" panose="020B0604020202020204" pitchFamily="34" charset="0"/>
              <a:buChar char="•"/>
            </a:pPr>
            <a:r>
              <a:rPr lang="en-US" sz="2100" dirty="0">
                <a:solidFill>
                  <a:srgbClr val="333333"/>
                </a:solidFill>
              </a:rPr>
              <a:t>To e</a:t>
            </a:r>
            <a:r>
              <a:rPr lang="en-US" sz="2100" b="0" i="0" dirty="0">
                <a:solidFill>
                  <a:srgbClr val="333333"/>
                </a:solidFill>
                <a:effectLst/>
              </a:rPr>
              <a:t>xperience a professional working environment.</a:t>
            </a:r>
          </a:p>
          <a:p>
            <a:pPr marL="342900" indent="-342900" algn="l">
              <a:buFont typeface="Arial" panose="020B0604020202020204" pitchFamily="34" charset="0"/>
              <a:buChar char="•"/>
            </a:pPr>
            <a:r>
              <a:rPr lang="en-US" sz="2100" b="0" i="0" dirty="0">
                <a:solidFill>
                  <a:srgbClr val="333333"/>
                </a:solidFill>
                <a:effectLst/>
              </a:rPr>
              <a:t>Experience the work with time pressure and progress.</a:t>
            </a:r>
          </a:p>
          <a:p>
            <a:pPr marL="342900" indent="-342900" algn="l">
              <a:buFont typeface="Arial" panose="020B0604020202020204" pitchFamily="34" charset="0"/>
              <a:buChar char="•"/>
            </a:pPr>
            <a:r>
              <a:rPr lang="en-US" sz="2100" b="0" i="0" dirty="0">
                <a:solidFill>
                  <a:srgbClr val="333333"/>
                </a:solidFill>
                <a:effectLst/>
              </a:rPr>
              <a:t>Manage and allocate time appropriately.</a:t>
            </a:r>
          </a:p>
          <a:p>
            <a:pPr marL="342900" indent="-342900" algn="l">
              <a:buFont typeface="Arial" panose="020B0604020202020204" pitchFamily="34" charset="0"/>
              <a:buChar char="•"/>
            </a:pPr>
            <a:r>
              <a:rPr lang="en-US" sz="2100" dirty="0">
                <a:solidFill>
                  <a:srgbClr val="333333"/>
                </a:solidFill>
              </a:rPr>
              <a:t>Learn how to </a:t>
            </a:r>
            <a:r>
              <a:rPr lang="en-US" sz="2100" b="0" i="0" dirty="0">
                <a:solidFill>
                  <a:srgbClr val="333333"/>
                </a:solidFill>
                <a:effectLst/>
              </a:rPr>
              <a:t>prioritize each task for the assigned tasks. </a:t>
            </a:r>
          </a:p>
          <a:p>
            <a:pPr marL="342900" indent="-342900" algn="l">
              <a:buFont typeface="Arial" panose="020B0604020202020204" pitchFamily="34" charset="0"/>
              <a:buChar char="•"/>
            </a:pPr>
            <a:r>
              <a:rPr lang="en-US" sz="2100" b="0" i="0" dirty="0">
                <a:solidFill>
                  <a:srgbClr val="333333"/>
                </a:solidFill>
                <a:effectLst/>
              </a:rPr>
              <a:t>Improve teamwork ability, how to coordinate with colleagues.</a:t>
            </a:r>
          </a:p>
          <a:p>
            <a:pPr marL="342900" indent="-342900" algn="l">
              <a:buFont typeface="Arial" panose="020B0604020202020204" pitchFamily="34" charset="0"/>
              <a:buChar char="•"/>
            </a:pPr>
            <a:r>
              <a:rPr lang="en-US" sz="2100" b="0" i="0" dirty="0">
                <a:solidFill>
                  <a:srgbClr val="333333"/>
                </a:solidFill>
                <a:effectLst/>
              </a:rPr>
              <a:t>Know how to communicate between colleagues and superiors in a polite and respectful manner.</a:t>
            </a:r>
          </a:p>
        </p:txBody>
      </p:sp>
    </p:spTree>
    <p:extLst>
      <p:ext uri="{BB962C8B-B14F-4D97-AF65-F5344CB8AC3E}">
        <p14:creationId xmlns:p14="http://schemas.microsoft.com/office/powerpoint/2010/main" val="184753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7634-A516-4A63-8C0F-99550707D81F}"/>
              </a:ext>
            </a:extLst>
          </p:cNvPr>
          <p:cNvSpPr>
            <a:spLocks noGrp="1"/>
          </p:cNvSpPr>
          <p:nvPr>
            <p:ph type="title"/>
          </p:nvPr>
        </p:nvSpPr>
        <p:spPr/>
        <p:txBody>
          <a:bodyPr/>
          <a:lstStyle/>
          <a:p>
            <a:r>
              <a:rPr lang="en-US" dirty="0"/>
              <a:t>Application Introduction</a:t>
            </a:r>
          </a:p>
        </p:txBody>
      </p:sp>
      <p:sp>
        <p:nvSpPr>
          <p:cNvPr id="3" name="Footer Placeholder 2">
            <a:extLst>
              <a:ext uri="{FF2B5EF4-FFF2-40B4-BE49-F238E27FC236}">
                <a16:creationId xmlns:a16="http://schemas.microsoft.com/office/drawing/2014/main" id="{D1C29229-7B63-465B-AFE5-2517A163C8E2}"/>
              </a:ext>
            </a:extLst>
          </p:cNvPr>
          <p:cNvSpPr>
            <a:spLocks noGrp="1"/>
          </p:cNvSpPr>
          <p:nvPr>
            <p:ph type="ftr" sz="quarter" idx="11"/>
          </p:nvPr>
        </p:nvSpPr>
        <p:spPr/>
        <p:txBody>
          <a:bodyPr/>
          <a:lstStyle/>
          <a:p>
            <a:r>
              <a:rPr lang="en-US"/>
              <a:t>+84 28 3991 2068  |  sales@tpssoft.com  | www.tpssoft.com</a:t>
            </a:r>
            <a:endParaRPr lang="en-US" dirty="0"/>
          </a:p>
        </p:txBody>
      </p:sp>
      <p:sp>
        <p:nvSpPr>
          <p:cNvPr id="4" name="Slide Number Placeholder 3">
            <a:extLst>
              <a:ext uri="{FF2B5EF4-FFF2-40B4-BE49-F238E27FC236}">
                <a16:creationId xmlns:a16="http://schemas.microsoft.com/office/drawing/2014/main" id="{B919A1B8-9CFF-4D6D-B97B-5C864A82937B}"/>
              </a:ext>
            </a:extLst>
          </p:cNvPr>
          <p:cNvSpPr>
            <a:spLocks noGrp="1"/>
          </p:cNvSpPr>
          <p:nvPr>
            <p:ph type="sldNum" sz="quarter" idx="12"/>
          </p:nvPr>
        </p:nvSpPr>
        <p:spPr/>
        <p:txBody>
          <a:bodyPr/>
          <a:lstStyle/>
          <a:p>
            <a:fld id="{D8C32136-2E8F-41D8-87DD-E76A2A241A32}" type="slidenum">
              <a:rPr lang="en-US" smtClean="0"/>
              <a:t>3</a:t>
            </a:fld>
            <a:endParaRPr lang="en-US" dirty="0"/>
          </a:p>
        </p:txBody>
      </p:sp>
      <p:sp>
        <p:nvSpPr>
          <p:cNvPr id="5" name="TextBox 4">
            <a:extLst>
              <a:ext uri="{FF2B5EF4-FFF2-40B4-BE49-F238E27FC236}">
                <a16:creationId xmlns:a16="http://schemas.microsoft.com/office/drawing/2014/main" id="{147C4A55-A2AF-4723-92D7-4A63C5D3F825}"/>
              </a:ext>
            </a:extLst>
          </p:cNvPr>
          <p:cNvSpPr txBox="1"/>
          <p:nvPr/>
        </p:nvSpPr>
        <p:spPr>
          <a:xfrm>
            <a:off x="505609" y="1269402"/>
            <a:ext cx="7784404" cy="2262158"/>
          </a:xfrm>
          <a:prstGeom prst="rect">
            <a:avLst/>
          </a:prstGeom>
          <a:noFill/>
        </p:spPr>
        <p:txBody>
          <a:bodyPr wrap="square" rtlCol="0">
            <a:spAutoFit/>
          </a:bodyPr>
          <a:lstStyle/>
          <a:p>
            <a:pPr algn="l"/>
            <a:r>
              <a:rPr lang="en-US" sz="2100" b="0" i="0" dirty="0">
                <a:solidFill>
                  <a:srgbClr val="333333"/>
                </a:solidFill>
                <a:effectLst/>
              </a:rPr>
              <a:t>Kanoo is a digital or mobile wallet that allows users to make secure payments and transfer money from their mobile devices. Users can connect to other users, manage their funds and take advantage of exclusive online discounts and promotions from merchants.</a:t>
            </a:r>
          </a:p>
          <a:p>
            <a:br>
              <a:rPr lang="en-US" dirty="0"/>
            </a:br>
            <a:endParaRPr lang="en-US" dirty="0"/>
          </a:p>
        </p:txBody>
      </p:sp>
    </p:spTree>
    <p:extLst>
      <p:ext uri="{BB962C8B-B14F-4D97-AF65-F5344CB8AC3E}">
        <p14:creationId xmlns:p14="http://schemas.microsoft.com/office/powerpoint/2010/main" val="104499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4</a:t>
            </a:fld>
            <a:endParaRPr lang="en-US" dirty="0"/>
          </a:p>
        </p:txBody>
      </p:sp>
      <p:pic>
        <p:nvPicPr>
          <p:cNvPr id="6" name="Content Placeholder 5">
            <a:extLst>
              <a:ext uri="{FF2B5EF4-FFF2-40B4-BE49-F238E27FC236}">
                <a16:creationId xmlns:a16="http://schemas.microsoft.com/office/drawing/2014/main" id="{374484D5-DD92-472C-A95D-0CD8D708FC3C}"/>
              </a:ext>
            </a:extLst>
          </p:cNvPr>
          <p:cNvPicPr>
            <a:picLocks noGrp="1" noChangeAspect="1"/>
          </p:cNvPicPr>
          <p:nvPr>
            <p:ph idx="1"/>
          </p:nvPr>
        </p:nvPicPr>
        <p:blipFill>
          <a:blip r:embed="rId2"/>
          <a:stretch>
            <a:fillRect/>
          </a:stretch>
        </p:blipFill>
        <p:spPr>
          <a:xfrm>
            <a:off x="129773" y="2576856"/>
            <a:ext cx="1912159" cy="1912159"/>
          </a:xfrm>
          <a:prstGeom prst="rect">
            <a:avLst/>
          </a:prstGeom>
        </p:spPr>
      </p:pic>
      <p:pic>
        <p:nvPicPr>
          <p:cNvPr id="7" name="Picture 6">
            <a:extLst>
              <a:ext uri="{FF2B5EF4-FFF2-40B4-BE49-F238E27FC236}">
                <a16:creationId xmlns:a16="http://schemas.microsoft.com/office/drawing/2014/main" id="{6F4DDB6C-B0A3-4F25-B970-3CCC0384AA60}"/>
              </a:ext>
            </a:extLst>
          </p:cNvPr>
          <p:cNvPicPr>
            <a:picLocks noChangeAspect="1"/>
          </p:cNvPicPr>
          <p:nvPr/>
        </p:nvPicPr>
        <p:blipFill rotWithShape="1">
          <a:blip r:embed="rId3"/>
          <a:srcRect l="10287" t="7650" r="10287" b="7214"/>
          <a:stretch/>
        </p:blipFill>
        <p:spPr>
          <a:xfrm>
            <a:off x="2748368" y="2576856"/>
            <a:ext cx="1598295" cy="1713188"/>
          </a:xfrm>
          <a:prstGeom prst="rect">
            <a:avLst/>
          </a:prstGeom>
        </p:spPr>
      </p:pic>
      <p:pic>
        <p:nvPicPr>
          <p:cNvPr id="1026" name="Picture 2" descr="Kotlin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226" y="2666999"/>
            <a:ext cx="3810001"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88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a:t>
            </a:r>
          </a:p>
        </p:txBody>
      </p:sp>
      <p:sp>
        <p:nvSpPr>
          <p:cNvPr id="3" name="Content Placeholder 2"/>
          <p:cNvSpPr>
            <a:spLocks noGrp="1"/>
          </p:cNvSpPr>
          <p:nvPr>
            <p:ph idx="1"/>
          </p:nvPr>
        </p:nvSpPr>
        <p:spPr/>
        <p:txBody>
          <a:bodyPr/>
          <a:lstStyle/>
          <a:p>
            <a:r>
              <a:rPr lang="en-US" dirty="0"/>
              <a:t>com.squareup.picasso:picasso:2.71828</a:t>
            </a:r>
          </a:p>
          <a:p>
            <a:r>
              <a:rPr lang="en-US" dirty="0"/>
              <a:t>com.squareup.retrofit2:retrofit:2.7.1</a:t>
            </a:r>
          </a:p>
          <a:p>
            <a:r>
              <a:rPr lang="en-US" dirty="0"/>
              <a:t>com.squareup.retrofit2:converter-gson:2.1.0</a:t>
            </a:r>
          </a:p>
          <a:p>
            <a:r>
              <a:rPr lang="en-US" dirty="0"/>
              <a:t>com.squareup.okhttp3:logging-interceptor:4.9.1</a:t>
            </a:r>
          </a:p>
          <a:p>
            <a:r>
              <a:rPr lang="en-US" dirty="0"/>
              <a:t>androidx.recyclerview:recyclerview:1.2.1</a:t>
            </a:r>
          </a:p>
          <a:p>
            <a:r>
              <a:rPr lang="en-US" dirty="0"/>
              <a:t>androidx.lifecycle:lifecycle-viewmodel-ktx:2.4.0-alpha02</a:t>
            </a:r>
          </a:p>
          <a:p>
            <a:r>
              <a:rPr lang="en-US" dirty="0"/>
              <a:t>org.jetbrains.kotlinx:kotlinx-coroutines-core:1.5.0</a:t>
            </a:r>
          </a:p>
          <a:p>
            <a:endParaRPr lang="en-US" dirty="0"/>
          </a:p>
        </p:txBody>
      </p:sp>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5</a:t>
            </a:fld>
            <a:endParaRPr lang="en-US" dirty="0"/>
          </a:p>
        </p:txBody>
      </p:sp>
    </p:spTree>
    <p:extLst>
      <p:ext uri="{BB962C8B-B14F-4D97-AF65-F5344CB8AC3E}">
        <p14:creationId xmlns:p14="http://schemas.microsoft.com/office/powerpoint/2010/main" val="306624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Splash Screen</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1987" y="1543119"/>
            <a:ext cx="2189352"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6</a:t>
            </a:fld>
            <a:endParaRPr lang="en-US" dirty="0"/>
          </a:p>
        </p:txBody>
      </p:sp>
    </p:spTree>
    <p:extLst>
      <p:ext uri="{BB962C8B-B14F-4D97-AF65-F5344CB8AC3E}">
        <p14:creationId xmlns:p14="http://schemas.microsoft.com/office/powerpoint/2010/main" val="319913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Screen</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543120"/>
            <a:ext cx="2196194"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7</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9313" y="1543118"/>
            <a:ext cx="2185932" cy="435133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5334" y="1543118"/>
            <a:ext cx="2185932" cy="435133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4383" y="1533533"/>
            <a:ext cx="2199615" cy="4351338"/>
          </a:xfrm>
          <a:prstGeom prst="rect">
            <a:avLst/>
          </a:prstGeom>
        </p:spPr>
      </p:pic>
      <p:sp>
        <p:nvSpPr>
          <p:cNvPr id="3" name="Oval 2"/>
          <p:cNvSpPr/>
          <p:nvPr/>
        </p:nvSpPr>
        <p:spPr>
          <a:xfrm>
            <a:off x="7303212" y="4635062"/>
            <a:ext cx="1481959" cy="6936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67633" y="5429517"/>
            <a:ext cx="1153113" cy="354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In</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3282" y="1541207"/>
            <a:ext cx="2171145"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8</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4658" y="1541207"/>
            <a:ext cx="2173053" cy="435516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2516" y="1541207"/>
            <a:ext cx="2177181" cy="4351338"/>
          </a:xfrm>
          <a:prstGeom prst="rect">
            <a:avLst/>
          </a:prstGeom>
        </p:spPr>
      </p:pic>
      <p:sp>
        <p:nvSpPr>
          <p:cNvPr id="3" name="Oval 2"/>
          <p:cNvSpPr/>
          <p:nvPr/>
        </p:nvSpPr>
        <p:spPr>
          <a:xfrm>
            <a:off x="2381883" y="3342290"/>
            <a:ext cx="315311" cy="344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0991" y="3841530"/>
            <a:ext cx="2032820" cy="7777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91145" y="3111351"/>
            <a:ext cx="1016410" cy="341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Forgot Password</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5525" y="1540579"/>
            <a:ext cx="2179089" cy="4351338"/>
          </a:xfrm>
        </p:spPr>
      </p:pic>
      <p:sp>
        <p:nvSpPr>
          <p:cNvPr id="4" name="Footer Placeholder 3"/>
          <p:cNvSpPr>
            <a:spLocks noGrp="1"/>
          </p:cNvSpPr>
          <p:nvPr>
            <p:ph type="ftr" sz="quarter" idx="11"/>
          </p:nvPr>
        </p:nvSpPr>
        <p:spPr/>
        <p:txBody>
          <a:bodyPr/>
          <a:lstStyle/>
          <a:p>
            <a:r>
              <a:rPr lang="en-US"/>
              <a:t>+84 28 3991 2068  |  sales@tpssoft.com  | www.tpssoft.com</a:t>
            </a:r>
            <a:endParaRPr lang="en-US" dirty="0"/>
          </a:p>
        </p:txBody>
      </p:sp>
      <p:sp>
        <p:nvSpPr>
          <p:cNvPr id="5" name="Slide Number Placeholder 4"/>
          <p:cNvSpPr>
            <a:spLocks noGrp="1"/>
          </p:cNvSpPr>
          <p:nvPr>
            <p:ph type="sldNum" sz="quarter" idx="12"/>
          </p:nvPr>
        </p:nvSpPr>
        <p:spPr/>
        <p:txBody>
          <a:bodyPr/>
          <a:lstStyle/>
          <a:p>
            <a:fld id="{D8C32136-2E8F-41D8-87DD-E76A2A241A32}" type="slidenum">
              <a:rPr lang="en-US" smtClean="0"/>
              <a:t>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4750" y="1535499"/>
            <a:ext cx="2179090" cy="435133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4750" y="1550739"/>
            <a:ext cx="2174784" cy="435641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0182" y="1535499"/>
            <a:ext cx="2189352" cy="4351338"/>
          </a:xfrm>
          <a:prstGeom prst="rect">
            <a:avLst/>
          </a:prstGeom>
        </p:spPr>
      </p:pic>
      <p:sp>
        <p:nvSpPr>
          <p:cNvPr id="3" name="Oval 2"/>
          <p:cNvSpPr/>
          <p:nvPr/>
        </p:nvSpPr>
        <p:spPr>
          <a:xfrm>
            <a:off x="3200399" y="2806262"/>
            <a:ext cx="425669" cy="394138"/>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1764717" y="3324650"/>
            <a:ext cx="425669" cy="394138"/>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7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theme/theme1.xml><?xml version="1.0" encoding="utf-8"?>
<a:theme xmlns:a="http://schemas.openxmlformats.org/drawingml/2006/main" name="TPS Theme Standard siz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PS Theme Standard size" id="{ECD79492-AC5C-4E0E-9764-2FFAAD2109CE}" vid="{0E33077D-1A8C-4346-9532-2E2630E4B24A}"/>
    </a:ext>
  </a:extLst>
</a:theme>
</file>

<file path=ppt/theme/theme2.xml><?xml version="1.0" encoding="utf-8"?>
<a:theme xmlns:a="http://schemas.openxmlformats.org/drawingml/2006/main" name="TPS_PowerPoint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PS_PowerPoint_Layout_Change" id="{4F60C8B3-12B1-4B62-A582-7C7152DDC218}" vid="{CE362228-4F02-44DD-A9B4-1BBE40F846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TPS Theme Standard size</Template>
  <TotalTime>14696</TotalTime>
  <Words>455</Words>
  <Application>Microsoft Office PowerPoint</Application>
  <PresentationFormat>On-screen Show (4:3)</PresentationFormat>
  <Paragraphs>65</Paragraphs>
  <Slides>14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Century Gothic</vt:lpstr>
      <vt:lpstr>Corbert Bold</vt:lpstr>
      <vt:lpstr>Times New Roman</vt:lpstr>
      <vt:lpstr>TPS Theme Standard size</vt:lpstr>
      <vt:lpstr>TPS_PowerPoint_Template1</vt:lpstr>
      <vt:lpstr>Office Theme</vt:lpstr>
      <vt:lpstr>Final Report</vt:lpstr>
      <vt:lpstr>Objectives</vt:lpstr>
      <vt:lpstr>Application Introduction</vt:lpstr>
      <vt:lpstr>Technologies used</vt:lpstr>
      <vt:lpstr>Library</vt:lpstr>
      <vt:lpstr>Splash Screen</vt:lpstr>
      <vt:lpstr>Walk-through Screen</vt:lpstr>
      <vt:lpstr>Sign In</vt:lpstr>
      <vt:lpstr>Forgot Password</vt:lpstr>
      <vt:lpstr>Main Screen</vt:lpstr>
      <vt:lpstr>Left Menu</vt:lpstr>
      <vt:lpstr>Cards Screen</vt:lpstr>
      <vt:lpstr>How to videos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Ngoc Nguyen Thi Bich</dc:creator>
  <cp:lastModifiedBy>Liar Namesis</cp:lastModifiedBy>
  <cp:revision>393</cp:revision>
  <dcterms:created xsi:type="dcterms:W3CDTF">2017-02-20T03:53:25Z</dcterms:created>
  <dcterms:modified xsi:type="dcterms:W3CDTF">2021-08-08T14:29:55Z</dcterms:modified>
</cp:coreProperties>
</file>