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3" r:id="rId3"/>
    <p:sldId id="268" r:id="rId4"/>
    <p:sldId id="287" r:id="rId5"/>
    <p:sldId id="288" r:id="rId6"/>
    <p:sldId id="275" r:id="rId7"/>
    <p:sldId id="277" r:id="rId8"/>
    <p:sldId id="355" r:id="rId9"/>
    <p:sldId id="291" r:id="rId10"/>
    <p:sldId id="356" r:id="rId11"/>
    <p:sldId id="292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07" r:id="rId20"/>
    <p:sldId id="364" r:id="rId21"/>
    <p:sldId id="324" r:id="rId22"/>
    <p:sldId id="365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EB"/>
    <a:srgbClr val="FCDEC8"/>
    <a:srgbClr val="58CEFC"/>
    <a:srgbClr val="FD86D8"/>
    <a:srgbClr val="C48AFF"/>
    <a:srgbClr val="F5F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264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F43C-6CFB-4800-8FB9-40B3CCB1F687}" type="datetimeFigureOut">
              <a:rPr lang="en-PH" smtClean="0"/>
              <a:t>15/06/2023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D8FA-CEE2-424D-A85E-DC4BE02E5D03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59441" y="1389013"/>
            <a:ext cx="6931446" cy="4170573"/>
            <a:chOff x="2659441" y="1389013"/>
            <a:chExt cx="6931446" cy="4170573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2659441" y="1389013"/>
              <a:ext cx="6931446" cy="4170573"/>
            </a:xfrm>
            <a:prstGeom prst="roundRect">
              <a:avLst>
                <a:gd name="adj" fmla="val 5022"/>
              </a:avLst>
            </a:prstGeom>
            <a:solidFill>
              <a:srgbClr val="FEA4E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790833" y="1522865"/>
              <a:ext cx="6668662" cy="3870590"/>
            </a:xfrm>
            <a:prstGeom prst="roundRect">
              <a:avLst>
                <a:gd name="adj" fmla="val 3611"/>
              </a:avLst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29890" y="1636395"/>
            <a:ext cx="6382385" cy="3890645"/>
            <a:chOff x="2929746" y="944061"/>
            <a:chExt cx="6382587" cy="3890748"/>
          </a:xfrm>
        </p:grpSpPr>
        <p:grpSp>
          <p:nvGrpSpPr>
            <p:cNvPr id="136" name="Group 135"/>
            <p:cNvGrpSpPr/>
            <p:nvPr/>
          </p:nvGrpSpPr>
          <p:grpSpPr>
            <a:xfrm>
              <a:off x="2929746" y="944061"/>
              <a:ext cx="6382587" cy="3890748"/>
              <a:chOff x="1094786" y="847733"/>
              <a:chExt cx="5602679" cy="341532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094786" y="847733"/>
                <a:ext cx="5602679" cy="3415326"/>
                <a:chOff x="1345066" y="1191315"/>
                <a:chExt cx="5584753" cy="3404398"/>
              </a:xfrm>
            </p:grpSpPr>
            <p:grpSp>
              <p:nvGrpSpPr>
                <p:cNvPr id="148" name="Graphic 5"/>
                <p:cNvGrpSpPr/>
                <p:nvPr/>
              </p:nvGrpSpPr>
              <p:grpSpPr>
                <a:xfrm>
                  <a:off x="1345068" y="1191315"/>
                  <a:ext cx="5584751" cy="3404398"/>
                  <a:chOff x="4424986" y="3319914"/>
                  <a:chExt cx="3316978" cy="2021991"/>
                </a:xfrm>
              </p:grpSpPr>
              <p:grpSp>
                <p:nvGrpSpPr>
                  <p:cNvPr id="157" name="Graphic 5"/>
                  <p:cNvGrpSpPr/>
                  <p:nvPr/>
                </p:nvGrpSpPr>
                <p:grpSpPr>
                  <a:xfrm>
                    <a:off x="4430132" y="3319914"/>
                    <a:ext cx="3311831" cy="2021991"/>
                    <a:chOff x="4430132" y="3319914"/>
                    <a:chExt cx="3311831" cy="2021991"/>
                  </a:xfrm>
                  <a:solidFill>
                    <a:srgbClr val="FFFFFF"/>
                  </a:solidFill>
                </p:grpSpPr>
                <p:sp>
                  <p:nvSpPr>
                    <p:cNvPr id="170" name="Freeform: Shape 169"/>
                    <p:cNvSpPr/>
                    <p:nvPr/>
                  </p:nvSpPr>
                  <p:spPr>
                    <a:xfrm>
                      <a:off x="4430132" y="3319914"/>
                      <a:ext cx="3311831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solidFill>
                      <a:srgbClr val="FDEADC"/>
                    </a:solidFill>
                    <a:ln w="635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Freeform: Shape 170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8" name="Freeform: Shape 157"/>
                  <p:cNvSpPr/>
                  <p:nvPr/>
                </p:nvSpPr>
                <p:spPr>
                  <a:xfrm>
                    <a:off x="4424986" y="3319914"/>
                    <a:ext cx="3316975" cy="181460"/>
                  </a:xfrm>
                  <a:custGeom>
                    <a:avLst/>
                    <a:gdLst>
                      <a:gd name="connsiteX0" fmla="*/ 3311831 w 3311831"/>
                      <a:gd name="connsiteY0" fmla="*/ 181460 h 181460"/>
                      <a:gd name="connsiteX1" fmla="*/ 0 w 3311831"/>
                      <a:gd name="connsiteY1" fmla="*/ 181460 h 181460"/>
                      <a:gd name="connsiteX2" fmla="*/ 0 w 3311831"/>
                      <a:gd name="connsiteY2" fmla="*/ 87601 h 181460"/>
                      <a:gd name="connsiteX3" fmla="*/ 87601 w 3311831"/>
                      <a:gd name="connsiteY3" fmla="*/ 0 h 181460"/>
                      <a:gd name="connsiteX4" fmla="*/ 3224230 w 3311831"/>
                      <a:gd name="connsiteY4" fmla="*/ 0 h 181460"/>
                      <a:gd name="connsiteX5" fmla="*/ 3311831 w 3311831"/>
                      <a:gd name="connsiteY5" fmla="*/ 87601 h 181460"/>
                      <a:gd name="connsiteX6" fmla="*/ 3311831 w 3311831"/>
                      <a:gd name="connsiteY6" fmla="*/ 181460 h 181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1831" h="181460">
                        <a:moveTo>
                          <a:pt x="3311831" y="181460"/>
                        </a:moveTo>
                        <a:lnTo>
                          <a:pt x="0" y="181460"/>
                        </a:lnTo>
                        <a:lnTo>
                          <a:pt x="0" y="87601"/>
                        </a:lnTo>
                        <a:cubicBezTo>
                          <a:pt x="0" y="39290"/>
                          <a:pt x="39144" y="0"/>
                          <a:pt x="87601" y="0"/>
                        </a:cubicBezTo>
                        <a:lnTo>
                          <a:pt x="3224230" y="0"/>
                        </a:lnTo>
                        <a:cubicBezTo>
                          <a:pt x="3272541" y="0"/>
                          <a:pt x="3311831" y="39144"/>
                          <a:pt x="3311831" y="87601"/>
                        </a:cubicBezTo>
                        <a:lnTo>
                          <a:pt x="3311831" y="181460"/>
                        </a:lnTo>
                        <a:close/>
                      </a:path>
                    </a:pathLst>
                  </a:custGeom>
                  <a:solidFill>
                    <a:srgbClr val="C48AF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59" name="Graphic 5"/>
                  <p:cNvGrpSpPr/>
                  <p:nvPr/>
                </p:nvGrpSpPr>
                <p:grpSpPr>
                  <a:xfrm>
                    <a:off x="4424990" y="3319914"/>
                    <a:ext cx="3316974" cy="2021991"/>
                    <a:chOff x="4424990" y="3319914"/>
                    <a:chExt cx="3316974" cy="2021991"/>
                  </a:xfrm>
                  <a:noFill/>
                </p:grpSpPr>
                <p:sp>
                  <p:nvSpPr>
                    <p:cNvPr id="168" name="Freeform: Shape 167"/>
                    <p:cNvSpPr/>
                    <p:nvPr/>
                  </p:nvSpPr>
                  <p:spPr>
                    <a:xfrm>
                      <a:off x="4424990" y="3319914"/>
                      <a:ext cx="3316974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9" name="Freeform: Shape 168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0" name="Freeform: Shape 159"/>
                  <p:cNvSpPr/>
                  <p:nvPr/>
                </p:nvSpPr>
                <p:spPr>
                  <a:xfrm>
                    <a:off x="4540288" y="3378849"/>
                    <a:ext cx="2696584" cy="63591"/>
                  </a:xfrm>
                  <a:custGeom>
                    <a:avLst/>
                    <a:gdLst>
                      <a:gd name="connsiteX0" fmla="*/ 2157441 w 2189165"/>
                      <a:gd name="connsiteY0" fmla="*/ 63591 h 63591"/>
                      <a:gd name="connsiteX1" fmla="*/ 31868 w 2189165"/>
                      <a:gd name="connsiteY1" fmla="*/ 63591 h 63591"/>
                      <a:gd name="connsiteX2" fmla="*/ 0 w 2189165"/>
                      <a:gd name="connsiteY2" fmla="*/ 31868 h 63591"/>
                      <a:gd name="connsiteX3" fmla="*/ 0 w 2189165"/>
                      <a:gd name="connsiteY3" fmla="*/ 31868 h 63591"/>
                      <a:gd name="connsiteX4" fmla="*/ 31868 w 2189165"/>
                      <a:gd name="connsiteY4" fmla="*/ 0 h 63591"/>
                      <a:gd name="connsiteX5" fmla="*/ 2157441 w 2189165"/>
                      <a:gd name="connsiteY5" fmla="*/ 0 h 63591"/>
                      <a:gd name="connsiteX6" fmla="*/ 2189164 w 2189165"/>
                      <a:gd name="connsiteY6" fmla="*/ 31868 h 63591"/>
                      <a:gd name="connsiteX7" fmla="*/ 2189164 w 2189165"/>
                      <a:gd name="connsiteY7" fmla="*/ 31868 h 63591"/>
                      <a:gd name="connsiteX8" fmla="*/ 2157441 w 2189165"/>
                      <a:gd name="connsiteY8" fmla="*/ 63591 h 63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89165" h="63591">
                        <a:moveTo>
                          <a:pt x="2157441" y="63591"/>
                        </a:moveTo>
                        <a:lnTo>
                          <a:pt x="31868" y="63591"/>
                        </a:lnTo>
                        <a:cubicBezTo>
                          <a:pt x="14260" y="63591"/>
                          <a:pt x="0" y="49331"/>
                          <a:pt x="0" y="31868"/>
                        </a:cubicBezTo>
                        <a:lnTo>
                          <a:pt x="0" y="31868"/>
                        </a:lnTo>
                        <a:cubicBezTo>
                          <a:pt x="0" y="14261"/>
                          <a:pt x="14260" y="0"/>
                          <a:pt x="31868" y="0"/>
                        </a:cubicBezTo>
                        <a:lnTo>
                          <a:pt x="2157441" y="0"/>
                        </a:lnTo>
                        <a:cubicBezTo>
                          <a:pt x="2175049" y="0"/>
                          <a:pt x="2189164" y="14261"/>
                          <a:pt x="2189164" y="31868"/>
                        </a:cubicBezTo>
                        <a:lnTo>
                          <a:pt x="2189164" y="31868"/>
                        </a:lnTo>
                        <a:cubicBezTo>
                          <a:pt x="2189309" y="49476"/>
                          <a:pt x="2175049" y="63591"/>
                          <a:pt x="2157441" y="63591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61" name="Graphic 5"/>
                  <p:cNvGrpSpPr/>
                  <p:nvPr/>
                </p:nvGrpSpPr>
                <p:grpSpPr>
                  <a:xfrm>
                    <a:off x="7348629" y="3384378"/>
                    <a:ext cx="283322" cy="52240"/>
                    <a:chOff x="7348629" y="3384378"/>
                    <a:chExt cx="283322" cy="52240"/>
                  </a:xfrm>
                </p:grpSpPr>
                <p:sp>
                  <p:nvSpPr>
                    <p:cNvPr id="162" name="Freeform: Shape 161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63" name="Graphic 5"/>
                    <p:cNvGrpSpPr/>
                    <p:nvPr/>
                  </p:nvGrpSpPr>
                  <p:grpSpPr>
                    <a:xfrm>
                      <a:off x="7580293" y="3384669"/>
                      <a:ext cx="51658" cy="51513"/>
                      <a:chOff x="7580293" y="3384669"/>
                      <a:chExt cx="51658" cy="51513"/>
                    </a:xfrm>
                  </p:grpSpPr>
                  <p:sp>
                    <p:nvSpPr>
                      <p:cNvPr id="166" name="Freeform: Shape 165"/>
                      <p:cNvSpPr/>
                      <p:nvPr/>
                    </p:nvSpPr>
                    <p:spPr>
                      <a:xfrm>
                        <a:off x="7580293" y="3384669"/>
                        <a:ext cx="51513" cy="51513"/>
                      </a:xfrm>
                      <a:custGeom>
                        <a:avLst/>
                        <a:gdLst>
                          <a:gd name="connsiteX0" fmla="*/ 51513 w 51513"/>
                          <a:gd name="connsiteY0" fmla="*/ 0 h 51513"/>
                          <a:gd name="connsiteX1" fmla="*/ 0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51513" y="0"/>
                            </a:moveTo>
                            <a:lnTo>
                              <a:pt x="0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7" name="Freeform: Shape 166"/>
                      <p:cNvSpPr/>
                      <p:nvPr/>
                    </p:nvSpPr>
                    <p:spPr>
                      <a:xfrm>
                        <a:off x="7580438" y="3384669"/>
                        <a:ext cx="51513" cy="51513"/>
                      </a:xfrm>
                      <a:custGeom>
                        <a:avLst/>
                        <a:gdLst>
                          <a:gd name="connsiteX0" fmla="*/ 0 w 51513"/>
                          <a:gd name="connsiteY0" fmla="*/ 0 h 51513"/>
                          <a:gd name="connsiteX1" fmla="*/ 51513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0" y="0"/>
                            </a:moveTo>
                            <a:lnTo>
                              <a:pt x="51513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4" name="Freeform: Shape 163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Freeform: Shape 164"/>
                    <p:cNvSpPr/>
                    <p:nvPr/>
                  </p:nvSpPr>
                  <p:spPr>
                    <a:xfrm>
                      <a:off x="7348629" y="3410426"/>
                      <a:ext cx="52240" cy="14551"/>
                    </a:xfrm>
                    <a:custGeom>
                      <a:avLst/>
                      <a:gdLst>
                        <a:gd name="connsiteX0" fmla="*/ 0 w 52240"/>
                        <a:gd name="connsiteY0" fmla="*/ 0 h 14551"/>
                        <a:gd name="connsiteX1" fmla="*/ 52241 w 5224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2240" h="14551">
                          <a:moveTo>
                            <a:pt x="0" y="0"/>
                          </a:moveTo>
                          <a:lnTo>
                            <a:pt x="52241" y="0"/>
                          </a:lnTo>
                        </a:path>
                      </a:pathLst>
                    </a:custGeom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9" name="Rectangle 148"/>
                <p:cNvSpPr/>
                <p:nvPr/>
              </p:nvSpPr>
              <p:spPr>
                <a:xfrm>
                  <a:off x="1345066" y="1801136"/>
                  <a:ext cx="1008674" cy="2631768"/>
                </a:xfrm>
                <a:prstGeom prst="rect">
                  <a:avLst/>
                </a:prstGeom>
                <a:solidFill>
                  <a:srgbClr val="FCDEC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1345069" y="1495613"/>
                  <a:ext cx="5584744" cy="305521"/>
                </a:xfrm>
                <a:prstGeom prst="rect">
                  <a:avLst/>
                </a:prstGeom>
                <a:solidFill>
                  <a:srgbClr val="FDC7EB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430776" y="1952196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427747" y="2566413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1421688" y="3180631"/>
                  <a:ext cx="848103" cy="1064890"/>
                  <a:chOff x="1568733" y="2087344"/>
                  <a:chExt cx="848103" cy="1064890"/>
                </a:xfrm>
                <a:solidFill>
                  <a:schemeClr val="bg1"/>
                </a:solidFill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1571763" y="2087344"/>
                    <a:ext cx="845073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1568733" y="2701562"/>
                    <a:ext cx="845074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2443866" y="1964307"/>
                  <a:ext cx="4323447" cy="230567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221571" y="1238316"/>
                <a:ext cx="499925" cy="128529"/>
                <a:chOff x="453011" y="754211"/>
                <a:chExt cx="280051" cy="59547"/>
              </a:xfrm>
              <a:solidFill>
                <a:srgbClr val="FBF281"/>
              </a:solidFill>
            </p:grpSpPr>
            <p:sp>
              <p:nvSpPr>
                <p:cNvPr id="146" name="Arrow: Left 145"/>
                <p:cNvSpPr/>
                <p:nvPr/>
              </p:nvSpPr>
              <p:spPr>
                <a:xfrm>
                  <a:off x="453011" y="754211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Arrow: Left 146"/>
                <p:cNvSpPr/>
                <p:nvPr/>
              </p:nvSpPr>
              <p:spPr>
                <a:xfrm flipH="1">
                  <a:off x="611562" y="755890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: Rounded Corners 138"/>
              <p:cNvSpPr/>
              <p:nvPr/>
            </p:nvSpPr>
            <p:spPr>
              <a:xfrm>
                <a:off x="2901655" y="1238316"/>
                <a:ext cx="1997702" cy="1479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33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6027251" y="1244647"/>
                <a:ext cx="525475" cy="134342"/>
                <a:chOff x="6133903" y="4521147"/>
                <a:chExt cx="275884" cy="70532"/>
              </a:xfrm>
              <a:solidFill>
                <a:srgbClr val="FBF281"/>
              </a:solidFill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133903" y="452148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236749" y="452131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339595" y="452114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4550646" y="2768887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76200">
                    <a:solidFill>
                      <a:srgbClr val="58CEFC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Lập trình TB di động cơ bản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50666" y="2606599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Lập trình TB di động cơ bản (iOS /Android) (LTTBDDCB-B)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051201" y="2155636"/>
              <a:ext cx="1236355" cy="349049"/>
            </a:xfrm>
            <a:prstGeom prst="ellipse">
              <a:avLst/>
            </a:prstGeom>
            <a:solidFill>
              <a:srgbClr val="FDC7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3068" y="2155857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15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03083" y="2155377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PH" sz="12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2852982" y="6730289"/>
            <a:ext cx="6541053" cy="88634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2861328" y="6005510"/>
            <a:ext cx="65180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900017" y="5349782"/>
            <a:ext cx="8391966" cy="1490511"/>
          </a:xfrm>
          <a:prstGeom prst="rect">
            <a:avLst/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!!laptopbase"/>
          <p:cNvGrpSpPr/>
          <p:nvPr/>
        </p:nvGrpSpPr>
        <p:grpSpPr>
          <a:xfrm>
            <a:off x="2424502" y="5319254"/>
            <a:ext cx="7400708" cy="302713"/>
            <a:chOff x="4212625" y="4381608"/>
            <a:chExt cx="3766745" cy="154072"/>
          </a:xfrm>
          <a:solidFill>
            <a:srgbClr val="FEA4E2"/>
          </a:solidFill>
        </p:grpSpPr>
        <p:sp>
          <p:nvSpPr>
            <p:cNvPr id="115" name="Freeform: Shape 114"/>
            <p:cNvSpPr/>
            <p:nvPr/>
          </p:nvSpPr>
          <p:spPr>
            <a:xfrm>
              <a:off x="4212625" y="4381608"/>
              <a:ext cx="3766745" cy="154072"/>
            </a:xfrm>
            <a:custGeom>
              <a:avLst/>
              <a:gdLst>
                <a:gd name="connsiteX0" fmla="*/ 0 w 3766745"/>
                <a:gd name="connsiteY0" fmla="*/ 0 h 154072"/>
                <a:gd name="connsiteX1" fmla="*/ 3766745 w 3766745"/>
                <a:gd name="connsiteY1" fmla="*/ 0 h 154072"/>
                <a:gd name="connsiteX2" fmla="*/ 3766745 w 3766745"/>
                <a:gd name="connsiteY2" fmla="*/ 58480 h 154072"/>
                <a:gd name="connsiteX3" fmla="*/ 3671153 w 3766745"/>
                <a:gd name="connsiteY3" fmla="*/ 154072 h 154072"/>
                <a:gd name="connsiteX4" fmla="*/ 95592 w 3766745"/>
                <a:gd name="connsiteY4" fmla="*/ 154072 h 154072"/>
                <a:gd name="connsiteX5" fmla="*/ 0 w 3766745"/>
                <a:gd name="connsiteY5" fmla="*/ 58480 h 15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745" h="154072">
                  <a:moveTo>
                    <a:pt x="0" y="0"/>
                  </a:moveTo>
                  <a:lnTo>
                    <a:pt x="3766745" y="0"/>
                  </a:lnTo>
                  <a:lnTo>
                    <a:pt x="3766745" y="58480"/>
                  </a:lnTo>
                  <a:cubicBezTo>
                    <a:pt x="3766745" y="111274"/>
                    <a:pt x="3723947" y="154072"/>
                    <a:pt x="3671153" y="154072"/>
                  </a:cubicBezTo>
                  <a:lnTo>
                    <a:pt x="95592" y="154072"/>
                  </a:lnTo>
                  <a:cubicBezTo>
                    <a:pt x="42798" y="154072"/>
                    <a:pt x="0" y="111274"/>
                    <a:pt x="0" y="5848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716951" y="4381608"/>
              <a:ext cx="758098" cy="57444"/>
            </a:xfrm>
            <a:custGeom>
              <a:avLst/>
              <a:gdLst>
                <a:gd name="connsiteX0" fmla="*/ 0 w 758098"/>
                <a:gd name="connsiteY0" fmla="*/ 0 h 57444"/>
                <a:gd name="connsiteX1" fmla="*/ 758098 w 758098"/>
                <a:gd name="connsiteY1" fmla="*/ 0 h 57444"/>
                <a:gd name="connsiteX2" fmla="*/ 758098 w 758098"/>
                <a:gd name="connsiteY2" fmla="*/ 4150 h 57444"/>
                <a:gd name="connsiteX3" fmla="*/ 704804 w 758098"/>
                <a:gd name="connsiteY3" fmla="*/ 57444 h 57444"/>
                <a:gd name="connsiteX4" fmla="*/ 53294 w 758098"/>
                <a:gd name="connsiteY4" fmla="*/ 57444 h 57444"/>
                <a:gd name="connsiteX5" fmla="*/ 0 w 758098"/>
                <a:gd name="connsiteY5" fmla="*/ 4150 h 5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098" h="57444">
                  <a:moveTo>
                    <a:pt x="0" y="0"/>
                  </a:moveTo>
                  <a:lnTo>
                    <a:pt x="758098" y="0"/>
                  </a:lnTo>
                  <a:lnTo>
                    <a:pt x="758098" y="4150"/>
                  </a:lnTo>
                  <a:cubicBezTo>
                    <a:pt x="758098" y="33583"/>
                    <a:pt x="734237" y="57444"/>
                    <a:pt x="704804" y="57444"/>
                  </a:cubicBezTo>
                  <a:lnTo>
                    <a:pt x="53294" y="57444"/>
                  </a:lnTo>
                  <a:cubicBezTo>
                    <a:pt x="23861" y="57444"/>
                    <a:pt x="0" y="33583"/>
                    <a:pt x="0" y="4150"/>
                  </a:cubicBezTo>
                  <a:close/>
                </a:path>
              </a:pathLst>
            </a:cu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!!desk"/>
          <p:cNvSpPr/>
          <p:nvPr/>
        </p:nvSpPr>
        <p:spPr>
          <a:xfrm>
            <a:off x="-60000" y="5615082"/>
            <a:ext cx="12312000" cy="180000"/>
          </a:xfrm>
          <a:prstGeom prst="rect">
            <a:avLst/>
          </a:prstGeom>
          <a:solidFill>
            <a:srgbClr val="D1DA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0527870" y="4011239"/>
            <a:ext cx="1118614" cy="1605439"/>
            <a:chOff x="10373871" y="4142312"/>
            <a:chExt cx="1144500" cy="1642591"/>
          </a:xfrm>
        </p:grpSpPr>
        <p:grpSp>
          <p:nvGrpSpPr>
            <p:cNvPr id="76" name="Graphic 73"/>
            <p:cNvGrpSpPr/>
            <p:nvPr/>
          </p:nvGrpSpPr>
          <p:grpSpPr>
            <a:xfrm>
              <a:off x="10373871" y="4142312"/>
              <a:ext cx="1144500" cy="1642591"/>
              <a:chOff x="589761" y="4142312"/>
              <a:chExt cx="1144500" cy="1642591"/>
            </a:xfrm>
          </p:grpSpPr>
          <p:sp>
            <p:nvSpPr>
              <p:cNvPr id="81" name="Graphic 73"/>
              <p:cNvSpPr/>
              <p:nvPr/>
            </p:nvSpPr>
            <p:spPr>
              <a:xfrm>
                <a:off x="640708" y="4568421"/>
                <a:ext cx="1042603" cy="1216482"/>
              </a:xfrm>
              <a:custGeom>
                <a:avLst/>
                <a:gdLst>
                  <a:gd name="connsiteX0" fmla="*/ 1042604 w 1042603"/>
                  <a:gd name="connsiteY0" fmla="*/ 0 h 1216482"/>
                  <a:gd name="connsiteX1" fmla="*/ 915488 w 1042603"/>
                  <a:gd name="connsiteY1" fmla="*/ 1165328 h 1216482"/>
                  <a:gd name="connsiteX2" fmla="*/ 858467 w 1042603"/>
                  <a:gd name="connsiteY2" fmla="*/ 1216483 h 1216482"/>
                  <a:gd name="connsiteX3" fmla="*/ 184170 w 1042603"/>
                  <a:gd name="connsiteY3" fmla="*/ 1216483 h 1216482"/>
                  <a:gd name="connsiteX4" fmla="*/ 127116 w 1042603"/>
                  <a:gd name="connsiteY4" fmla="*/ 1165328 h 1216482"/>
                  <a:gd name="connsiteX5" fmla="*/ 0 w 1042603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2603" h="1216482">
                    <a:moveTo>
                      <a:pt x="1042604" y="0"/>
                    </a:moveTo>
                    <a:lnTo>
                      <a:pt x="915488" y="1165328"/>
                    </a:lnTo>
                    <a:cubicBezTo>
                      <a:pt x="912303" y="1194425"/>
                      <a:pt x="887732" y="1216483"/>
                      <a:pt x="858467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DEC8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Graphic 73"/>
              <p:cNvSpPr/>
              <p:nvPr/>
            </p:nvSpPr>
            <p:spPr>
              <a:xfrm>
                <a:off x="648502" y="4565823"/>
                <a:ext cx="921857" cy="1216482"/>
              </a:xfrm>
              <a:custGeom>
                <a:avLst/>
                <a:gdLst>
                  <a:gd name="connsiteX0" fmla="*/ 921857 w 921857"/>
                  <a:gd name="connsiteY0" fmla="*/ 0 h 1216482"/>
                  <a:gd name="connsiteX1" fmla="*/ 794742 w 921857"/>
                  <a:gd name="connsiteY1" fmla="*/ 1165328 h 1216482"/>
                  <a:gd name="connsiteX2" fmla="*/ 737721 w 921857"/>
                  <a:gd name="connsiteY2" fmla="*/ 1216483 h 1216482"/>
                  <a:gd name="connsiteX3" fmla="*/ 184170 w 921857"/>
                  <a:gd name="connsiteY3" fmla="*/ 1216483 h 1216482"/>
                  <a:gd name="connsiteX4" fmla="*/ 127116 w 921857"/>
                  <a:gd name="connsiteY4" fmla="*/ 1165328 h 1216482"/>
                  <a:gd name="connsiteX5" fmla="*/ 0 w 921857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1857" h="1216482">
                    <a:moveTo>
                      <a:pt x="921857" y="0"/>
                    </a:moveTo>
                    <a:lnTo>
                      <a:pt x="794742" y="1165328"/>
                    </a:lnTo>
                    <a:cubicBezTo>
                      <a:pt x="791591" y="1194425"/>
                      <a:pt x="766985" y="1216483"/>
                      <a:pt x="737721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EADC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Graphic 73"/>
              <p:cNvSpPr/>
              <p:nvPr/>
            </p:nvSpPr>
            <p:spPr>
              <a:xfrm>
                <a:off x="665075" y="4792104"/>
                <a:ext cx="993872" cy="723104"/>
              </a:xfrm>
              <a:custGeom>
                <a:avLst/>
                <a:gdLst>
                  <a:gd name="connsiteX0" fmla="*/ 993873 w 993872"/>
                  <a:gd name="connsiteY0" fmla="*/ 0 h 723104"/>
                  <a:gd name="connsiteX1" fmla="*/ 925592 w 993872"/>
                  <a:gd name="connsiteY1" fmla="*/ 625385 h 723104"/>
                  <a:gd name="connsiteX2" fmla="*/ 914945 w 993872"/>
                  <a:gd name="connsiteY2" fmla="*/ 723105 h 723104"/>
                  <a:gd name="connsiteX3" fmla="*/ 78924 w 993872"/>
                  <a:gd name="connsiteY3" fmla="*/ 723105 h 723104"/>
                  <a:gd name="connsiteX4" fmla="*/ 68281 w 993872"/>
                  <a:gd name="connsiteY4" fmla="*/ 625385 h 723104"/>
                  <a:gd name="connsiteX5" fmla="*/ 0 w 993872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3872" h="723104">
                    <a:moveTo>
                      <a:pt x="993873" y="0"/>
                    </a:moveTo>
                    <a:lnTo>
                      <a:pt x="925592" y="625385"/>
                    </a:lnTo>
                    <a:lnTo>
                      <a:pt x="914945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8ADA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Graphic 73"/>
              <p:cNvSpPr/>
              <p:nvPr/>
            </p:nvSpPr>
            <p:spPr>
              <a:xfrm>
                <a:off x="672869" y="4799031"/>
                <a:ext cx="873099" cy="712800"/>
              </a:xfrm>
              <a:custGeom>
                <a:avLst/>
                <a:gdLst>
                  <a:gd name="connsiteX0" fmla="*/ 873099 w 873099"/>
                  <a:gd name="connsiteY0" fmla="*/ 0 h 723104"/>
                  <a:gd name="connsiteX1" fmla="*/ 804855 w 873099"/>
                  <a:gd name="connsiteY1" fmla="*/ 625385 h 723104"/>
                  <a:gd name="connsiteX2" fmla="*/ 794209 w 873099"/>
                  <a:gd name="connsiteY2" fmla="*/ 723105 h 723104"/>
                  <a:gd name="connsiteX3" fmla="*/ 78924 w 873099"/>
                  <a:gd name="connsiteY3" fmla="*/ 723105 h 723104"/>
                  <a:gd name="connsiteX4" fmla="*/ 68281 w 873099"/>
                  <a:gd name="connsiteY4" fmla="*/ 625385 h 723104"/>
                  <a:gd name="connsiteX5" fmla="*/ 0 w 873099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099" h="723104">
                    <a:moveTo>
                      <a:pt x="873099" y="0"/>
                    </a:moveTo>
                    <a:lnTo>
                      <a:pt x="804855" y="625385"/>
                    </a:lnTo>
                    <a:lnTo>
                      <a:pt x="794209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4E2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Graphic 73"/>
              <p:cNvSpPr/>
              <p:nvPr/>
            </p:nvSpPr>
            <p:spPr>
              <a:xfrm>
                <a:off x="694186" y="4142312"/>
                <a:ext cx="935651" cy="150433"/>
              </a:xfrm>
              <a:custGeom>
                <a:avLst/>
                <a:gdLst>
                  <a:gd name="connsiteX0" fmla="*/ 935652 w 935651"/>
                  <a:gd name="connsiteY0" fmla="*/ 150434 h 150433"/>
                  <a:gd name="connsiteX1" fmla="*/ 0 w 935651"/>
                  <a:gd name="connsiteY1" fmla="*/ 150434 h 150433"/>
                  <a:gd name="connsiteX2" fmla="*/ 12628 w 935651"/>
                  <a:gd name="connsiteY2" fmla="*/ 54695 h 150433"/>
                  <a:gd name="connsiteX3" fmla="*/ 74962 w 935651"/>
                  <a:gd name="connsiteY3" fmla="*/ 0 h 150433"/>
                  <a:gd name="connsiteX4" fmla="*/ 860690 w 935651"/>
                  <a:gd name="connsiteY4" fmla="*/ 0 h 150433"/>
                  <a:gd name="connsiteX5" fmla="*/ 923057 w 935651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651" h="150433">
                    <a:moveTo>
                      <a:pt x="935652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860690" y="0"/>
                    </a:lnTo>
                    <a:cubicBezTo>
                      <a:pt x="892261" y="0"/>
                      <a:pt x="918911" y="23385"/>
                      <a:pt x="923057" y="54698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Graphic 73"/>
              <p:cNvSpPr/>
              <p:nvPr/>
            </p:nvSpPr>
            <p:spPr>
              <a:xfrm>
                <a:off x="696091" y="4146122"/>
                <a:ext cx="812819" cy="150433"/>
              </a:xfrm>
              <a:custGeom>
                <a:avLst/>
                <a:gdLst>
                  <a:gd name="connsiteX0" fmla="*/ 812820 w 812819"/>
                  <a:gd name="connsiteY0" fmla="*/ 150434 h 150433"/>
                  <a:gd name="connsiteX1" fmla="*/ 0 w 812819"/>
                  <a:gd name="connsiteY1" fmla="*/ 150434 h 150433"/>
                  <a:gd name="connsiteX2" fmla="*/ 12628 w 812819"/>
                  <a:gd name="connsiteY2" fmla="*/ 54695 h 150433"/>
                  <a:gd name="connsiteX3" fmla="*/ 74962 w 812819"/>
                  <a:gd name="connsiteY3" fmla="*/ 0 h 150433"/>
                  <a:gd name="connsiteX4" fmla="*/ 737824 w 812819"/>
                  <a:gd name="connsiteY4" fmla="*/ 0 h 150433"/>
                  <a:gd name="connsiteX5" fmla="*/ 800192 w 812819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2819" h="150433">
                    <a:moveTo>
                      <a:pt x="812820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737824" y="0"/>
                    </a:lnTo>
                    <a:cubicBezTo>
                      <a:pt x="769396" y="0"/>
                      <a:pt x="796046" y="23385"/>
                      <a:pt x="800192" y="54698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Graphic 73"/>
              <p:cNvSpPr/>
              <p:nvPr/>
            </p:nvSpPr>
            <p:spPr>
              <a:xfrm>
                <a:off x="589761" y="4292745"/>
                <a:ext cx="1144500" cy="275688"/>
              </a:xfrm>
              <a:custGeom>
                <a:avLst/>
                <a:gdLst>
                  <a:gd name="connsiteX0" fmla="*/ 1098358 w 1144500"/>
                  <a:gd name="connsiteY0" fmla="*/ 275689 h 275688"/>
                  <a:gd name="connsiteX1" fmla="*/ 46143 w 1144500"/>
                  <a:gd name="connsiteY1" fmla="*/ 275689 h 275688"/>
                  <a:gd name="connsiteX2" fmla="*/ 184 w 1144500"/>
                  <a:gd name="connsiteY2" fmla="*/ 225470 h 275688"/>
                  <a:gd name="connsiteX3" fmla="*/ 15957 w 1144500"/>
                  <a:gd name="connsiteY3" fmla="*/ 47722 h 275688"/>
                  <a:gd name="connsiteX4" fmla="*/ 68083 w 1144500"/>
                  <a:gd name="connsiteY4" fmla="*/ 0 h 275688"/>
                  <a:gd name="connsiteX5" fmla="*/ 1076455 w 1144500"/>
                  <a:gd name="connsiteY5" fmla="*/ 0 h 275688"/>
                  <a:gd name="connsiteX6" fmla="*/ 1128545 w 1144500"/>
                  <a:gd name="connsiteY6" fmla="*/ 47722 h 275688"/>
                  <a:gd name="connsiteX7" fmla="*/ 1144317 w 1144500"/>
                  <a:gd name="connsiteY7" fmla="*/ 225470 h 275688"/>
                  <a:gd name="connsiteX8" fmla="*/ 1098358 w 1144500"/>
                  <a:gd name="connsiteY8" fmla="*/ 275689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4500" h="275688">
                    <a:moveTo>
                      <a:pt x="1098358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1076455" y="0"/>
                    </a:lnTo>
                    <a:cubicBezTo>
                      <a:pt x="1103547" y="0"/>
                      <a:pt x="1126158" y="20703"/>
                      <a:pt x="1128545" y="47722"/>
                    </a:cubicBezTo>
                    <a:lnTo>
                      <a:pt x="1144317" y="225470"/>
                    </a:lnTo>
                    <a:cubicBezTo>
                      <a:pt x="1146710" y="252458"/>
                      <a:pt x="1125447" y="275689"/>
                      <a:pt x="1098358" y="275689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Graphic 73"/>
              <p:cNvSpPr/>
              <p:nvPr/>
            </p:nvSpPr>
            <p:spPr>
              <a:xfrm>
                <a:off x="591666" y="4296555"/>
                <a:ext cx="1025906" cy="270000"/>
              </a:xfrm>
              <a:custGeom>
                <a:avLst/>
                <a:gdLst>
                  <a:gd name="connsiteX0" fmla="*/ 1025907 w 1025906"/>
                  <a:gd name="connsiteY0" fmla="*/ 275689 h 275688"/>
                  <a:gd name="connsiteX1" fmla="*/ 46143 w 1025906"/>
                  <a:gd name="connsiteY1" fmla="*/ 275689 h 275688"/>
                  <a:gd name="connsiteX2" fmla="*/ 184 w 1025906"/>
                  <a:gd name="connsiteY2" fmla="*/ 225470 h 275688"/>
                  <a:gd name="connsiteX3" fmla="*/ 15957 w 1025906"/>
                  <a:gd name="connsiteY3" fmla="*/ 47722 h 275688"/>
                  <a:gd name="connsiteX4" fmla="*/ 68083 w 1025906"/>
                  <a:gd name="connsiteY4" fmla="*/ 0 h 275688"/>
                  <a:gd name="connsiteX5" fmla="*/ 953589 w 1025906"/>
                  <a:gd name="connsiteY5" fmla="*/ 0 h 275688"/>
                  <a:gd name="connsiteX6" fmla="*/ 1005716 w 1025906"/>
                  <a:gd name="connsiteY6" fmla="*/ 47722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5906" h="275688">
                    <a:moveTo>
                      <a:pt x="1025907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953589" y="0"/>
                    </a:lnTo>
                    <a:cubicBezTo>
                      <a:pt x="980682" y="0"/>
                      <a:pt x="1003293" y="20703"/>
                      <a:pt x="1005716" y="47722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: Shape 178"/>
            <p:cNvSpPr/>
            <p:nvPr/>
          </p:nvSpPr>
          <p:spPr>
            <a:xfrm rot="18865600">
              <a:off x="10734738" y="4999852"/>
              <a:ext cx="307606" cy="307606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39173" y="3587442"/>
            <a:ext cx="1370606" cy="2026638"/>
            <a:chOff x="555049" y="3574737"/>
            <a:chExt cx="1379198" cy="2039343"/>
          </a:xfrm>
        </p:grpSpPr>
        <p:grpSp>
          <p:nvGrpSpPr>
            <p:cNvPr id="238" name="Graphic 234"/>
            <p:cNvGrpSpPr/>
            <p:nvPr/>
          </p:nvGrpSpPr>
          <p:grpSpPr>
            <a:xfrm>
              <a:off x="555049" y="3574737"/>
              <a:ext cx="1379198" cy="1382105"/>
              <a:chOff x="-15508" y="1791808"/>
              <a:chExt cx="2485336" cy="2490573"/>
            </a:xfrm>
          </p:grpSpPr>
          <p:grpSp>
            <p:nvGrpSpPr>
              <p:cNvPr id="239" name="Graphic 234"/>
              <p:cNvGrpSpPr/>
              <p:nvPr/>
            </p:nvGrpSpPr>
            <p:grpSpPr>
              <a:xfrm>
                <a:off x="1303122" y="1796198"/>
                <a:ext cx="1166706" cy="2257473"/>
                <a:chOff x="1303122" y="1796198"/>
                <a:chExt cx="1166706" cy="2257473"/>
              </a:xfrm>
            </p:grpSpPr>
            <p:sp>
              <p:nvSpPr>
                <p:cNvPr id="240" name="Graphic 234"/>
                <p:cNvSpPr/>
                <p:nvPr/>
              </p:nvSpPr>
              <p:spPr>
                <a:xfrm>
                  <a:off x="2135864" y="2253212"/>
                  <a:ext cx="333964" cy="586458"/>
                </a:xfrm>
                <a:custGeom>
                  <a:avLst/>
                  <a:gdLst>
                    <a:gd name="connsiteX0" fmla="*/ 157361 w 333964"/>
                    <a:gd name="connsiteY0" fmla="*/ 586459 h 586458"/>
                    <a:gd name="connsiteX1" fmla="*/ 140762 w 333964"/>
                    <a:gd name="connsiteY1" fmla="*/ 583348 h 586458"/>
                    <a:gd name="connsiteX2" fmla="*/ 114370 w 333964"/>
                    <a:gd name="connsiteY2" fmla="*/ 523735 h 586458"/>
                    <a:gd name="connsiteX3" fmla="*/ 239957 w 333964"/>
                    <a:gd name="connsiteY3" fmla="*/ 198606 h 586458"/>
                    <a:gd name="connsiteX4" fmla="*/ 224904 w 333964"/>
                    <a:gd name="connsiteY4" fmla="*/ 164602 h 586458"/>
                    <a:gd name="connsiteX5" fmla="*/ 29500 w 333964"/>
                    <a:gd name="connsiteY5" fmla="*/ 89118 h 586458"/>
                    <a:gd name="connsiteX6" fmla="*/ 3108 w 333964"/>
                    <a:gd name="connsiteY6" fmla="*/ 29504 h 586458"/>
                    <a:gd name="connsiteX7" fmla="*/ 62716 w 333964"/>
                    <a:gd name="connsiteY7" fmla="*/ 3113 h 586458"/>
                    <a:gd name="connsiteX8" fmla="*/ 258126 w 333964"/>
                    <a:gd name="connsiteY8" fmla="*/ 78597 h 586458"/>
                    <a:gd name="connsiteX9" fmla="*/ 325956 w 333964"/>
                    <a:gd name="connsiteY9" fmla="*/ 231828 h 586458"/>
                    <a:gd name="connsiteX10" fmla="*/ 200369 w 333964"/>
                    <a:gd name="connsiteY10" fmla="*/ 556957 h 586458"/>
                    <a:gd name="connsiteX11" fmla="*/ 157361 w 333964"/>
                    <a:gd name="connsiteY11" fmla="*/ 586459 h 58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3964" h="586458">
                      <a:moveTo>
                        <a:pt x="157361" y="586459"/>
                      </a:moveTo>
                      <a:cubicBezTo>
                        <a:pt x="151838" y="586459"/>
                        <a:pt x="146225" y="585462"/>
                        <a:pt x="140762" y="583348"/>
                      </a:cubicBezTo>
                      <a:cubicBezTo>
                        <a:pt x="117010" y="574177"/>
                        <a:pt x="105199" y="547487"/>
                        <a:pt x="114370" y="523735"/>
                      </a:cubicBezTo>
                      <a:lnTo>
                        <a:pt x="239957" y="198606"/>
                      </a:lnTo>
                      <a:cubicBezTo>
                        <a:pt x="245193" y="185052"/>
                        <a:pt x="238470" y="169838"/>
                        <a:pt x="224904" y="164602"/>
                      </a:cubicBezTo>
                      <a:lnTo>
                        <a:pt x="29500" y="89118"/>
                      </a:lnTo>
                      <a:cubicBezTo>
                        <a:pt x="5747" y="79946"/>
                        <a:pt x="-6063" y="53256"/>
                        <a:pt x="3108" y="29504"/>
                      </a:cubicBezTo>
                      <a:cubicBezTo>
                        <a:pt x="12280" y="5758"/>
                        <a:pt x="38952" y="-6071"/>
                        <a:pt x="62716" y="3113"/>
                      </a:cubicBezTo>
                      <a:lnTo>
                        <a:pt x="258126" y="78597"/>
                      </a:lnTo>
                      <a:cubicBezTo>
                        <a:pt x="319227" y="102200"/>
                        <a:pt x="349559" y="170728"/>
                        <a:pt x="325956" y="231828"/>
                      </a:cubicBezTo>
                      <a:lnTo>
                        <a:pt x="200369" y="556957"/>
                      </a:lnTo>
                      <a:cubicBezTo>
                        <a:pt x="193306" y="575246"/>
                        <a:pt x="175859" y="586459"/>
                        <a:pt x="157361" y="586459"/>
                      </a:cubicBez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aphic 234"/>
                <p:cNvGrpSpPr/>
                <p:nvPr/>
              </p:nvGrpSpPr>
              <p:grpSpPr>
                <a:xfrm>
                  <a:off x="1303122" y="1796198"/>
                  <a:ext cx="1085245" cy="2257473"/>
                  <a:chOff x="1303122" y="1796198"/>
                  <a:chExt cx="1085245" cy="2257473"/>
                </a:xfrm>
              </p:grpSpPr>
              <p:sp>
                <p:nvSpPr>
                  <p:cNvPr id="242" name="Graphic 234"/>
                  <p:cNvSpPr/>
                  <p:nvPr/>
                </p:nvSpPr>
                <p:spPr>
                  <a:xfrm>
                    <a:off x="2061536" y="1796198"/>
                    <a:ext cx="326831" cy="417022"/>
                  </a:xfrm>
                  <a:custGeom>
                    <a:avLst/>
                    <a:gdLst>
                      <a:gd name="connsiteX0" fmla="*/ 208057 w 326831"/>
                      <a:gd name="connsiteY0" fmla="*/ 417023 h 417022"/>
                      <a:gd name="connsiteX1" fmla="*/ 0 w 326831"/>
                      <a:gd name="connsiteY1" fmla="*/ 336654 h 417022"/>
                      <a:gd name="connsiteX2" fmla="*/ 114546 w 326831"/>
                      <a:gd name="connsiteY2" fmla="*/ 40120 h 417022"/>
                      <a:gd name="connsiteX3" fmla="*/ 195619 w 326831"/>
                      <a:gd name="connsiteY3" fmla="*/ 4229 h 417022"/>
                      <a:gd name="connsiteX4" fmla="*/ 286711 w 326831"/>
                      <a:gd name="connsiteY4" fmla="*/ 39416 h 417022"/>
                      <a:gd name="connsiteX5" fmla="*/ 322603 w 326831"/>
                      <a:gd name="connsiteY5" fmla="*/ 120489 h 41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6831" h="417022">
                        <a:moveTo>
                          <a:pt x="208057" y="417023"/>
                        </a:moveTo>
                        <a:lnTo>
                          <a:pt x="0" y="336654"/>
                        </a:lnTo>
                        <a:lnTo>
                          <a:pt x="114546" y="40120"/>
                        </a:lnTo>
                        <a:cubicBezTo>
                          <a:pt x="127025" y="7824"/>
                          <a:pt x="163322" y="-8250"/>
                          <a:pt x="195619" y="4229"/>
                        </a:cubicBezTo>
                        <a:lnTo>
                          <a:pt x="286711" y="39416"/>
                        </a:lnTo>
                        <a:cubicBezTo>
                          <a:pt x="319008" y="51895"/>
                          <a:pt x="335082" y="88192"/>
                          <a:pt x="322603" y="120489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" name="Graphic 234"/>
                  <p:cNvGrpSpPr/>
                  <p:nvPr/>
                </p:nvGrpSpPr>
                <p:grpSpPr>
                  <a:xfrm>
                    <a:off x="1303122" y="1956902"/>
                    <a:ext cx="1071283" cy="2096769"/>
                    <a:chOff x="1303122" y="1956902"/>
                    <a:chExt cx="1071283" cy="2096769"/>
                  </a:xfrm>
                  <a:solidFill>
                    <a:srgbClr val="E8AE4D"/>
                  </a:solidFill>
                </p:grpSpPr>
                <p:sp>
                  <p:nvSpPr>
                    <p:cNvPr id="244" name="Graphic 234"/>
                    <p:cNvSpPr/>
                    <p:nvPr/>
                  </p:nvSpPr>
                  <p:spPr>
                    <a:xfrm>
                      <a:off x="1303122" y="2293506"/>
                      <a:ext cx="947070" cy="1760165"/>
                    </a:xfrm>
                    <a:custGeom>
                      <a:avLst/>
                      <a:gdLst>
                        <a:gd name="connsiteX0" fmla="*/ 645641 w 947070"/>
                        <a:gd name="connsiteY0" fmla="*/ 0 h 1760165"/>
                        <a:gd name="connsiteX1" fmla="*/ 627406 w 947070"/>
                        <a:gd name="connsiteY1" fmla="*/ 12473 h 1760165"/>
                        <a:gd name="connsiteX2" fmla="*/ 0 w 947070"/>
                        <a:gd name="connsiteY2" fmla="*/ 1636681 h 1760165"/>
                        <a:gd name="connsiteX3" fmla="*/ 319671 w 947070"/>
                        <a:gd name="connsiteY3" fmla="*/ 1760166 h 1760165"/>
                        <a:gd name="connsiteX4" fmla="*/ 947071 w 947070"/>
                        <a:gd name="connsiteY4" fmla="*/ 135958 h 1760165"/>
                        <a:gd name="connsiteX5" fmla="*/ 936872 w 947070"/>
                        <a:gd name="connsiteY5" fmla="*/ 112498 h 1760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7070" h="1760165">
                          <a:moveTo>
                            <a:pt x="645641" y="0"/>
                          </a:moveTo>
                          <a:lnTo>
                            <a:pt x="627406" y="12473"/>
                          </a:lnTo>
                          <a:lnTo>
                            <a:pt x="0" y="1636681"/>
                          </a:lnTo>
                          <a:lnTo>
                            <a:pt x="319671" y="1760166"/>
                          </a:lnTo>
                          <a:lnTo>
                            <a:pt x="947071" y="135958"/>
                          </a:lnTo>
                          <a:lnTo>
                            <a:pt x="936872" y="112498"/>
                          </a:ln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Graphic 234"/>
                    <p:cNvSpPr/>
                    <p:nvPr/>
                  </p:nvSpPr>
                  <p:spPr>
                    <a:xfrm>
                      <a:off x="2000286" y="1956902"/>
                      <a:ext cx="374119" cy="302521"/>
                    </a:xfrm>
                    <a:custGeom>
                      <a:avLst/>
                      <a:gdLst>
                        <a:gd name="connsiteX0" fmla="*/ 336276 w 374119"/>
                        <a:gd name="connsiteY0" fmla="*/ 84852 h 302521"/>
                        <a:gd name="connsiteX1" fmla="*/ 126936 w 374119"/>
                        <a:gd name="connsiteY1" fmla="*/ 3988 h 302521"/>
                        <a:gd name="connsiteX2" fmla="*/ 50460 w 374119"/>
                        <a:gd name="connsiteY2" fmla="*/ 37843 h 302521"/>
                        <a:gd name="connsiteX3" fmla="*/ 0 w 374119"/>
                        <a:gd name="connsiteY3" fmla="*/ 168475 h 302521"/>
                        <a:gd name="connsiteX4" fmla="*/ 11142 w 374119"/>
                        <a:gd name="connsiteY4" fmla="*/ 192299 h 302521"/>
                        <a:gd name="connsiteX5" fmla="*/ 296480 w 374119"/>
                        <a:gd name="connsiteY5" fmla="*/ 302522 h 302521"/>
                        <a:gd name="connsiteX6" fmla="*/ 319671 w 374119"/>
                        <a:gd name="connsiteY6" fmla="*/ 291959 h 302521"/>
                        <a:gd name="connsiteX7" fmla="*/ 370131 w 374119"/>
                        <a:gd name="connsiteY7" fmla="*/ 161328 h 302521"/>
                        <a:gd name="connsiteX8" fmla="*/ 336276 w 374119"/>
                        <a:gd name="connsiteY8" fmla="*/ 84852 h 302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4119" h="302521">
                          <a:moveTo>
                            <a:pt x="336276" y="84852"/>
                          </a:moveTo>
                          <a:lnTo>
                            <a:pt x="126936" y="3988"/>
                          </a:lnTo>
                          <a:cubicBezTo>
                            <a:pt x="96472" y="-7780"/>
                            <a:pt x="62235" y="7380"/>
                            <a:pt x="50460" y="37843"/>
                          </a:cubicBezTo>
                          <a:lnTo>
                            <a:pt x="0" y="168475"/>
                          </a:lnTo>
                          <a:lnTo>
                            <a:pt x="11142" y="192299"/>
                          </a:lnTo>
                          <a:lnTo>
                            <a:pt x="296480" y="302522"/>
                          </a:lnTo>
                          <a:lnTo>
                            <a:pt x="319671" y="291959"/>
                          </a:lnTo>
                          <a:lnTo>
                            <a:pt x="370131" y="161328"/>
                          </a:lnTo>
                          <a:cubicBezTo>
                            <a:pt x="381900" y="130858"/>
                            <a:pt x="366745" y="96621"/>
                            <a:pt x="336276" y="84852"/>
                          </a:cubicBez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6" name="Graphic 234"/>
                <p:cNvSpPr/>
                <p:nvPr/>
              </p:nvSpPr>
              <p:spPr>
                <a:xfrm rot="17465953">
                  <a:off x="2029572" y="2108181"/>
                  <a:ext cx="193621" cy="338716"/>
                </a:xfrm>
                <a:custGeom>
                  <a:avLst/>
                  <a:gdLst>
                    <a:gd name="connsiteX0" fmla="*/ 0 w 193621"/>
                    <a:gd name="connsiteY0" fmla="*/ 0 h 342703"/>
                    <a:gd name="connsiteX1" fmla="*/ 193621 w 193621"/>
                    <a:gd name="connsiteY1" fmla="*/ 0 h 342703"/>
                    <a:gd name="connsiteX2" fmla="*/ 193621 w 193621"/>
                    <a:gd name="connsiteY2" fmla="*/ 342704 h 342703"/>
                    <a:gd name="connsiteX3" fmla="*/ 0 w 193621"/>
                    <a:gd name="connsiteY3" fmla="*/ 342704 h 342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3621" h="342703">
                      <a:moveTo>
                        <a:pt x="0" y="0"/>
                      </a:moveTo>
                      <a:lnTo>
                        <a:pt x="193621" y="0"/>
                      </a:lnTo>
                      <a:lnTo>
                        <a:pt x="193621" y="342704"/>
                      </a:lnTo>
                      <a:lnTo>
                        <a:pt x="0" y="342704"/>
                      </a:ln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7" name="Graphic 234"/>
              <p:cNvGrpSpPr/>
              <p:nvPr/>
            </p:nvGrpSpPr>
            <p:grpSpPr>
              <a:xfrm>
                <a:off x="965294" y="1791808"/>
                <a:ext cx="406152" cy="2192821"/>
                <a:chOff x="965294" y="1791808"/>
                <a:chExt cx="406152" cy="2192821"/>
              </a:xfrm>
            </p:grpSpPr>
            <p:grpSp>
              <p:nvGrpSpPr>
                <p:cNvPr id="248" name="Graphic 234"/>
                <p:cNvGrpSpPr/>
                <p:nvPr/>
              </p:nvGrpSpPr>
              <p:grpSpPr>
                <a:xfrm>
                  <a:off x="965294" y="1791808"/>
                  <a:ext cx="402484" cy="2192821"/>
                  <a:chOff x="965294" y="1791808"/>
                  <a:chExt cx="402484" cy="2192821"/>
                </a:xfrm>
                <a:solidFill>
                  <a:srgbClr val="9BC4F9"/>
                </a:solidFill>
              </p:grpSpPr>
              <p:sp>
                <p:nvSpPr>
                  <p:cNvPr id="249" name="Graphic 234"/>
                  <p:cNvSpPr/>
                  <p:nvPr/>
                </p:nvSpPr>
                <p:spPr>
                  <a:xfrm>
                    <a:off x="965294" y="2370847"/>
                    <a:ext cx="391142" cy="1613782"/>
                  </a:xfrm>
                  <a:custGeom>
                    <a:avLst/>
                    <a:gdLst>
                      <a:gd name="connsiteX0" fmla="*/ 92531 w 391142"/>
                      <a:gd name="connsiteY0" fmla="*/ 0 h 1613782"/>
                      <a:gd name="connsiteX1" fmla="*/ 36596 w 391142"/>
                      <a:gd name="connsiteY1" fmla="*/ 26481 h 1613782"/>
                      <a:gd name="connsiteX2" fmla="*/ 0 w 391142"/>
                      <a:gd name="connsiteY2" fmla="*/ 1605567 h 1613782"/>
                      <a:gd name="connsiteX3" fmla="*/ 354541 w 391142"/>
                      <a:gd name="connsiteY3" fmla="*/ 1613783 h 1613782"/>
                      <a:gd name="connsiteX4" fmla="*/ 391143 w 391142"/>
                      <a:gd name="connsiteY4" fmla="*/ 34697 h 1613782"/>
                      <a:gd name="connsiteX5" fmla="*/ 336527 w 391142"/>
                      <a:gd name="connsiteY5" fmla="*/ 4496 h 1613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1142" h="1613782">
                        <a:moveTo>
                          <a:pt x="92531" y="0"/>
                        </a:moveTo>
                        <a:lnTo>
                          <a:pt x="36596" y="26481"/>
                        </a:lnTo>
                        <a:lnTo>
                          <a:pt x="0" y="1605567"/>
                        </a:lnTo>
                        <a:lnTo>
                          <a:pt x="354541" y="1613783"/>
                        </a:lnTo>
                        <a:lnTo>
                          <a:pt x="391143" y="34697"/>
                        </a:lnTo>
                        <a:lnTo>
                          <a:pt x="336527" y="4496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Graphic 234"/>
                  <p:cNvSpPr/>
                  <p:nvPr/>
                </p:nvSpPr>
                <p:spPr>
                  <a:xfrm>
                    <a:off x="1006595" y="1791808"/>
                    <a:ext cx="361183" cy="438053"/>
                  </a:xfrm>
                  <a:custGeom>
                    <a:avLst/>
                    <a:gdLst>
                      <a:gd name="connsiteX0" fmla="*/ 298599 w 361183"/>
                      <a:gd name="connsiteY0" fmla="*/ 438053 h 438053"/>
                      <a:gd name="connsiteX1" fmla="*/ 354541 w 361183"/>
                      <a:gd name="connsiteY1" fmla="*/ 411113 h 438053"/>
                      <a:gd name="connsiteX2" fmla="*/ 361151 w 361183"/>
                      <a:gd name="connsiteY2" fmla="*/ 126025 h 438053"/>
                      <a:gd name="connsiteX3" fmla="*/ 243375 w 361183"/>
                      <a:gd name="connsiteY3" fmla="*/ 2660 h 438053"/>
                      <a:gd name="connsiteX4" fmla="*/ 129975 w 361183"/>
                      <a:gd name="connsiteY4" fmla="*/ 33 h 438053"/>
                      <a:gd name="connsiteX5" fmla="*/ 6610 w 361183"/>
                      <a:gd name="connsiteY5" fmla="*/ 117809 h 438053"/>
                      <a:gd name="connsiteX6" fmla="*/ 0 w 361183"/>
                      <a:gd name="connsiteY6" fmla="*/ 402897 h 438053"/>
                      <a:gd name="connsiteX7" fmla="*/ 54604 w 361183"/>
                      <a:gd name="connsiteY7" fmla="*/ 433563 h 43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1183" h="438053">
                        <a:moveTo>
                          <a:pt x="298599" y="438053"/>
                        </a:moveTo>
                        <a:lnTo>
                          <a:pt x="354541" y="411113"/>
                        </a:lnTo>
                        <a:lnTo>
                          <a:pt x="361151" y="126025"/>
                        </a:lnTo>
                        <a:cubicBezTo>
                          <a:pt x="362691" y="59438"/>
                          <a:pt x="309962" y="4201"/>
                          <a:pt x="243375" y="2660"/>
                        </a:cubicBezTo>
                        <a:lnTo>
                          <a:pt x="129975" y="33"/>
                        </a:lnTo>
                        <a:cubicBezTo>
                          <a:pt x="63387" y="-1513"/>
                          <a:pt x="8150" y="51222"/>
                          <a:pt x="6610" y="117809"/>
                        </a:cubicBezTo>
                        <a:lnTo>
                          <a:pt x="0" y="402897"/>
                        </a:lnTo>
                        <a:lnTo>
                          <a:pt x="54604" y="433563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1" name="Graphic 234"/>
                <p:cNvSpPr/>
                <p:nvPr/>
              </p:nvSpPr>
              <p:spPr>
                <a:xfrm rot="16279054">
                  <a:off x="1092432" y="2121996"/>
                  <a:ext cx="202735" cy="355293"/>
                </a:xfrm>
                <a:custGeom>
                  <a:avLst/>
                  <a:gdLst>
                    <a:gd name="connsiteX0" fmla="*/ 0 w 202736"/>
                    <a:gd name="connsiteY0" fmla="*/ 0 h 354736"/>
                    <a:gd name="connsiteX1" fmla="*/ 202736 w 202736"/>
                    <a:gd name="connsiteY1" fmla="*/ 0 h 354736"/>
                    <a:gd name="connsiteX2" fmla="*/ 202736 w 202736"/>
                    <a:gd name="connsiteY2" fmla="*/ 354736 h 354736"/>
                    <a:gd name="connsiteX3" fmla="*/ 0 w 202736"/>
                    <a:gd name="connsiteY3" fmla="*/ 354736 h 35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36" h="354736">
                      <a:moveTo>
                        <a:pt x="0" y="0"/>
                      </a:moveTo>
                      <a:lnTo>
                        <a:pt x="202736" y="0"/>
                      </a:lnTo>
                      <a:lnTo>
                        <a:pt x="202736" y="354736"/>
                      </a:lnTo>
                      <a:lnTo>
                        <a:pt x="0" y="354736"/>
                      </a:ln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" name="Graphic 234"/>
              <p:cNvGrpSpPr/>
              <p:nvPr/>
            </p:nvGrpSpPr>
            <p:grpSpPr>
              <a:xfrm>
                <a:off x="-15508" y="1796198"/>
                <a:ext cx="1298718" cy="2486183"/>
                <a:chOff x="-15508" y="1796198"/>
                <a:chExt cx="1298718" cy="2486183"/>
              </a:xfrm>
            </p:grpSpPr>
            <p:sp>
              <p:nvSpPr>
                <p:cNvPr id="253" name="Graphic 234"/>
                <p:cNvSpPr/>
                <p:nvPr/>
              </p:nvSpPr>
              <p:spPr>
                <a:xfrm>
                  <a:off x="24643" y="2134679"/>
                  <a:ext cx="1258567" cy="2147702"/>
                </a:xfrm>
                <a:custGeom>
                  <a:avLst/>
                  <a:gdLst>
                    <a:gd name="connsiteX0" fmla="*/ 345125 w 1258567"/>
                    <a:gd name="connsiteY0" fmla="*/ 5559 h 2147702"/>
                    <a:gd name="connsiteX1" fmla="*/ 345125 w 1258567"/>
                    <a:gd name="connsiteY1" fmla="*/ 5553 h 2147702"/>
                    <a:gd name="connsiteX2" fmla="*/ 345125 w 1258567"/>
                    <a:gd name="connsiteY2" fmla="*/ 5559 h 2147702"/>
                    <a:gd name="connsiteX3" fmla="*/ 303920 w 1258567"/>
                    <a:gd name="connsiteY3" fmla="*/ 0 h 2147702"/>
                    <a:gd name="connsiteX4" fmla="*/ 22307 w 1258567"/>
                    <a:gd name="connsiteY4" fmla="*/ 129712 h 2147702"/>
                    <a:gd name="connsiteX5" fmla="*/ 6 w 1258567"/>
                    <a:gd name="connsiteY5" fmla="*/ 164523 h 2147702"/>
                    <a:gd name="connsiteX6" fmla="*/ 0 w 1258567"/>
                    <a:gd name="connsiteY6" fmla="*/ 164517 h 2147702"/>
                    <a:gd name="connsiteX7" fmla="*/ 6 w 1258567"/>
                    <a:gd name="connsiteY7" fmla="*/ 164523 h 2147702"/>
                    <a:gd name="connsiteX8" fmla="*/ 913448 w 1258567"/>
                    <a:gd name="connsiteY8" fmla="*/ 2147702 h 2147702"/>
                    <a:gd name="connsiteX9" fmla="*/ 1258567 w 1258567"/>
                    <a:gd name="connsiteY9" fmla="*/ 1988744 h 214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58567" h="2147702">
                      <a:moveTo>
                        <a:pt x="345125" y="5559"/>
                      </a:moveTo>
                      <a:lnTo>
                        <a:pt x="345125" y="5553"/>
                      </a:lnTo>
                      <a:lnTo>
                        <a:pt x="345125" y="5559"/>
                      </a:lnTo>
                      <a:lnTo>
                        <a:pt x="303920" y="0"/>
                      </a:lnTo>
                      <a:lnTo>
                        <a:pt x="22307" y="129712"/>
                      </a:lnTo>
                      <a:lnTo>
                        <a:pt x="6" y="164523"/>
                      </a:lnTo>
                      <a:lnTo>
                        <a:pt x="0" y="164517"/>
                      </a:lnTo>
                      <a:lnTo>
                        <a:pt x="6" y="164523"/>
                      </a:lnTo>
                      <a:lnTo>
                        <a:pt x="913448" y="2147702"/>
                      </a:lnTo>
                      <a:lnTo>
                        <a:pt x="1258567" y="1988744"/>
                      </a:lnTo>
                      <a:close/>
                    </a:path>
                  </a:pathLst>
                </a:custGeom>
                <a:solidFill>
                  <a:srgbClr val="FEA4E2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Graphic 234"/>
                <p:cNvSpPr/>
                <p:nvPr/>
              </p:nvSpPr>
              <p:spPr>
                <a:xfrm>
                  <a:off x="-15508" y="1796198"/>
                  <a:ext cx="385275" cy="503003"/>
                </a:xfrm>
                <a:custGeom>
                  <a:avLst/>
                  <a:gdLst>
                    <a:gd name="connsiteX0" fmla="*/ 40157 w 385275"/>
                    <a:gd name="connsiteY0" fmla="*/ 503004 h 503003"/>
                    <a:gd name="connsiteX1" fmla="*/ 385276 w 385275"/>
                    <a:gd name="connsiteY1" fmla="*/ 344040 h 503003"/>
                    <a:gd name="connsiteX2" fmla="*/ 385270 w 385275"/>
                    <a:gd name="connsiteY2" fmla="*/ 344028 h 503003"/>
                    <a:gd name="connsiteX3" fmla="*/ 324038 w 385275"/>
                    <a:gd name="connsiteY3" fmla="*/ 259385 h 503003"/>
                    <a:gd name="connsiteX4" fmla="*/ 55114 w 385275"/>
                    <a:gd name="connsiteY4" fmla="*/ 8869 h 503003"/>
                    <a:gd name="connsiteX5" fmla="*/ 32 w 385275"/>
                    <a:gd name="connsiteY5" fmla="*/ 34239 h 503003"/>
                    <a:gd name="connsiteX6" fmla="*/ 15622 w 385275"/>
                    <a:gd name="connsiteY6" fmla="*/ 401445 h 503003"/>
                    <a:gd name="connsiteX7" fmla="*/ 40157 w 385275"/>
                    <a:gd name="connsiteY7" fmla="*/ 503004 h 503003"/>
                    <a:gd name="connsiteX8" fmla="*/ 40157 w 385275"/>
                    <a:gd name="connsiteY8" fmla="*/ 503004 h 50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275" h="503003">
                      <a:moveTo>
                        <a:pt x="40157" y="503004"/>
                      </a:moveTo>
                      <a:lnTo>
                        <a:pt x="385276" y="344040"/>
                      </a:lnTo>
                      <a:cubicBezTo>
                        <a:pt x="385276" y="344034"/>
                        <a:pt x="385276" y="344034"/>
                        <a:pt x="385270" y="344028"/>
                      </a:cubicBezTo>
                      <a:cubicBezTo>
                        <a:pt x="370563" y="312096"/>
                        <a:pt x="349761" y="283346"/>
                        <a:pt x="324038" y="259385"/>
                      </a:cubicBezTo>
                      <a:lnTo>
                        <a:pt x="55114" y="8869"/>
                      </a:lnTo>
                      <a:cubicBezTo>
                        <a:pt x="33666" y="-11110"/>
                        <a:pt x="-1210" y="4958"/>
                        <a:pt x="32" y="34239"/>
                      </a:cubicBezTo>
                      <a:lnTo>
                        <a:pt x="15622" y="401445"/>
                      </a:lnTo>
                      <a:cubicBezTo>
                        <a:pt x="17115" y="436572"/>
                        <a:pt x="25444" y="471066"/>
                        <a:pt x="40157" y="503004"/>
                      </a:cubicBezTo>
                      <a:cubicBezTo>
                        <a:pt x="40157" y="502998"/>
                        <a:pt x="40157" y="503004"/>
                        <a:pt x="40157" y="503004"/>
                      </a:cubicBezTo>
                      <a:close/>
                    </a:path>
                  </a:pathLst>
                </a:custGeom>
                <a:solidFill>
                  <a:srgbClr val="596C7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Graphic 234"/>
                <p:cNvSpPr/>
                <p:nvPr/>
              </p:nvSpPr>
              <p:spPr>
                <a:xfrm>
                  <a:off x="155340" y="2200437"/>
                  <a:ext cx="1001417" cy="2048578"/>
                </a:xfrm>
                <a:custGeom>
                  <a:avLst/>
                  <a:gdLst>
                    <a:gd name="connsiteX0" fmla="*/ 997178 w 1001417"/>
                    <a:gd name="connsiteY0" fmla="*/ 1983179 h 2048578"/>
                    <a:gd name="connsiteX1" fmla="*/ 83742 w 1001417"/>
                    <a:gd name="connsiteY1" fmla="*/ 0 h 2048578"/>
                    <a:gd name="connsiteX2" fmla="*/ 0 w 1001417"/>
                    <a:gd name="connsiteY2" fmla="*/ 38572 h 2048578"/>
                    <a:gd name="connsiteX3" fmla="*/ 913442 w 1001417"/>
                    <a:gd name="connsiteY3" fmla="*/ 2021752 h 2048578"/>
                    <a:gd name="connsiteX4" fmla="*/ 955346 w 1001417"/>
                    <a:gd name="connsiteY4" fmla="*/ 2048579 h 2048578"/>
                    <a:gd name="connsiteX5" fmla="*/ 974603 w 1001417"/>
                    <a:gd name="connsiteY5" fmla="*/ 2044340 h 2048578"/>
                    <a:gd name="connsiteX6" fmla="*/ 997178 w 1001417"/>
                    <a:gd name="connsiteY6" fmla="*/ 1983179 h 204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1417" h="2048578">
                      <a:moveTo>
                        <a:pt x="997178" y="1983179"/>
                      </a:moveTo>
                      <a:lnTo>
                        <a:pt x="83742" y="0"/>
                      </a:lnTo>
                      <a:lnTo>
                        <a:pt x="0" y="38572"/>
                      </a:lnTo>
                      <a:lnTo>
                        <a:pt x="913442" y="2021752"/>
                      </a:lnTo>
                      <a:cubicBezTo>
                        <a:pt x="921223" y="2038631"/>
                        <a:pt x="937899" y="2048579"/>
                        <a:pt x="955346" y="2048579"/>
                      </a:cubicBezTo>
                      <a:cubicBezTo>
                        <a:pt x="961801" y="2048579"/>
                        <a:pt x="968351" y="2047218"/>
                        <a:pt x="974603" y="2044340"/>
                      </a:cubicBezTo>
                      <a:cubicBezTo>
                        <a:pt x="997716" y="2033681"/>
                        <a:pt x="1007831" y="2006305"/>
                        <a:pt x="997178" y="1983179"/>
                      </a:cubicBez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63" name="Freeform: Shape 262"/>
            <p:cNvSpPr/>
            <p:nvPr/>
          </p:nvSpPr>
          <p:spPr>
            <a:xfrm>
              <a:off x="659141" y="4260550"/>
              <a:ext cx="1088630" cy="1353530"/>
            </a:xfrm>
            <a:custGeom>
              <a:avLst/>
              <a:gdLst>
                <a:gd name="connsiteX0" fmla="*/ 0 w 1088630"/>
                <a:gd name="connsiteY0" fmla="*/ 0 h 1010680"/>
                <a:gd name="connsiteX1" fmla="*/ 872611 w 1088630"/>
                <a:gd name="connsiteY1" fmla="*/ 0 h 1010680"/>
                <a:gd name="connsiteX2" fmla="*/ 884549 w 1088630"/>
                <a:gd name="connsiteY2" fmla="*/ 0 h 1010680"/>
                <a:gd name="connsiteX3" fmla="*/ 1088630 w 1088630"/>
                <a:gd name="connsiteY3" fmla="*/ 0 h 1010680"/>
                <a:gd name="connsiteX4" fmla="*/ 948490 w 1088630"/>
                <a:gd name="connsiteY4" fmla="*/ 908997 h 1010680"/>
                <a:gd name="connsiteX5" fmla="*/ 829931 w 1088630"/>
                <a:gd name="connsiteY5" fmla="*/ 1010680 h 1010680"/>
                <a:gd name="connsiteX6" fmla="*/ 625847 w 1088630"/>
                <a:gd name="connsiteY6" fmla="*/ 1010680 h 1010680"/>
                <a:gd name="connsiteX7" fmla="*/ 613909 w 1088630"/>
                <a:gd name="connsiteY7" fmla="*/ 1010680 h 1010680"/>
                <a:gd name="connsiteX8" fmla="*/ 258699 w 1088630"/>
                <a:gd name="connsiteY8" fmla="*/ 1010680 h 1010680"/>
                <a:gd name="connsiteX9" fmla="*/ 140140 w 1088630"/>
                <a:gd name="connsiteY9" fmla="*/ 908997 h 10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8630" h="1010680">
                  <a:moveTo>
                    <a:pt x="0" y="0"/>
                  </a:moveTo>
                  <a:lnTo>
                    <a:pt x="872611" y="0"/>
                  </a:lnTo>
                  <a:lnTo>
                    <a:pt x="884549" y="0"/>
                  </a:lnTo>
                  <a:lnTo>
                    <a:pt x="1088630" y="0"/>
                  </a:lnTo>
                  <a:lnTo>
                    <a:pt x="948490" y="908997"/>
                  </a:lnTo>
                  <a:cubicBezTo>
                    <a:pt x="939470" y="967502"/>
                    <a:pt x="889126" y="1010680"/>
                    <a:pt x="829931" y="1010680"/>
                  </a:cubicBezTo>
                  <a:lnTo>
                    <a:pt x="625847" y="1010680"/>
                  </a:lnTo>
                  <a:lnTo>
                    <a:pt x="613909" y="1010680"/>
                  </a:lnTo>
                  <a:lnTo>
                    <a:pt x="258699" y="1010680"/>
                  </a:lnTo>
                  <a:cubicBezTo>
                    <a:pt x="199504" y="1010680"/>
                    <a:pt x="149159" y="967502"/>
                    <a:pt x="140140" y="908997"/>
                  </a:cubicBezTo>
                  <a:close/>
                </a:path>
              </a:pathLst>
            </a:custGeom>
            <a:solidFill>
              <a:srgbClr val="FDEADC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/>
            <p:cNvSpPr/>
            <p:nvPr/>
          </p:nvSpPr>
          <p:spPr>
            <a:xfrm>
              <a:off x="576109" y="4230338"/>
              <a:ext cx="1254700" cy="157164"/>
            </a:xfrm>
            <a:custGeom>
              <a:avLst/>
              <a:gdLst>
                <a:gd name="connsiteX0" fmla="*/ 78582 w 1254700"/>
                <a:gd name="connsiteY0" fmla="*/ 0 h 157164"/>
                <a:gd name="connsiteX1" fmla="*/ 1045073 w 1254700"/>
                <a:gd name="connsiteY1" fmla="*/ 0 h 157164"/>
                <a:gd name="connsiteX2" fmla="*/ 1176115 w 1254700"/>
                <a:gd name="connsiteY2" fmla="*/ 0 h 157164"/>
                <a:gd name="connsiteX3" fmla="*/ 1176115 w 1254700"/>
                <a:gd name="connsiteY3" fmla="*/ 0 h 157164"/>
                <a:gd name="connsiteX4" fmla="*/ 1206703 w 1254700"/>
                <a:gd name="connsiteY4" fmla="*/ 6176 h 157164"/>
                <a:gd name="connsiteX5" fmla="*/ 1229509 w 1254700"/>
                <a:gd name="connsiteY5" fmla="*/ 21552 h 157164"/>
                <a:gd name="connsiteX6" fmla="*/ 1231681 w 1254700"/>
                <a:gd name="connsiteY6" fmla="*/ 23016 h 157164"/>
                <a:gd name="connsiteX7" fmla="*/ 1254700 w 1254700"/>
                <a:gd name="connsiteY7" fmla="*/ 78582 h 157164"/>
                <a:gd name="connsiteX8" fmla="*/ 1176118 w 1254700"/>
                <a:gd name="connsiteY8" fmla="*/ 157164 h 157164"/>
                <a:gd name="connsiteX9" fmla="*/ 1176115 w 1254700"/>
                <a:gd name="connsiteY9" fmla="*/ 157164 h 157164"/>
                <a:gd name="connsiteX10" fmla="*/ 966491 w 1254700"/>
                <a:gd name="connsiteY10" fmla="*/ 157164 h 157164"/>
                <a:gd name="connsiteX11" fmla="*/ 78582 w 1254700"/>
                <a:gd name="connsiteY11" fmla="*/ 157164 h 157164"/>
                <a:gd name="connsiteX12" fmla="*/ 0 w 1254700"/>
                <a:gd name="connsiteY12" fmla="*/ 78582 h 157164"/>
                <a:gd name="connsiteX13" fmla="*/ 78582 w 1254700"/>
                <a:gd name="connsiteY13" fmla="*/ 0 h 15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700" h="157164">
                  <a:moveTo>
                    <a:pt x="78582" y="0"/>
                  </a:moveTo>
                  <a:lnTo>
                    <a:pt x="1045073" y="0"/>
                  </a:lnTo>
                  <a:lnTo>
                    <a:pt x="1176115" y="0"/>
                  </a:lnTo>
                  <a:lnTo>
                    <a:pt x="1176115" y="0"/>
                  </a:lnTo>
                  <a:cubicBezTo>
                    <a:pt x="1186965" y="0"/>
                    <a:pt x="1197301" y="2199"/>
                    <a:pt x="1206703" y="6176"/>
                  </a:cubicBezTo>
                  <a:lnTo>
                    <a:pt x="1229509" y="21552"/>
                  </a:lnTo>
                  <a:lnTo>
                    <a:pt x="1231681" y="23016"/>
                  </a:lnTo>
                  <a:cubicBezTo>
                    <a:pt x="1245902" y="37237"/>
                    <a:pt x="1254698" y="56883"/>
                    <a:pt x="1254700" y="78582"/>
                  </a:cubicBezTo>
                  <a:cubicBezTo>
                    <a:pt x="1254700" y="121982"/>
                    <a:pt x="1219518" y="157164"/>
                    <a:pt x="1176118" y="157164"/>
                  </a:cubicBezTo>
                  <a:lnTo>
                    <a:pt x="1176115" y="157164"/>
                  </a:lnTo>
                  <a:lnTo>
                    <a:pt x="966491" y="157164"/>
                  </a:lnTo>
                  <a:lnTo>
                    <a:pt x="78582" y="157164"/>
                  </a:lnTo>
                  <a:cubicBezTo>
                    <a:pt x="35182" y="157164"/>
                    <a:pt x="0" y="121982"/>
                    <a:pt x="0" y="78582"/>
                  </a:cubicBezTo>
                  <a:cubicBezTo>
                    <a:pt x="0" y="35183"/>
                    <a:pt x="35182" y="0"/>
                    <a:pt x="78582" y="0"/>
                  </a:cubicBezTo>
                  <a:close/>
                </a:path>
              </a:pathLst>
            </a:custGeom>
            <a:solidFill>
              <a:srgbClr val="F5F40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/>
            <p:cNvSpPr/>
            <p:nvPr/>
          </p:nvSpPr>
          <p:spPr>
            <a:xfrm>
              <a:off x="1178058" y="4742684"/>
              <a:ext cx="513848" cy="378607"/>
            </a:xfrm>
            <a:custGeom>
              <a:avLst/>
              <a:gdLst>
                <a:gd name="connsiteX0" fmla="*/ 54374 w 516446"/>
                <a:gd name="connsiteY0" fmla="*/ 0 h 378607"/>
                <a:gd name="connsiteX1" fmla="*/ 300425 w 516446"/>
                <a:gd name="connsiteY1" fmla="*/ 0 h 378607"/>
                <a:gd name="connsiteX2" fmla="*/ 312364 w 516446"/>
                <a:gd name="connsiteY2" fmla="*/ 0 h 378607"/>
                <a:gd name="connsiteX3" fmla="*/ 516446 w 516446"/>
                <a:gd name="connsiteY3" fmla="*/ 0 h 378607"/>
                <a:gd name="connsiteX4" fmla="*/ 458076 w 516446"/>
                <a:gd name="connsiteY4" fmla="*/ 378607 h 378607"/>
                <a:gd name="connsiteX5" fmla="*/ 242055 w 516446"/>
                <a:gd name="connsiteY5" fmla="*/ 378607 h 378607"/>
                <a:gd name="connsiteX6" fmla="*/ 242056 w 516446"/>
                <a:gd name="connsiteY6" fmla="*/ 378604 h 378607"/>
                <a:gd name="connsiteX7" fmla="*/ 54374 w 516446"/>
                <a:gd name="connsiteY7" fmla="*/ 378604 h 378607"/>
                <a:gd name="connsiteX8" fmla="*/ 0 w 516446"/>
                <a:gd name="connsiteY8" fmla="*/ 324230 h 378607"/>
                <a:gd name="connsiteX9" fmla="*/ 0 w 516446"/>
                <a:gd name="connsiteY9" fmla="*/ 54374 h 378607"/>
                <a:gd name="connsiteX10" fmla="*/ 54374 w 516446"/>
                <a:gd name="connsiteY10" fmla="*/ 0 h 378607"/>
                <a:gd name="connsiteX0-1" fmla="*/ 54374 w 516446"/>
                <a:gd name="connsiteY0-2" fmla="*/ 0 h 378607"/>
                <a:gd name="connsiteX1-3" fmla="*/ 300425 w 516446"/>
                <a:gd name="connsiteY1-4" fmla="*/ 0 h 378607"/>
                <a:gd name="connsiteX2-5" fmla="*/ 312364 w 516446"/>
                <a:gd name="connsiteY2-6" fmla="*/ 0 h 378607"/>
                <a:gd name="connsiteX3-7" fmla="*/ 516446 w 516446"/>
                <a:gd name="connsiteY3-8" fmla="*/ 0 h 378607"/>
                <a:gd name="connsiteX4-9" fmla="*/ 471065 w 516446"/>
                <a:gd name="connsiteY4-10" fmla="*/ 378607 h 378607"/>
                <a:gd name="connsiteX5-11" fmla="*/ 242055 w 516446"/>
                <a:gd name="connsiteY5-12" fmla="*/ 378607 h 378607"/>
                <a:gd name="connsiteX6-13" fmla="*/ 242056 w 516446"/>
                <a:gd name="connsiteY6-14" fmla="*/ 378604 h 378607"/>
                <a:gd name="connsiteX7-15" fmla="*/ 54374 w 516446"/>
                <a:gd name="connsiteY7-16" fmla="*/ 378604 h 378607"/>
                <a:gd name="connsiteX8-17" fmla="*/ 0 w 516446"/>
                <a:gd name="connsiteY8-18" fmla="*/ 324230 h 378607"/>
                <a:gd name="connsiteX9-19" fmla="*/ 0 w 516446"/>
                <a:gd name="connsiteY9-20" fmla="*/ 54374 h 378607"/>
                <a:gd name="connsiteX10-21" fmla="*/ 54374 w 516446"/>
                <a:gd name="connsiteY10-22" fmla="*/ 0 h 378607"/>
                <a:gd name="connsiteX0-23" fmla="*/ 54374 w 485273"/>
                <a:gd name="connsiteY0-24" fmla="*/ 0 h 378607"/>
                <a:gd name="connsiteX1-25" fmla="*/ 300425 w 485273"/>
                <a:gd name="connsiteY1-26" fmla="*/ 0 h 378607"/>
                <a:gd name="connsiteX2-27" fmla="*/ 312364 w 485273"/>
                <a:gd name="connsiteY2-28" fmla="*/ 0 h 378607"/>
                <a:gd name="connsiteX3-29" fmla="*/ 485273 w 485273"/>
                <a:gd name="connsiteY3-30" fmla="*/ 2598 h 378607"/>
                <a:gd name="connsiteX4-31" fmla="*/ 471065 w 485273"/>
                <a:gd name="connsiteY4-32" fmla="*/ 378607 h 378607"/>
                <a:gd name="connsiteX5-33" fmla="*/ 242055 w 485273"/>
                <a:gd name="connsiteY5-34" fmla="*/ 378607 h 378607"/>
                <a:gd name="connsiteX6-35" fmla="*/ 242056 w 485273"/>
                <a:gd name="connsiteY6-36" fmla="*/ 378604 h 378607"/>
                <a:gd name="connsiteX7-37" fmla="*/ 54374 w 485273"/>
                <a:gd name="connsiteY7-38" fmla="*/ 378604 h 378607"/>
                <a:gd name="connsiteX8-39" fmla="*/ 0 w 485273"/>
                <a:gd name="connsiteY8-40" fmla="*/ 324230 h 378607"/>
                <a:gd name="connsiteX9-41" fmla="*/ 0 w 485273"/>
                <a:gd name="connsiteY9-42" fmla="*/ 54374 h 378607"/>
                <a:gd name="connsiteX10-43" fmla="*/ 54374 w 485273"/>
                <a:gd name="connsiteY10-44" fmla="*/ 0 h 378607"/>
                <a:gd name="connsiteX0-45" fmla="*/ 54374 w 513848"/>
                <a:gd name="connsiteY0-46" fmla="*/ 0 h 378607"/>
                <a:gd name="connsiteX1-47" fmla="*/ 300425 w 513848"/>
                <a:gd name="connsiteY1-48" fmla="*/ 0 h 378607"/>
                <a:gd name="connsiteX2-49" fmla="*/ 312364 w 513848"/>
                <a:gd name="connsiteY2-50" fmla="*/ 0 h 378607"/>
                <a:gd name="connsiteX3-51" fmla="*/ 513848 w 513848"/>
                <a:gd name="connsiteY3-52" fmla="*/ 2598 h 378607"/>
                <a:gd name="connsiteX4-53" fmla="*/ 471065 w 513848"/>
                <a:gd name="connsiteY4-54" fmla="*/ 378607 h 378607"/>
                <a:gd name="connsiteX5-55" fmla="*/ 242055 w 513848"/>
                <a:gd name="connsiteY5-56" fmla="*/ 378607 h 378607"/>
                <a:gd name="connsiteX6-57" fmla="*/ 242056 w 513848"/>
                <a:gd name="connsiteY6-58" fmla="*/ 378604 h 378607"/>
                <a:gd name="connsiteX7-59" fmla="*/ 54374 w 513848"/>
                <a:gd name="connsiteY7-60" fmla="*/ 378604 h 378607"/>
                <a:gd name="connsiteX8-61" fmla="*/ 0 w 513848"/>
                <a:gd name="connsiteY8-62" fmla="*/ 324230 h 378607"/>
                <a:gd name="connsiteX9-63" fmla="*/ 0 w 513848"/>
                <a:gd name="connsiteY9-64" fmla="*/ 54374 h 378607"/>
                <a:gd name="connsiteX10-65" fmla="*/ 54374 w 513848"/>
                <a:gd name="connsiteY10-66" fmla="*/ 0 h 3786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13848" h="378607">
                  <a:moveTo>
                    <a:pt x="54374" y="0"/>
                  </a:moveTo>
                  <a:lnTo>
                    <a:pt x="300425" y="0"/>
                  </a:lnTo>
                  <a:lnTo>
                    <a:pt x="312364" y="0"/>
                  </a:lnTo>
                  <a:lnTo>
                    <a:pt x="513848" y="2598"/>
                  </a:lnTo>
                  <a:lnTo>
                    <a:pt x="471065" y="378607"/>
                  </a:lnTo>
                  <a:lnTo>
                    <a:pt x="242055" y="378607"/>
                  </a:lnTo>
                  <a:cubicBezTo>
                    <a:pt x="242055" y="378606"/>
                    <a:pt x="242056" y="378605"/>
                    <a:pt x="242056" y="378604"/>
                  </a:cubicBezTo>
                  <a:lnTo>
                    <a:pt x="54374" y="378604"/>
                  </a:lnTo>
                  <a:cubicBezTo>
                    <a:pt x="24344" y="378604"/>
                    <a:pt x="0" y="354259"/>
                    <a:pt x="0" y="324230"/>
                  </a:cubicBezTo>
                  <a:lnTo>
                    <a:pt x="0" y="54374"/>
                  </a:lnTo>
                  <a:cubicBezTo>
                    <a:pt x="0" y="24344"/>
                    <a:pt x="24344" y="0"/>
                    <a:pt x="54374" y="0"/>
                  </a:cubicBezTo>
                  <a:close/>
                </a:path>
              </a:pathLst>
            </a:custGeom>
            <a:solidFill>
              <a:srgbClr val="C48AFF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55"/>
    </mc:Choice>
    <mc:Fallback xmlns="">
      <p:transition advTm="6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C48A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56490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3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352925"/>
            <a:ext cx="1472565" cy="646430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1195" y="3549650"/>
            <a:ext cx="662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PH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rPr>
              <a:t>menu admin /user, search, CRUD account</a:t>
            </a:r>
            <a:endParaRPr kumimoji="0" lang="en-PH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895" y="0"/>
            <a:ext cx="315468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y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0"/>
            <a:ext cx="30175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060" y="0"/>
            <a:ext cx="296418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10" y="0"/>
            <a:ext cx="30099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q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70" y="-66675"/>
            <a:ext cx="3070860" cy="6925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qa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20" y="0"/>
            <a:ext cx="30251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x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10" y="0"/>
            <a:ext cx="30861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C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C7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80" y="3472180"/>
            <a:ext cx="8656320" cy="6388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4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450080"/>
            <a:ext cx="1487170" cy="54927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1195" y="3499485"/>
            <a:ext cx="7437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PH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Shopping 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bldLvl="0" animBg="1"/>
      <p:bldP spid="43" grpId="1" bldLvl="0" animBg="1"/>
      <p:bldP spid="43" grpId="2" bldLvl="0" animBg="1"/>
      <p:bldP spid="43" grpId="3" bldLvl="0" animBg="1"/>
      <p:bldP spid="43" grpId="4" bldLvl="0" animBg="1"/>
      <p:bldP spid="43" grpId="5" bldLvl="0" animBg="1"/>
      <p:bldP spid="43" grpId="6" bldLvl="0" animBg="1"/>
      <p:bldP spid="43" grpId="7" bldLvl="0" animBg="1"/>
      <p:bldP spid="43" grpId="8" bldLvl="0" animBg="1"/>
      <p:bldP spid="4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16" y="184654"/>
            <a:ext cx="3086367" cy="6576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6" name="TextBox 5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2" name="Freeform: Shape 11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49965" y="2440780"/>
            <a:ext cx="1776036" cy="985196"/>
            <a:chOff x="3082086" y="784526"/>
            <a:chExt cx="3512569" cy="1948479"/>
          </a:xfrm>
        </p:grpSpPr>
        <p:sp>
          <p:nvSpPr>
            <p:cNvPr id="387" name="TextBox 386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 nội dung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389" name="Freeform: Shape 38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Rectangle: Rounded Corners 389">
                <a:hlinkClick r:id="rId2" action="ppaction://hlinksldjump"/>
              </p:cNvPr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1" name="Group 390"/>
          <p:cNvGrpSpPr/>
          <p:nvPr/>
        </p:nvGrpSpPr>
        <p:grpSpPr>
          <a:xfrm>
            <a:off x="-1248" y="3632983"/>
            <a:ext cx="1776036" cy="985196"/>
            <a:chOff x="3082086" y="784526"/>
            <a:chExt cx="3512569" cy="1948479"/>
          </a:xfrm>
        </p:grpSpPr>
        <p:sp>
          <p:nvSpPr>
            <p:cNvPr id="392" name="TextBox 391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bài học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394" name="Freeform: Shape 393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Rectangle: Rounded Corners 394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12296821" y="6988830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vpp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55" y="511175"/>
            <a:ext cx="10414000" cy="586168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971155" y="2919095"/>
            <a:ext cx="2703195" cy="3230230"/>
            <a:chOff x="5383565" y="1428170"/>
            <a:chExt cx="2702926" cy="3918913"/>
          </a:xfrm>
        </p:grpSpPr>
        <p:grpSp>
          <p:nvGrpSpPr>
            <p:cNvPr id="220" name="Group 219"/>
            <p:cNvGrpSpPr/>
            <p:nvPr/>
          </p:nvGrpSpPr>
          <p:grpSpPr>
            <a:xfrm>
              <a:off x="5383565" y="1428170"/>
              <a:ext cx="2702926" cy="3918913"/>
              <a:chOff x="6044767" y="1428761"/>
              <a:chExt cx="2702926" cy="3918913"/>
            </a:xfrm>
          </p:grpSpPr>
          <p:sp>
            <p:nvSpPr>
              <p:cNvPr id="221" name="Rectangle: Rounded Corners 220"/>
              <p:cNvSpPr/>
              <p:nvPr/>
            </p:nvSpPr>
            <p:spPr>
              <a:xfrm>
                <a:off x="6044767" y="1428761"/>
                <a:ext cx="2702925" cy="3888116"/>
              </a:xfrm>
              <a:prstGeom prst="roundRect">
                <a:avLst>
                  <a:gd name="adj" fmla="val 0"/>
                </a:avLst>
              </a:prstGeom>
              <a:solidFill>
                <a:srgbClr val="FD86D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6044767" y="1689599"/>
                <a:ext cx="27029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8607536" y="1689600"/>
                <a:ext cx="0" cy="36272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/>
              <p:cNvSpPr/>
              <p:nvPr/>
            </p:nvSpPr>
            <p:spPr>
              <a:xfrm>
                <a:off x="6096000" y="1756876"/>
                <a:ext cx="2468918" cy="350847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607525" y="1689599"/>
                <a:ext cx="140168" cy="1702890"/>
              </a:xfrm>
              <a:prstGeom prst="rect">
                <a:avLst/>
              </a:prstGeom>
              <a:solidFill>
                <a:srgbClr val="F5F40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8607524" y="3392487"/>
                <a:ext cx="140167" cy="19243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6173318" y="4340785"/>
                <a:ext cx="2318478" cy="100688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en-PH" sz="2400" b="1" noProof="0" dirty="0">
                    <a:ln w="3175">
                      <a:solidFill>
                        <a:prstClr val="black"/>
                      </a:solidFill>
                    </a:ln>
                    <a:solidFill>
                      <a:srgbClr val="F5F406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Nguyễn Minh Tài</a:t>
                </a:r>
                <a:endParaRPr kumimoji="0" lang="en-US" altLang="en-PH" sz="2400" b="1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F5F40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29" name="Graphic 13"/>
              <p:cNvGrpSpPr/>
              <p:nvPr/>
            </p:nvGrpSpPr>
            <p:grpSpPr>
              <a:xfrm>
                <a:off x="8177164" y="1486592"/>
                <a:ext cx="500443" cy="135731"/>
                <a:chOff x="11359662" y="2900644"/>
                <a:chExt cx="500443" cy="135731"/>
              </a:xfrm>
            </p:grpSpPr>
            <p:grpSp>
              <p:nvGrpSpPr>
                <p:cNvPr id="230" name="Graphic 13"/>
                <p:cNvGrpSpPr/>
                <p:nvPr/>
              </p:nvGrpSpPr>
              <p:grpSpPr>
                <a:xfrm>
                  <a:off x="11724374" y="2900644"/>
                  <a:ext cx="135731" cy="135731"/>
                  <a:chOff x="11724374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239" name="Graphic 13"/>
                  <p:cNvSpPr/>
                  <p:nvPr/>
                </p:nvSpPr>
                <p:spPr>
                  <a:xfrm>
                    <a:off x="11724374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0" name="Graphic 13"/>
                  <p:cNvGrpSpPr/>
                  <p:nvPr/>
                </p:nvGrpSpPr>
                <p:grpSpPr>
                  <a:xfrm>
                    <a:off x="11761331" y="2938648"/>
                    <a:ext cx="61722" cy="59721"/>
                    <a:chOff x="11761331" y="2938648"/>
                    <a:chExt cx="61722" cy="59721"/>
                  </a:xfrm>
                </p:grpSpPr>
                <p:sp>
                  <p:nvSpPr>
                    <p:cNvPr id="241" name="Graphic 13">
                      <a:hlinkClick r:id="rId2" action="ppaction://hlinksldjump"/>
                    </p:cNvPr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0 w 61722"/>
                        <a:gd name="connsiteY0" fmla="*/ 0 h 59721"/>
                        <a:gd name="connsiteX1" fmla="*/ 61722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0" y="0"/>
                          </a:moveTo>
                          <a:lnTo>
                            <a:pt x="61722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" name="Graphic 13"/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61722 w 61722"/>
                        <a:gd name="connsiteY0" fmla="*/ 0 h 59721"/>
                        <a:gd name="connsiteX1" fmla="*/ 0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61722" y="0"/>
                          </a:moveTo>
                          <a:lnTo>
                            <a:pt x="0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31" name="Graphic 13"/>
                <p:cNvGrpSpPr/>
                <p:nvPr/>
              </p:nvGrpSpPr>
              <p:grpSpPr>
                <a:xfrm>
                  <a:off x="11359662" y="2900644"/>
                  <a:ext cx="135731" cy="135731"/>
                  <a:chOff x="11359662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237" name="Graphic 13"/>
                  <p:cNvSpPr/>
                  <p:nvPr/>
                </p:nvSpPr>
                <p:spPr>
                  <a:xfrm>
                    <a:off x="11359662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Graphic 13"/>
                  <p:cNvSpPr/>
                  <p:nvPr/>
                </p:nvSpPr>
                <p:spPr>
                  <a:xfrm>
                    <a:off x="11385379" y="3004180"/>
                    <a:ext cx="84200" cy="9525"/>
                  </a:xfrm>
                  <a:custGeom>
                    <a:avLst/>
                    <a:gdLst>
                      <a:gd name="connsiteX0" fmla="*/ 0 w 84200"/>
                      <a:gd name="connsiteY0" fmla="*/ 0 h 9525"/>
                      <a:gd name="connsiteX1" fmla="*/ 84201 w 842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4200" h="9525">
                        <a:moveTo>
                          <a:pt x="0" y="0"/>
                        </a:moveTo>
                        <a:lnTo>
                          <a:pt x="84201" y="0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2" name="Graphic 13"/>
                <p:cNvGrpSpPr/>
                <p:nvPr/>
              </p:nvGrpSpPr>
              <p:grpSpPr>
                <a:xfrm>
                  <a:off x="11542637" y="2900644"/>
                  <a:ext cx="135731" cy="135731"/>
                  <a:chOff x="11542637" y="2900644"/>
                  <a:chExt cx="135731" cy="135731"/>
                </a:xfrm>
              </p:grpSpPr>
              <p:sp>
                <p:nvSpPr>
                  <p:cNvPr id="233" name="Graphic 13"/>
                  <p:cNvSpPr/>
                  <p:nvPr/>
                </p:nvSpPr>
                <p:spPr>
                  <a:xfrm>
                    <a:off x="11542637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4" name="Graphic 13"/>
                  <p:cNvGrpSpPr/>
                  <p:nvPr/>
                </p:nvGrpSpPr>
                <p:grpSpPr>
                  <a:xfrm>
                    <a:off x="11572069" y="2934362"/>
                    <a:ext cx="76866" cy="68294"/>
                    <a:chOff x="11572069" y="2934362"/>
                    <a:chExt cx="76866" cy="68294"/>
                  </a:xfrm>
                </p:grpSpPr>
                <p:sp>
                  <p:nvSpPr>
                    <p:cNvPr id="235" name="Graphic 13"/>
                    <p:cNvSpPr/>
                    <p:nvPr/>
                  </p:nvSpPr>
                  <p:spPr>
                    <a:xfrm>
                      <a:off x="11572069" y="2934362"/>
                      <a:ext cx="76866" cy="68294"/>
                    </a:xfrm>
                    <a:custGeom>
                      <a:avLst/>
                      <a:gdLst>
                        <a:gd name="connsiteX0" fmla="*/ 0 w 76866"/>
                        <a:gd name="connsiteY0" fmla="*/ 0 h 68294"/>
                        <a:gd name="connsiteX1" fmla="*/ 76867 w 76866"/>
                        <a:gd name="connsiteY1" fmla="*/ 0 h 68294"/>
                        <a:gd name="connsiteX2" fmla="*/ 76867 w 76866"/>
                        <a:gd name="connsiteY2" fmla="*/ 68294 h 68294"/>
                        <a:gd name="connsiteX3" fmla="*/ 0 w 76866"/>
                        <a:gd name="connsiteY3" fmla="*/ 68294 h 68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866" h="68294">
                          <a:moveTo>
                            <a:pt x="0" y="0"/>
                          </a:moveTo>
                          <a:lnTo>
                            <a:pt x="76867" y="0"/>
                          </a:lnTo>
                          <a:lnTo>
                            <a:pt x="76867" y="68294"/>
                          </a:lnTo>
                          <a:lnTo>
                            <a:pt x="0" y="68294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" name="Graphic 13"/>
                    <p:cNvSpPr/>
                    <p:nvPr/>
                  </p:nvSpPr>
                  <p:spPr>
                    <a:xfrm>
                      <a:off x="11572831" y="2934838"/>
                      <a:ext cx="73913" cy="11429"/>
                    </a:xfrm>
                    <a:custGeom>
                      <a:avLst/>
                      <a:gdLst>
                        <a:gd name="connsiteX0" fmla="*/ 73247 w 73913"/>
                        <a:gd name="connsiteY0" fmla="*/ 0 h 11429"/>
                        <a:gd name="connsiteX1" fmla="*/ 73914 w 73913"/>
                        <a:gd name="connsiteY1" fmla="*/ 11430 h 11429"/>
                        <a:gd name="connsiteX2" fmla="*/ 0 w 73913"/>
                        <a:gd name="connsiteY2" fmla="*/ 11430 h 11429"/>
                        <a:gd name="connsiteX3" fmla="*/ 0 w 73913"/>
                        <a:gd name="connsiteY3" fmla="*/ 0 h 11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13" h="11429">
                          <a:moveTo>
                            <a:pt x="73247" y="0"/>
                          </a:moveTo>
                          <a:lnTo>
                            <a:pt x="73914" y="11430"/>
                          </a:lnTo>
                          <a:lnTo>
                            <a:pt x="0" y="114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292D2D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18" name="Rectangle 117"/>
            <p:cNvSpPr/>
            <p:nvPr/>
          </p:nvSpPr>
          <p:spPr>
            <a:xfrm>
              <a:off x="5528966" y="1757123"/>
              <a:ext cx="2273709" cy="2355827"/>
            </a:xfrm>
            <a:prstGeom prst="rect">
              <a:avLst/>
            </a:prstGeom>
            <a:solidFill>
              <a:srgbClr val="58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56585" y="3087370"/>
            <a:ext cx="2703195" cy="3210255"/>
            <a:chOff x="2206687" y="1428170"/>
            <a:chExt cx="2702926" cy="3927362"/>
          </a:xfrm>
        </p:grpSpPr>
        <p:grpSp>
          <p:nvGrpSpPr>
            <p:cNvPr id="471" name="Group 470"/>
            <p:cNvGrpSpPr/>
            <p:nvPr/>
          </p:nvGrpSpPr>
          <p:grpSpPr>
            <a:xfrm>
              <a:off x="2206687" y="1428170"/>
              <a:ext cx="2702926" cy="3927362"/>
              <a:chOff x="6044767" y="1428761"/>
              <a:chExt cx="2702926" cy="3927362"/>
            </a:xfrm>
          </p:grpSpPr>
          <p:sp>
            <p:nvSpPr>
              <p:cNvPr id="2" name="Rectangle: Rounded Corners 1"/>
              <p:cNvSpPr/>
              <p:nvPr/>
            </p:nvSpPr>
            <p:spPr>
              <a:xfrm>
                <a:off x="6044767" y="1428761"/>
                <a:ext cx="2702925" cy="3888116"/>
              </a:xfrm>
              <a:prstGeom prst="roundRect">
                <a:avLst>
                  <a:gd name="adj" fmla="val 0"/>
                </a:avLst>
              </a:prstGeom>
              <a:solidFill>
                <a:srgbClr val="FD86D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044767" y="1689599"/>
                <a:ext cx="270292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8607536" y="1689600"/>
                <a:ext cx="0" cy="362727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096000" y="1756876"/>
                <a:ext cx="2468918" cy="350847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607525" y="1689599"/>
                <a:ext cx="140168" cy="1702890"/>
              </a:xfrm>
              <a:prstGeom prst="rect">
                <a:avLst/>
              </a:prstGeom>
              <a:solidFill>
                <a:srgbClr val="F5F40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8607524" y="3392487"/>
                <a:ext cx="140167" cy="19243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173318" y="4340785"/>
                <a:ext cx="2318478" cy="10153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PH" sz="2400" b="1" i="0" u="none" strike="noStrike" kern="1200" cap="none" spc="0" normalizeH="0" baseline="0" noProof="0" dirty="0">
                    <a:ln w="3175">
                      <a:solidFill>
                        <a:prstClr val="black"/>
                      </a:solidFill>
                    </a:ln>
                    <a:solidFill>
                      <a:srgbClr val="F5F40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Trần Thanh Tâm</a:t>
                </a:r>
              </a:p>
            </p:txBody>
          </p:sp>
          <p:grpSp>
            <p:nvGrpSpPr>
              <p:cNvPr id="25" name="Graphic 13"/>
              <p:cNvGrpSpPr/>
              <p:nvPr/>
            </p:nvGrpSpPr>
            <p:grpSpPr>
              <a:xfrm>
                <a:off x="8177164" y="1486592"/>
                <a:ext cx="500443" cy="135731"/>
                <a:chOff x="11359662" y="2900644"/>
                <a:chExt cx="500443" cy="135731"/>
              </a:xfrm>
            </p:grpSpPr>
            <p:grpSp>
              <p:nvGrpSpPr>
                <p:cNvPr id="26" name="Graphic 13"/>
                <p:cNvGrpSpPr/>
                <p:nvPr/>
              </p:nvGrpSpPr>
              <p:grpSpPr>
                <a:xfrm>
                  <a:off x="11724374" y="2900644"/>
                  <a:ext cx="135731" cy="135731"/>
                  <a:chOff x="11724374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27" name="Graphic 13"/>
                  <p:cNvSpPr/>
                  <p:nvPr/>
                </p:nvSpPr>
                <p:spPr>
                  <a:xfrm>
                    <a:off x="11724374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" name="Graphic 13"/>
                  <p:cNvGrpSpPr/>
                  <p:nvPr/>
                </p:nvGrpSpPr>
                <p:grpSpPr>
                  <a:xfrm>
                    <a:off x="11761331" y="2938648"/>
                    <a:ext cx="61722" cy="59721"/>
                    <a:chOff x="11761331" y="2938648"/>
                    <a:chExt cx="61722" cy="59721"/>
                  </a:xfrm>
                </p:grpSpPr>
                <p:sp>
                  <p:nvSpPr>
                    <p:cNvPr id="29" name="Graphic 13"/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0 w 61722"/>
                        <a:gd name="connsiteY0" fmla="*/ 0 h 59721"/>
                        <a:gd name="connsiteX1" fmla="*/ 61722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0" y="0"/>
                          </a:moveTo>
                          <a:lnTo>
                            <a:pt x="61722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" name="Graphic 13">
                      <a:hlinkClick r:id="rId2" action="ppaction://hlinksldjump"/>
                    </p:cNvPr>
                    <p:cNvSpPr/>
                    <p:nvPr/>
                  </p:nvSpPr>
                  <p:spPr>
                    <a:xfrm>
                      <a:off x="11761331" y="2938648"/>
                      <a:ext cx="61722" cy="59721"/>
                    </a:xfrm>
                    <a:custGeom>
                      <a:avLst/>
                      <a:gdLst>
                        <a:gd name="connsiteX0" fmla="*/ 61722 w 61722"/>
                        <a:gd name="connsiteY0" fmla="*/ 0 h 59721"/>
                        <a:gd name="connsiteX1" fmla="*/ 0 w 61722"/>
                        <a:gd name="connsiteY1" fmla="*/ 59722 h 59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1722" h="59721">
                          <a:moveTo>
                            <a:pt x="61722" y="0"/>
                          </a:moveTo>
                          <a:lnTo>
                            <a:pt x="0" y="59722"/>
                          </a:lnTo>
                        </a:path>
                      </a:pathLst>
                    </a:custGeom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31" name="Graphic 13"/>
                <p:cNvGrpSpPr/>
                <p:nvPr/>
              </p:nvGrpSpPr>
              <p:grpSpPr>
                <a:xfrm>
                  <a:off x="11359662" y="2900644"/>
                  <a:ext cx="135731" cy="135731"/>
                  <a:chOff x="11359662" y="2900644"/>
                  <a:chExt cx="135731" cy="135731"/>
                </a:xfrm>
                <a:solidFill>
                  <a:srgbClr val="FFEEE6"/>
                </a:solidFill>
              </p:grpSpPr>
              <p:sp>
                <p:nvSpPr>
                  <p:cNvPr id="32" name="Graphic 13"/>
                  <p:cNvSpPr/>
                  <p:nvPr/>
                </p:nvSpPr>
                <p:spPr>
                  <a:xfrm>
                    <a:off x="11359662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Graphic 13"/>
                  <p:cNvSpPr/>
                  <p:nvPr/>
                </p:nvSpPr>
                <p:spPr>
                  <a:xfrm>
                    <a:off x="11385379" y="3004180"/>
                    <a:ext cx="84200" cy="9525"/>
                  </a:xfrm>
                  <a:custGeom>
                    <a:avLst/>
                    <a:gdLst>
                      <a:gd name="connsiteX0" fmla="*/ 0 w 84200"/>
                      <a:gd name="connsiteY0" fmla="*/ 0 h 9525"/>
                      <a:gd name="connsiteX1" fmla="*/ 84201 w 842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4200" h="9525">
                        <a:moveTo>
                          <a:pt x="0" y="0"/>
                        </a:moveTo>
                        <a:lnTo>
                          <a:pt x="84201" y="0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" name="Graphic 13"/>
                <p:cNvGrpSpPr/>
                <p:nvPr/>
              </p:nvGrpSpPr>
              <p:grpSpPr>
                <a:xfrm>
                  <a:off x="11542637" y="2900644"/>
                  <a:ext cx="135731" cy="135731"/>
                  <a:chOff x="11542637" y="2900644"/>
                  <a:chExt cx="135731" cy="135731"/>
                </a:xfrm>
              </p:grpSpPr>
              <p:sp>
                <p:nvSpPr>
                  <p:cNvPr id="35" name="Graphic 13"/>
                  <p:cNvSpPr/>
                  <p:nvPr/>
                </p:nvSpPr>
                <p:spPr>
                  <a:xfrm>
                    <a:off x="11542637" y="2900644"/>
                    <a:ext cx="135731" cy="135731"/>
                  </a:xfrm>
                  <a:custGeom>
                    <a:avLst/>
                    <a:gdLst>
                      <a:gd name="connsiteX0" fmla="*/ 0 w 135731"/>
                      <a:gd name="connsiteY0" fmla="*/ 0 h 135731"/>
                      <a:gd name="connsiteX1" fmla="*/ 135731 w 135731"/>
                      <a:gd name="connsiteY1" fmla="*/ 0 h 135731"/>
                      <a:gd name="connsiteX2" fmla="*/ 135731 w 135731"/>
                      <a:gd name="connsiteY2" fmla="*/ 135731 h 135731"/>
                      <a:gd name="connsiteX3" fmla="*/ 0 w 135731"/>
                      <a:gd name="connsiteY3" fmla="*/ 135731 h 13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731" h="135731">
                        <a:moveTo>
                          <a:pt x="0" y="0"/>
                        </a:moveTo>
                        <a:lnTo>
                          <a:pt x="135731" y="0"/>
                        </a:lnTo>
                        <a:lnTo>
                          <a:pt x="135731" y="135731"/>
                        </a:lnTo>
                        <a:lnTo>
                          <a:pt x="0" y="135731"/>
                        </a:lnTo>
                        <a:close/>
                      </a:path>
                    </a:pathLst>
                  </a:custGeom>
                  <a:solidFill>
                    <a:srgbClr val="FFEEE6"/>
                  </a:solidFill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" name="Graphic 13"/>
                  <p:cNvGrpSpPr/>
                  <p:nvPr/>
                </p:nvGrpSpPr>
                <p:grpSpPr>
                  <a:xfrm>
                    <a:off x="11572069" y="2934362"/>
                    <a:ext cx="76866" cy="68294"/>
                    <a:chOff x="11572069" y="2934362"/>
                    <a:chExt cx="76866" cy="68294"/>
                  </a:xfrm>
                </p:grpSpPr>
                <p:sp>
                  <p:nvSpPr>
                    <p:cNvPr id="37" name="Graphic 13"/>
                    <p:cNvSpPr/>
                    <p:nvPr/>
                  </p:nvSpPr>
                  <p:spPr>
                    <a:xfrm>
                      <a:off x="11572069" y="2934362"/>
                      <a:ext cx="76866" cy="68294"/>
                    </a:xfrm>
                    <a:custGeom>
                      <a:avLst/>
                      <a:gdLst>
                        <a:gd name="connsiteX0" fmla="*/ 0 w 76866"/>
                        <a:gd name="connsiteY0" fmla="*/ 0 h 68294"/>
                        <a:gd name="connsiteX1" fmla="*/ 76867 w 76866"/>
                        <a:gd name="connsiteY1" fmla="*/ 0 h 68294"/>
                        <a:gd name="connsiteX2" fmla="*/ 76867 w 76866"/>
                        <a:gd name="connsiteY2" fmla="*/ 68294 h 68294"/>
                        <a:gd name="connsiteX3" fmla="*/ 0 w 76866"/>
                        <a:gd name="connsiteY3" fmla="*/ 68294 h 68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866" h="68294">
                          <a:moveTo>
                            <a:pt x="0" y="0"/>
                          </a:moveTo>
                          <a:lnTo>
                            <a:pt x="76867" y="0"/>
                          </a:lnTo>
                          <a:lnTo>
                            <a:pt x="76867" y="68294"/>
                          </a:lnTo>
                          <a:lnTo>
                            <a:pt x="0" y="68294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292D2D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Graphic 13"/>
                    <p:cNvSpPr/>
                    <p:nvPr/>
                  </p:nvSpPr>
                  <p:spPr>
                    <a:xfrm>
                      <a:off x="11572831" y="2934838"/>
                      <a:ext cx="73913" cy="11429"/>
                    </a:xfrm>
                    <a:custGeom>
                      <a:avLst/>
                      <a:gdLst>
                        <a:gd name="connsiteX0" fmla="*/ 73247 w 73913"/>
                        <a:gd name="connsiteY0" fmla="*/ 0 h 11429"/>
                        <a:gd name="connsiteX1" fmla="*/ 73914 w 73913"/>
                        <a:gd name="connsiteY1" fmla="*/ 11430 h 11429"/>
                        <a:gd name="connsiteX2" fmla="*/ 0 w 73913"/>
                        <a:gd name="connsiteY2" fmla="*/ 11430 h 11429"/>
                        <a:gd name="connsiteX3" fmla="*/ 0 w 73913"/>
                        <a:gd name="connsiteY3" fmla="*/ 0 h 11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13" h="11429">
                          <a:moveTo>
                            <a:pt x="73247" y="0"/>
                          </a:moveTo>
                          <a:lnTo>
                            <a:pt x="73914" y="11430"/>
                          </a:lnTo>
                          <a:lnTo>
                            <a:pt x="0" y="114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292D2D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2350818" y="1759107"/>
              <a:ext cx="2274979" cy="2375596"/>
            </a:xfrm>
            <a:prstGeom prst="rect">
              <a:avLst/>
            </a:prstGeom>
            <a:solidFill>
              <a:srgbClr val="58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42" name="Picture 41" descr="screenshot_1677738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55" y="3355340"/>
            <a:ext cx="2273935" cy="1941195"/>
          </a:xfrm>
          <a:prstGeom prst="rect">
            <a:avLst/>
          </a:prstGeom>
        </p:spPr>
      </p:pic>
      <p:pic>
        <p:nvPicPr>
          <p:cNvPr id="43" name="Picture 42" descr="screenshot_16777382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380" y="3189605"/>
            <a:ext cx="2273935" cy="194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680">
        <p14:flythrough/>
      </p:transition>
    </mc:Choice>
    <mc:Fallback xmlns="">
      <p:transition spd="slow" advTm="5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9405 -0.8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31" y="-4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C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C7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FCDEC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US" alt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5</a:t>
            </a:r>
            <a:endParaRPr kumimoji="0" lang="en-US" altLang="en-PH" sz="66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470400"/>
            <a:ext cx="1487170" cy="52895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0990" y="3499345"/>
            <a:ext cx="5303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PH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Bảng Diagram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bldLvl="0" animBg="1"/>
      <p:bldP spid="43" grpId="1" bldLvl="0" animBg="1"/>
      <p:bldP spid="43" grpId="2" bldLvl="0" animBg="1"/>
      <p:bldP spid="43" grpId="3" bldLvl="0" animBg="1"/>
      <p:bldP spid="43" grpId="4" bldLvl="0" animBg="1"/>
      <p:bldP spid="43" grpId="5" bldLvl="0" animBg="1"/>
      <p:bldP spid="43" grpId="6" bldLvl="0" animBg="1"/>
      <p:bldP spid="43" grpId="7" bldLvl="0" animBg="1"/>
      <p:bldP spid="43" grpId="8" bldLvl="0" animBg="1"/>
      <p:bldP spid="4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090612"/>
            <a:ext cx="65532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659441" y="1389013"/>
            <a:ext cx="6931446" cy="4170573"/>
            <a:chOff x="2659441" y="1389013"/>
            <a:chExt cx="6931446" cy="4170573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2659441" y="1389013"/>
              <a:ext cx="6931446" cy="4170573"/>
            </a:xfrm>
            <a:prstGeom prst="roundRect">
              <a:avLst>
                <a:gd name="adj" fmla="val 5022"/>
              </a:avLst>
            </a:prstGeom>
            <a:solidFill>
              <a:srgbClr val="FEA4E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790833" y="1522865"/>
              <a:ext cx="6668662" cy="3870590"/>
            </a:xfrm>
            <a:prstGeom prst="roundRect">
              <a:avLst>
                <a:gd name="adj" fmla="val 3611"/>
              </a:avLst>
            </a:prstGeom>
            <a:solidFill>
              <a:srgbClr val="FFF2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29890" y="1636395"/>
            <a:ext cx="6382385" cy="3890645"/>
            <a:chOff x="2929746" y="944061"/>
            <a:chExt cx="6382587" cy="3890748"/>
          </a:xfrm>
        </p:grpSpPr>
        <p:grpSp>
          <p:nvGrpSpPr>
            <p:cNvPr id="136" name="Group 135"/>
            <p:cNvGrpSpPr/>
            <p:nvPr/>
          </p:nvGrpSpPr>
          <p:grpSpPr>
            <a:xfrm>
              <a:off x="2929746" y="944061"/>
              <a:ext cx="6382587" cy="3890748"/>
              <a:chOff x="1094786" y="847733"/>
              <a:chExt cx="5602679" cy="341532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094786" y="847733"/>
                <a:ext cx="5602679" cy="3415326"/>
                <a:chOff x="1345066" y="1191315"/>
                <a:chExt cx="5584753" cy="3404398"/>
              </a:xfrm>
            </p:grpSpPr>
            <p:grpSp>
              <p:nvGrpSpPr>
                <p:cNvPr id="148" name="Graphic 5"/>
                <p:cNvGrpSpPr/>
                <p:nvPr/>
              </p:nvGrpSpPr>
              <p:grpSpPr>
                <a:xfrm>
                  <a:off x="1345068" y="1191315"/>
                  <a:ext cx="5584751" cy="3404398"/>
                  <a:chOff x="4424986" y="3319914"/>
                  <a:chExt cx="3316978" cy="2021991"/>
                </a:xfrm>
              </p:grpSpPr>
              <p:grpSp>
                <p:nvGrpSpPr>
                  <p:cNvPr id="157" name="Graphic 5"/>
                  <p:cNvGrpSpPr/>
                  <p:nvPr/>
                </p:nvGrpSpPr>
                <p:grpSpPr>
                  <a:xfrm>
                    <a:off x="4430132" y="3319914"/>
                    <a:ext cx="3311831" cy="2021991"/>
                    <a:chOff x="4430132" y="3319914"/>
                    <a:chExt cx="3311831" cy="2021991"/>
                  </a:xfrm>
                  <a:solidFill>
                    <a:srgbClr val="FFFFFF"/>
                  </a:solidFill>
                </p:grpSpPr>
                <p:sp>
                  <p:nvSpPr>
                    <p:cNvPr id="170" name="Freeform: Shape 169"/>
                    <p:cNvSpPr/>
                    <p:nvPr/>
                  </p:nvSpPr>
                  <p:spPr>
                    <a:xfrm>
                      <a:off x="4430132" y="3319914"/>
                      <a:ext cx="3311831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solidFill>
                      <a:srgbClr val="FDEADC"/>
                    </a:solidFill>
                    <a:ln w="635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1" name="Freeform: Shape 170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8" name="Freeform: Shape 157"/>
                  <p:cNvSpPr/>
                  <p:nvPr/>
                </p:nvSpPr>
                <p:spPr>
                  <a:xfrm>
                    <a:off x="4424986" y="3319914"/>
                    <a:ext cx="3316975" cy="181460"/>
                  </a:xfrm>
                  <a:custGeom>
                    <a:avLst/>
                    <a:gdLst>
                      <a:gd name="connsiteX0" fmla="*/ 3311831 w 3311831"/>
                      <a:gd name="connsiteY0" fmla="*/ 181460 h 181460"/>
                      <a:gd name="connsiteX1" fmla="*/ 0 w 3311831"/>
                      <a:gd name="connsiteY1" fmla="*/ 181460 h 181460"/>
                      <a:gd name="connsiteX2" fmla="*/ 0 w 3311831"/>
                      <a:gd name="connsiteY2" fmla="*/ 87601 h 181460"/>
                      <a:gd name="connsiteX3" fmla="*/ 87601 w 3311831"/>
                      <a:gd name="connsiteY3" fmla="*/ 0 h 181460"/>
                      <a:gd name="connsiteX4" fmla="*/ 3224230 w 3311831"/>
                      <a:gd name="connsiteY4" fmla="*/ 0 h 181460"/>
                      <a:gd name="connsiteX5" fmla="*/ 3311831 w 3311831"/>
                      <a:gd name="connsiteY5" fmla="*/ 87601 h 181460"/>
                      <a:gd name="connsiteX6" fmla="*/ 3311831 w 3311831"/>
                      <a:gd name="connsiteY6" fmla="*/ 181460 h 181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1831" h="181460">
                        <a:moveTo>
                          <a:pt x="3311831" y="181460"/>
                        </a:moveTo>
                        <a:lnTo>
                          <a:pt x="0" y="181460"/>
                        </a:lnTo>
                        <a:lnTo>
                          <a:pt x="0" y="87601"/>
                        </a:lnTo>
                        <a:cubicBezTo>
                          <a:pt x="0" y="39290"/>
                          <a:pt x="39144" y="0"/>
                          <a:pt x="87601" y="0"/>
                        </a:cubicBezTo>
                        <a:lnTo>
                          <a:pt x="3224230" y="0"/>
                        </a:lnTo>
                        <a:cubicBezTo>
                          <a:pt x="3272541" y="0"/>
                          <a:pt x="3311831" y="39144"/>
                          <a:pt x="3311831" y="87601"/>
                        </a:cubicBezTo>
                        <a:lnTo>
                          <a:pt x="3311831" y="181460"/>
                        </a:lnTo>
                        <a:close/>
                      </a:path>
                    </a:pathLst>
                  </a:custGeom>
                  <a:solidFill>
                    <a:srgbClr val="C48AFF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59" name="Graphic 5"/>
                  <p:cNvGrpSpPr/>
                  <p:nvPr/>
                </p:nvGrpSpPr>
                <p:grpSpPr>
                  <a:xfrm>
                    <a:off x="4424990" y="3319914"/>
                    <a:ext cx="3316974" cy="2021991"/>
                    <a:chOff x="4424990" y="3319914"/>
                    <a:chExt cx="3316974" cy="2021991"/>
                  </a:xfrm>
                  <a:noFill/>
                </p:grpSpPr>
                <p:sp>
                  <p:nvSpPr>
                    <p:cNvPr id="168" name="Freeform: Shape 167"/>
                    <p:cNvSpPr/>
                    <p:nvPr/>
                  </p:nvSpPr>
                  <p:spPr>
                    <a:xfrm>
                      <a:off x="4424990" y="3319914"/>
                      <a:ext cx="3316974" cy="2021991"/>
                    </a:xfrm>
                    <a:custGeom>
                      <a:avLst/>
                      <a:gdLst>
                        <a:gd name="connsiteX0" fmla="*/ 3224230 w 3311831"/>
                        <a:gd name="connsiteY0" fmla="*/ 2264396 h 2264396"/>
                        <a:gd name="connsiteX1" fmla="*/ 87601 w 3311831"/>
                        <a:gd name="connsiteY1" fmla="*/ 2264396 h 2264396"/>
                        <a:gd name="connsiteX2" fmla="*/ 0 w 3311831"/>
                        <a:gd name="connsiteY2" fmla="*/ 2176795 h 2264396"/>
                        <a:gd name="connsiteX3" fmla="*/ 0 w 3311831"/>
                        <a:gd name="connsiteY3" fmla="*/ 87601 h 2264396"/>
                        <a:gd name="connsiteX4" fmla="*/ 87601 w 3311831"/>
                        <a:gd name="connsiteY4" fmla="*/ 0 h 2264396"/>
                        <a:gd name="connsiteX5" fmla="*/ 3224230 w 3311831"/>
                        <a:gd name="connsiteY5" fmla="*/ 0 h 2264396"/>
                        <a:gd name="connsiteX6" fmla="*/ 3311831 w 3311831"/>
                        <a:gd name="connsiteY6" fmla="*/ 87601 h 2264396"/>
                        <a:gd name="connsiteX7" fmla="*/ 3311831 w 3311831"/>
                        <a:gd name="connsiteY7" fmla="*/ 2176795 h 2264396"/>
                        <a:gd name="connsiteX8" fmla="*/ 3224230 w 3311831"/>
                        <a:gd name="connsiteY8" fmla="*/ 2264396 h 226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11831" h="2264396">
                          <a:moveTo>
                            <a:pt x="3224230" y="2264396"/>
                          </a:moveTo>
                          <a:lnTo>
                            <a:pt x="87601" y="2264396"/>
                          </a:lnTo>
                          <a:cubicBezTo>
                            <a:pt x="39290" y="2264396"/>
                            <a:pt x="0" y="2225253"/>
                            <a:pt x="0" y="2176795"/>
                          </a:cubicBezTo>
                          <a:lnTo>
                            <a:pt x="0" y="87601"/>
                          </a:lnTo>
                          <a:cubicBezTo>
                            <a:pt x="0" y="39290"/>
                            <a:pt x="39144" y="0"/>
                            <a:pt x="87601" y="0"/>
                          </a:cubicBezTo>
                          <a:lnTo>
                            <a:pt x="3224230" y="0"/>
                          </a:lnTo>
                          <a:cubicBezTo>
                            <a:pt x="3272541" y="0"/>
                            <a:pt x="3311831" y="39144"/>
                            <a:pt x="3311831" y="87601"/>
                          </a:cubicBezTo>
                          <a:lnTo>
                            <a:pt x="3311831" y="2176795"/>
                          </a:lnTo>
                          <a:cubicBezTo>
                            <a:pt x="3311831" y="2225253"/>
                            <a:pt x="3272687" y="2264396"/>
                            <a:pt x="3224230" y="2264396"/>
                          </a:cubicBezTo>
                          <a:close/>
                        </a:path>
                      </a:pathLst>
                    </a:custGeom>
                    <a:noFill/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9" name="Freeform: Shape 168"/>
                    <p:cNvSpPr/>
                    <p:nvPr/>
                  </p:nvSpPr>
                  <p:spPr>
                    <a:xfrm>
                      <a:off x="4430132" y="3501374"/>
                      <a:ext cx="3311830" cy="14551"/>
                    </a:xfrm>
                    <a:custGeom>
                      <a:avLst/>
                      <a:gdLst>
                        <a:gd name="connsiteX0" fmla="*/ 3311831 w 3311830"/>
                        <a:gd name="connsiteY0" fmla="*/ 0 h 14551"/>
                        <a:gd name="connsiteX1" fmla="*/ 0 w 331183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11830" h="14551">
                          <a:moveTo>
                            <a:pt x="3311831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0" name="Freeform: Shape 159"/>
                  <p:cNvSpPr/>
                  <p:nvPr/>
                </p:nvSpPr>
                <p:spPr>
                  <a:xfrm>
                    <a:off x="4540288" y="3378849"/>
                    <a:ext cx="2696584" cy="63591"/>
                  </a:xfrm>
                  <a:custGeom>
                    <a:avLst/>
                    <a:gdLst>
                      <a:gd name="connsiteX0" fmla="*/ 2157441 w 2189165"/>
                      <a:gd name="connsiteY0" fmla="*/ 63591 h 63591"/>
                      <a:gd name="connsiteX1" fmla="*/ 31868 w 2189165"/>
                      <a:gd name="connsiteY1" fmla="*/ 63591 h 63591"/>
                      <a:gd name="connsiteX2" fmla="*/ 0 w 2189165"/>
                      <a:gd name="connsiteY2" fmla="*/ 31868 h 63591"/>
                      <a:gd name="connsiteX3" fmla="*/ 0 w 2189165"/>
                      <a:gd name="connsiteY3" fmla="*/ 31868 h 63591"/>
                      <a:gd name="connsiteX4" fmla="*/ 31868 w 2189165"/>
                      <a:gd name="connsiteY4" fmla="*/ 0 h 63591"/>
                      <a:gd name="connsiteX5" fmla="*/ 2157441 w 2189165"/>
                      <a:gd name="connsiteY5" fmla="*/ 0 h 63591"/>
                      <a:gd name="connsiteX6" fmla="*/ 2189164 w 2189165"/>
                      <a:gd name="connsiteY6" fmla="*/ 31868 h 63591"/>
                      <a:gd name="connsiteX7" fmla="*/ 2189164 w 2189165"/>
                      <a:gd name="connsiteY7" fmla="*/ 31868 h 63591"/>
                      <a:gd name="connsiteX8" fmla="*/ 2157441 w 2189165"/>
                      <a:gd name="connsiteY8" fmla="*/ 63591 h 63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89165" h="63591">
                        <a:moveTo>
                          <a:pt x="2157441" y="63591"/>
                        </a:moveTo>
                        <a:lnTo>
                          <a:pt x="31868" y="63591"/>
                        </a:lnTo>
                        <a:cubicBezTo>
                          <a:pt x="14260" y="63591"/>
                          <a:pt x="0" y="49331"/>
                          <a:pt x="0" y="31868"/>
                        </a:cubicBezTo>
                        <a:lnTo>
                          <a:pt x="0" y="31868"/>
                        </a:lnTo>
                        <a:cubicBezTo>
                          <a:pt x="0" y="14261"/>
                          <a:pt x="14260" y="0"/>
                          <a:pt x="31868" y="0"/>
                        </a:cubicBezTo>
                        <a:lnTo>
                          <a:pt x="2157441" y="0"/>
                        </a:lnTo>
                        <a:cubicBezTo>
                          <a:pt x="2175049" y="0"/>
                          <a:pt x="2189164" y="14261"/>
                          <a:pt x="2189164" y="31868"/>
                        </a:cubicBezTo>
                        <a:lnTo>
                          <a:pt x="2189164" y="31868"/>
                        </a:lnTo>
                        <a:cubicBezTo>
                          <a:pt x="2189309" y="49476"/>
                          <a:pt x="2175049" y="63591"/>
                          <a:pt x="2157441" y="63591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61" name="Graphic 5"/>
                  <p:cNvGrpSpPr/>
                  <p:nvPr/>
                </p:nvGrpSpPr>
                <p:grpSpPr>
                  <a:xfrm>
                    <a:off x="7348629" y="3384378"/>
                    <a:ext cx="283322" cy="52240"/>
                    <a:chOff x="7348629" y="3384378"/>
                    <a:chExt cx="283322" cy="52240"/>
                  </a:xfrm>
                </p:grpSpPr>
                <p:sp>
                  <p:nvSpPr>
                    <p:cNvPr id="162" name="Freeform: Shape 161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63" name="Graphic 5"/>
                    <p:cNvGrpSpPr/>
                    <p:nvPr/>
                  </p:nvGrpSpPr>
                  <p:grpSpPr>
                    <a:xfrm>
                      <a:off x="7580293" y="3384669"/>
                      <a:ext cx="51658" cy="51513"/>
                      <a:chOff x="7580293" y="3384669"/>
                      <a:chExt cx="51658" cy="51513"/>
                    </a:xfrm>
                  </p:grpSpPr>
                  <p:sp>
                    <p:nvSpPr>
                      <p:cNvPr id="166" name="Freeform: Shape 165"/>
                      <p:cNvSpPr/>
                      <p:nvPr/>
                    </p:nvSpPr>
                    <p:spPr>
                      <a:xfrm>
                        <a:off x="7580293" y="3384669"/>
                        <a:ext cx="51513" cy="51513"/>
                      </a:xfrm>
                      <a:custGeom>
                        <a:avLst/>
                        <a:gdLst>
                          <a:gd name="connsiteX0" fmla="*/ 51513 w 51513"/>
                          <a:gd name="connsiteY0" fmla="*/ 0 h 51513"/>
                          <a:gd name="connsiteX1" fmla="*/ 0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51513" y="0"/>
                            </a:moveTo>
                            <a:lnTo>
                              <a:pt x="0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7" name="Freeform: Shape 166"/>
                      <p:cNvSpPr/>
                      <p:nvPr/>
                    </p:nvSpPr>
                    <p:spPr>
                      <a:xfrm>
                        <a:off x="7580438" y="3384669"/>
                        <a:ext cx="51513" cy="51513"/>
                      </a:xfrm>
                      <a:custGeom>
                        <a:avLst/>
                        <a:gdLst>
                          <a:gd name="connsiteX0" fmla="*/ 0 w 51513"/>
                          <a:gd name="connsiteY0" fmla="*/ 0 h 51513"/>
                          <a:gd name="connsiteX1" fmla="*/ 51513 w 51513"/>
                          <a:gd name="connsiteY1" fmla="*/ 51513 h 51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1513" h="51513">
                            <a:moveTo>
                              <a:pt x="0" y="0"/>
                            </a:moveTo>
                            <a:lnTo>
                              <a:pt x="51513" y="51513"/>
                            </a:lnTo>
                          </a:path>
                        </a:pathLst>
                      </a:custGeom>
                      <a:ln w="6350" cap="rnd">
                        <a:solidFill>
                          <a:schemeClr val="tx1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en-PH" sz="3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64" name="Freeform: Shape 163"/>
                    <p:cNvSpPr/>
                    <p:nvPr/>
                  </p:nvSpPr>
                  <p:spPr>
                    <a:xfrm>
                      <a:off x="7463297" y="3384378"/>
                      <a:ext cx="52240" cy="52240"/>
                    </a:xfrm>
                    <a:custGeom>
                      <a:avLst/>
                      <a:gdLst>
                        <a:gd name="connsiteX0" fmla="*/ 0 w 52240"/>
                        <a:gd name="connsiteY0" fmla="*/ 0 h 52240"/>
                        <a:gd name="connsiteX1" fmla="*/ 52241 w 52240"/>
                        <a:gd name="connsiteY1" fmla="*/ 0 h 52240"/>
                        <a:gd name="connsiteX2" fmla="*/ 52241 w 52240"/>
                        <a:gd name="connsiteY2" fmla="*/ 52241 h 52240"/>
                        <a:gd name="connsiteX3" fmla="*/ 0 w 52240"/>
                        <a:gd name="connsiteY3" fmla="*/ 52241 h 52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2240" h="52240">
                          <a:moveTo>
                            <a:pt x="0" y="0"/>
                          </a:moveTo>
                          <a:lnTo>
                            <a:pt x="52241" y="0"/>
                          </a:lnTo>
                          <a:lnTo>
                            <a:pt x="52241" y="52241"/>
                          </a:lnTo>
                          <a:lnTo>
                            <a:pt x="0" y="52241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Freeform: Shape 164"/>
                    <p:cNvSpPr/>
                    <p:nvPr/>
                  </p:nvSpPr>
                  <p:spPr>
                    <a:xfrm>
                      <a:off x="7348629" y="3410426"/>
                      <a:ext cx="52240" cy="14551"/>
                    </a:xfrm>
                    <a:custGeom>
                      <a:avLst/>
                      <a:gdLst>
                        <a:gd name="connsiteX0" fmla="*/ 0 w 52240"/>
                        <a:gd name="connsiteY0" fmla="*/ 0 h 14551"/>
                        <a:gd name="connsiteX1" fmla="*/ 52241 w 52240"/>
                        <a:gd name="connsiteY1" fmla="*/ 0 h 14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2240" h="14551">
                          <a:moveTo>
                            <a:pt x="0" y="0"/>
                          </a:moveTo>
                          <a:lnTo>
                            <a:pt x="52241" y="0"/>
                          </a:lnTo>
                        </a:path>
                      </a:pathLst>
                    </a:custGeom>
                    <a:ln w="6350" cap="rnd">
                      <a:solidFill>
                        <a:schemeClr val="tx1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9" name="Rectangle 148"/>
                <p:cNvSpPr/>
                <p:nvPr/>
              </p:nvSpPr>
              <p:spPr>
                <a:xfrm>
                  <a:off x="1345066" y="1801136"/>
                  <a:ext cx="1008674" cy="2631768"/>
                </a:xfrm>
                <a:prstGeom prst="rect">
                  <a:avLst/>
                </a:prstGeom>
                <a:solidFill>
                  <a:srgbClr val="FCDEC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1345069" y="1495613"/>
                  <a:ext cx="5584744" cy="305521"/>
                </a:xfrm>
                <a:prstGeom prst="rect">
                  <a:avLst/>
                </a:prstGeom>
                <a:solidFill>
                  <a:srgbClr val="FDC7EB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430776" y="1952196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427747" y="2566413"/>
                  <a:ext cx="845073" cy="45067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1421688" y="3180631"/>
                  <a:ext cx="848103" cy="1064890"/>
                  <a:chOff x="1568733" y="2087344"/>
                  <a:chExt cx="848103" cy="1064890"/>
                </a:xfrm>
                <a:solidFill>
                  <a:schemeClr val="bg1"/>
                </a:solidFill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1571763" y="2087344"/>
                    <a:ext cx="845073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1568733" y="2701562"/>
                    <a:ext cx="845074" cy="450672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33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2467759" y="1943193"/>
                  <a:ext cx="4323447" cy="230567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33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1221571" y="1238316"/>
                <a:ext cx="499925" cy="128529"/>
                <a:chOff x="453011" y="754211"/>
                <a:chExt cx="280051" cy="59547"/>
              </a:xfrm>
              <a:solidFill>
                <a:srgbClr val="FBF281"/>
              </a:solidFill>
            </p:grpSpPr>
            <p:sp>
              <p:nvSpPr>
                <p:cNvPr id="146" name="Arrow: Left 145"/>
                <p:cNvSpPr/>
                <p:nvPr/>
              </p:nvSpPr>
              <p:spPr>
                <a:xfrm>
                  <a:off x="453011" y="754211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Arrow: Left 146"/>
                <p:cNvSpPr/>
                <p:nvPr/>
              </p:nvSpPr>
              <p:spPr>
                <a:xfrm flipH="1">
                  <a:off x="611562" y="755890"/>
                  <a:ext cx="121500" cy="57868"/>
                </a:xfrm>
                <a:prstGeom prst="leftArrow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03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: Rounded Corners 138"/>
              <p:cNvSpPr/>
              <p:nvPr/>
            </p:nvSpPr>
            <p:spPr>
              <a:xfrm>
                <a:off x="2901655" y="1238316"/>
                <a:ext cx="1997702" cy="1479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33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6027251" y="1244647"/>
                <a:ext cx="525475" cy="134342"/>
                <a:chOff x="6133903" y="4521147"/>
                <a:chExt cx="275884" cy="70532"/>
              </a:xfrm>
              <a:solidFill>
                <a:srgbClr val="FBF281"/>
              </a:solidFill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133903" y="452148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236749" y="452131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339595" y="4521147"/>
                  <a:ext cx="70192" cy="70192"/>
                </a:xfrm>
                <a:prstGeom prst="ellipse">
                  <a:avLst/>
                </a:prstGeom>
                <a:solidFill>
                  <a:srgbClr val="F5F40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9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4550646" y="2768887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76200">
                    <a:solidFill>
                      <a:srgbClr val="58CEFC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Watching!</a:t>
              </a:r>
              <a:endParaRPr kumimoji="0" lang="en-PH" sz="1200" b="0" i="0" u="none" strike="noStrike" kern="1200" cap="none" spc="0" normalizeH="0" baseline="0" noProof="0" dirty="0">
                <a:ln w="76200">
                  <a:solidFill>
                    <a:srgbClr val="58CEFC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44130" y="2752884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</a:t>
              </a:r>
              <a:r>
                <a:rPr lang="en-PH" sz="1200" dirty="0">
                  <a:ln w="3175">
                    <a:solidFill>
                      <a:sysClr val="windowText" lastClr="000000"/>
                    </a:solidFill>
                  </a:ln>
                  <a:solidFill>
                    <a:srgbClr val="C48AFF"/>
                  </a:solidFill>
                  <a:latin typeface="iCiel Cadena" panose="02000503000000020004" pitchFamily="50" charset="-93"/>
                </a:rPr>
                <a:t>!</a:t>
              </a:r>
              <a:endParaRPr kumimoji="0" lang="en-PH" sz="1200" b="0" i="0" u="none" strike="noStrike" kern="1200" cap="none" spc="0" normalizeH="0" baseline="0" noProof="0">
                <a:ln w="3175">
                  <a:solidFill>
                    <a:sysClr val="windowText" lastClr="000000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38708" y="2788218"/>
              <a:ext cx="4239732" cy="1077218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200" b="0" i="0" u="none" strike="noStrike" kern="1200" cap="none" spc="0" normalizeH="0" baseline="0" noProof="0">
                  <a:ln w="3175">
                    <a:solidFill>
                      <a:sysClr val="windowText" lastClr="000000"/>
                    </a:solidFill>
                  </a:ln>
                  <a:solidFill>
                    <a:srgbClr val="F5F406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Thanks For Watching!</a:t>
              </a:r>
              <a:endParaRPr kumimoji="0" lang="en-PH" sz="12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51201" y="2155636"/>
              <a:ext cx="1236355" cy="349049"/>
            </a:xfrm>
            <a:prstGeom prst="ellipse">
              <a:avLst/>
            </a:prstGeom>
            <a:solidFill>
              <a:srgbClr val="FDC7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6403" y="2185068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C48AFF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11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15608" y="2184588"/>
              <a:ext cx="1885950" cy="2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200" b="0" i="0" u="none" strike="noStrike" kern="1200" cap="none" spc="0" normalizeH="0" baseline="0" noProof="0" dirty="0">
                  <a:ln w="3175">
                    <a:solidFill>
                      <a:prstClr val="black"/>
                    </a:solidFill>
                  </a:ln>
                  <a:solidFill>
                    <a:srgbClr val="58CEFC"/>
                  </a:solidFill>
                  <a:effectLst/>
                  <a:uLnTx/>
                  <a:uFillTx/>
                  <a:latin typeface="iCiel Cadena" panose="02000503000000020004" pitchFamily="50" charset="-93"/>
                  <a:ea typeface="+mn-ea"/>
                  <a:cs typeface="+mn-cs"/>
                </a:rPr>
                <a:t>Nhóm 11</a:t>
              </a:r>
            </a:p>
          </p:txBody>
        </p:sp>
      </p:grpSp>
      <p:sp>
        <p:nvSpPr>
          <p:cNvPr id="193" name="Rectangle 192"/>
          <p:cNvSpPr/>
          <p:nvPr/>
        </p:nvSpPr>
        <p:spPr>
          <a:xfrm>
            <a:off x="2852982" y="6730289"/>
            <a:ext cx="6541053" cy="88634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2861328" y="6005510"/>
            <a:ext cx="65180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900017" y="5349782"/>
            <a:ext cx="8391966" cy="1490511"/>
          </a:xfrm>
          <a:prstGeom prst="rect">
            <a:avLst/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!!laptopbase"/>
          <p:cNvGrpSpPr/>
          <p:nvPr/>
        </p:nvGrpSpPr>
        <p:grpSpPr>
          <a:xfrm>
            <a:off x="2424502" y="5319254"/>
            <a:ext cx="7400708" cy="302713"/>
            <a:chOff x="4212625" y="4381608"/>
            <a:chExt cx="3766745" cy="154072"/>
          </a:xfrm>
          <a:solidFill>
            <a:srgbClr val="FEA4E2"/>
          </a:solidFill>
        </p:grpSpPr>
        <p:sp>
          <p:nvSpPr>
            <p:cNvPr id="115" name="Freeform: Shape 114"/>
            <p:cNvSpPr/>
            <p:nvPr/>
          </p:nvSpPr>
          <p:spPr>
            <a:xfrm>
              <a:off x="4212625" y="4381608"/>
              <a:ext cx="3766745" cy="154072"/>
            </a:xfrm>
            <a:custGeom>
              <a:avLst/>
              <a:gdLst>
                <a:gd name="connsiteX0" fmla="*/ 0 w 3766745"/>
                <a:gd name="connsiteY0" fmla="*/ 0 h 154072"/>
                <a:gd name="connsiteX1" fmla="*/ 3766745 w 3766745"/>
                <a:gd name="connsiteY1" fmla="*/ 0 h 154072"/>
                <a:gd name="connsiteX2" fmla="*/ 3766745 w 3766745"/>
                <a:gd name="connsiteY2" fmla="*/ 58480 h 154072"/>
                <a:gd name="connsiteX3" fmla="*/ 3671153 w 3766745"/>
                <a:gd name="connsiteY3" fmla="*/ 154072 h 154072"/>
                <a:gd name="connsiteX4" fmla="*/ 95592 w 3766745"/>
                <a:gd name="connsiteY4" fmla="*/ 154072 h 154072"/>
                <a:gd name="connsiteX5" fmla="*/ 0 w 3766745"/>
                <a:gd name="connsiteY5" fmla="*/ 58480 h 15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745" h="154072">
                  <a:moveTo>
                    <a:pt x="0" y="0"/>
                  </a:moveTo>
                  <a:lnTo>
                    <a:pt x="3766745" y="0"/>
                  </a:lnTo>
                  <a:lnTo>
                    <a:pt x="3766745" y="58480"/>
                  </a:lnTo>
                  <a:cubicBezTo>
                    <a:pt x="3766745" y="111274"/>
                    <a:pt x="3723947" y="154072"/>
                    <a:pt x="3671153" y="154072"/>
                  </a:cubicBezTo>
                  <a:lnTo>
                    <a:pt x="95592" y="154072"/>
                  </a:lnTo>
                  <a:cubicBezTo>
                    <a:pt x="42798" y="154072"/>
                    <a:pt x="0" y="111274"/>
                    <a:pt x="0" y="58480"/>
                  </a:cubicBez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716951" y="4381608"/>
              <a:ext cx="758098" cy="57444"/>
            </a:xfrm>
            <a:custGeom>
              <a:avLst/>
              <a:gdLst>
                <a:gd name="connsiteX0" fmla="*/ 0 w 758098"/>
                <a:gd name="connsiteY0" fmla="*/ 0 h 57444"/>
                <a:gd name="connsiteX1" fmla="*/ 758098 w 758098"/>
                <a:gd name="connsiteY1" fmla="*/ 0 h 57444"/>
                <a:gd name="connsiteX2" fmla="*/ 758098 w 758098"/>
                <a:gd name="connsiteY2" fmla="*/ 4150 h 57444"/>
                <a:gd name="connsiteX3" fmla="*/ 704804 w 758098"/>
                <a:gd name="connsiteY3" fmla="*/ 57444 h 57444"/>
                <a:gd name="connsiteX4" fmla="*/ 53294 w 758098"/>
                <a:gd name="connsiteY4" fmla="*/ 57444 h 57444"/>
                <a:gd name="connsiteX5" fmla="*/ 0 w 758098"/>
                <a:gd name="connsiteY5" fmla="*/ 4150 h 5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098" h="57444">
                  <a:moveTo>
                    <a:pt x="0" y="0"/>
                  </a:moveTo>
                  <a:lnTo>
                    <a:pt x="758098" y="0"/>
                  </a:lnTo>
                  <a:lnTo>
                    <a:pt x="758098" y="4150"/>
                  </a:lnTo>
                  <a:cubicBezTo>
                    <a:pt x="758098" y="33583"/>
                    <a:pt x="734237" y="57444"/>
                    <a:pt x="704804" y="57444"/>
                  </a:cubicBezTo>
                  <a:lnTo>
                    <a:pt x="53294" y="57444"/>
                  </a:lnTo>
                  <a:cubicBezTo>
                    <a:pt x="23861" y="57444"/>
                    <a:pt x="0" y="33583"/>
                    <a:pt x="0" y="4150"/>
                  </a:cubicBezTo>
                  <a:close/>
                </a:path>
              </a:pathLst>
            </a:cu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!!desk"/>
          <p:cNvSpPr/>
          <p:nvPr/>
        </p:nvSpPr>
        <p:spPr>
          <a:xfrm>
            <a:off x="-60000" y="5615082"/>
            <a:ext cx="12312000" cy="180000"/>
          </a:xfrm>
          <a:prstGeom prst="rect">
            <a:avLst/>
          </a:prstGeom>
          <a:solidFill>
            <a:srgbClr val="D1DAF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10527870" y="4011239"/>
            <a:ext cx="1118614" cy="1605439"/>
            <a:chOff x="10373871" y="4142312"/>
            <a:chExt cx="1144500" cy="1642591"/>
          </a:xfrm>
        </p:grpSpPr>
        <p:grpSp>
          <p:nvGrpSpPr>
            <p:cNvPr id="76" name="Graphic 73"/>
            <p:cNvGrpSpPr/>
            <p:nvPr/>
          </p:nvGrpSpPr>
          <p:grpSpPr>
            <a:xfrm>
              <a:off x="10373871" y="4142312"/>
              <a:ext cx="1144500" cy="1642591"/>
              <a:chOff x="589761" y="4142312"/>
              <a:chExt cx="1144500" cy="1642591"/>
            </a:xfrm>
          </p:grpSpPr>
          <p:sp>
            <p:nvSpPr>
              <p:cNvPr id="81" name="Graphic 73"/>
              <p:cNvSpPr/>
              <p:nvPr/>
            </p:nvSpPr>
            <p:spPr>
              <a:xfrm>
                <a:off x="640708" y="4568421"/>
                <a:ext cx="1042603" cy="1216482"/>
              </a:xfrm>
              <a:custGeom>
                <a:avLst/>
                <a:gdLst>
                  <a:gd name="connsiteX0" fmla="*/ 1042604 w 1042603"/>
                  <a:gd name="connsiteY0" fmla="*/ 0 h 1216482"/>
                  <a:gd name="connsiteX1" fmla="*/ 915488 w 1042603"/>
                  <a:gd name="connsiteY1" fmla="*/ 1165328 h 1216482"/>
                  <a:gd name="connsiteX2" fmla="*/ 858467 w 1042603"/>
                  <a:gd name="connsiteY2" fmla="*/ 1216483 h 1216482"/>
                  <a:gd name="connsiteX3" fmla="*/ 184170 w 1042603"/>
                  <a:gd name="connsiteY3" fmla="*/ 1216483 h 1216482"/>
                  <a:gd name="connsiteX4" fmla="*/ 127116 w 1042603"/>
                  <a:gd name="connsiteY4" fmla="*/ 1165328 h 1216482"/>
                  <a:gd name="connsiteX5" fmla="*/ 0 w 1042603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2603" h="1216482">
                    <a:moveTo>
                      <a:pt x="1042604" y="0"/>
                    </a:moveTo>
                    <a:lnTo>
                      <a:pt x="915488" y="1165328"/>
                    </a:lnTo>
                    <a:cubicBezTo>
                      <a:pt x="912303" y="1194425"/>
                      <a:pt x="887732" y="1216483"/>
                      <a:pt x="858467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DEC8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Graphic 73"/>
              <p:cNvSpPr/>
              <p:nvPr/>
            </p:nvSpPr>
            <p:spPr>
              <a:xfrm>
                <a:off x="648502" y="4565823"/>
                <a:ext cx="921857" cy="1216482"/>
              </a:xfrm>
              <a:custGeom>
                <a:avLst/>
                <a:gdLst>
                  <a:gd name="connsiteX0" fmla="*/ 921857 w 921857"/>
                  <a:gd name="connsiteY0" fmla="*/ 0 h 1216482"/>
                  <a:gd name="connsiteX1" fmla="*/ 794742 w 921857"/>
                  <a:gd name="connsiteY1" fmla="*/ 1165328 h 1216482"/>
                  <a:gd name="connsiteX2" fmla="*/ 737721 w 921857"/>
                  <a:gd name="connsiteY2" fmla="*/ 1216483 h 1216482"/>
                  <a:gd name="connsiteX3" fmla="*/ 184170 w 921857"/>
                  <a:gd name="connsiteY3" fmla="*/ 1216483 h 1216482"/>
                  <a:gd name="connsiteX4" fmla="*/ 127116 w 921857"/>
                  <a:gd name="connsiteY4" fmla="*/ 1165328 h 1216482"/>
                  <a:gd name="connsiteX5" fmla="*/ 0 w 921857"/>
                  <a:gd name="connsiteY5" fmla="*/ 0 h 121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1857" h="1216482">
                    <a:moveTo>
                      <a:pt x="921857" y="0"/>
                    </a:moveTo>
                    <a:lnTo>
                      <a:pt x="794742" y="1165328"/>
                    </a:lnTo>
                    <a:cubicBezTo>
                      <a:pt x="791591" y="1194425"/>
                      <a:pt x="766985" y="1216483"/>
                      <a:pt x="737721" y="1216483"/>
                    </a:cubicBezTo>
                    <a:lnTo>
                      <a:pt x="184170" y="1216483"/>
                    </a:lnTo>
                    <a:cubicBezTo>
                      <a:pt x="154872" y="1216483"/>
                      <a:pt x="130300" y="1194425"/>
                      <a:pt x="127116" y="11653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EADC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Graphic 73"/>
              <p:cNvSpPr/>
              <p:nvPr/>
            </p:nvSpPr>
            <p:spPr>
              <a:xfrm>
                <a:off x="665075" y="4792104"/>
                <a:ext cx="993872" cy="723104"/>
              </a:xfrm>
              <a:custGeom>
                <a:avLst/>
                <a:gdLst>
                  <a:gd name="connsiteX0" fmla="*/ 993873 w 993872"/>
                  <a:gd name="connsiteY0" fmla="*/ 0 h 723104"/>
                  <a:gd name="connsiteX1" fmla="*/ 925592 w 993872"/>
                  <a:gd name="connsiteY1" fmla="*/ 625385 h 723104"/>
                  <a:gd name="connsiteX2" fmla="*/ 914945 w 993872"/>
                  <a:gd name="connsiteY2" fmla="*/ 723105 h 723104"/>
                  <a:gd name="connsiteX3" fmla="*/ 78924 w 993872"/>
                  <a:gd name="connsiteY3" fmla="*/ 723105 h 723104"/>
                  <a:gd name="connsiteX4" fmla="*/ 68281 w 993872"/>
                  <a:gd name="connsiteY4" fmla="*/ 625385 h 723104"/>
                  <a:gd name="connsiteX5" fmla="*/ 0 w 993872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3872" h="723104">
                    <a:moveTo>
                      <a:pt x="993873" y="0"/>
                    </a:moveTo>
                    <a:lnTo>
                      <a:pt x="925592" y="625385"/>
                    </a:lnTo>
                    <a:lnTo>
                      <a:pt x="914945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8ADA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Graphic 73"/>
              <p:cNvSpPr/>
              <p:nvPr/>
            </p:nvSpPr>
            <p:spPr>
              <a:xfrm>
                <a:off x="672869" y="4799031"/>
                <a:ext cx="873099" cy="712800"/>
              </a:xfrm>
              <a:custGeom>
                <a:avLst/>
                <a:gdLst>
                  <a:gd name="connsiteX0" fmla="*/ 873099 w 873099"/>
                  <a:gd name="connsiteY0" fmla="*/ 0 h 723104"/>
                  <a:gd name="connsiteX1" fmla="*/ 804855 w 873099"/>
                  <a:gd name="connsiteY1" fmla="*/ 625385 h 723104"/>
                  <a:gd name="connsiteX2" fmla="*/ 794209 w 873099"/>
                  <a:gd name="connsiteY2" fmla="*/ 723105 h 723104"/>
                  <a:gd name="connsiteX3" fmla="*/ 78924 w 873099"/>
                  <a:gd name="connsiteY3" fmla="*/ 723105 h 723104"/>
                  <a:gd name="connsiteX4" fmla="*/ 68281 w 873099"/>
                  <a:gd name="connsiteY4" fmla="*/ 625385 h 723104"/>
                  <a:gd name="connsiteX5" fmla="*/ 0 w 873099"/>
                  <a:gd name="connsiteY5" fmla="*/ 0 h 72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099" h="723104">
                    <a:moveTo>
                      <a:pt x="873099" y="0"/>
                    </a:moveTo>
                    <a:lnTo>
                      <a:pt x="804855" y="625385"/>
                    </a:lnTo>
                    <a:lnTo>
                      <a:pt x="794209" y="723105"/>
                    </a:lnTo>
                    <a:lnTo>
                      <a:pt x="78924" y="723105"/>
                    </a:lnTo>
                    <a:lnTo>
                      <a:pt x="68281" y="625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A4E2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Graphic 73"/>
              <p:cNvSpPr/>
              <p:nvPr/>
            </p:nvSpPr>
            <p:spPr>
              <a:xfrm>
                <a:off x="694186" y="4142312"/>
                <a:ext cx="935651" cy="150433"/>
              </a:xfrm>
              <a:custGeom>
                <a:avLst/>
                <a:gdLst>
                  <a:gd name="connsiteX0" fmla="*/ 935652 w 935651"/>
                  <a:gd name="connsiteY0" fmla="*/ 150434 h 150433"/>
                  <a:gd name="connsiteX1" fmla="*/ 0 w 935651"/>
                  <a:gd name="connsiteY1" fmla="*/ 150434 h 150433"/>
                  <a:gd name="connsiteX2" fmla="*/ 12628 w 935651"/>
                  <a:gd name="connsiteY2" fmla="*/ 54695 h 150433"/>
                  <a:gd name="connsiteX3" fmla="*/ 74962 w 935651"/>
                  <a:gd name="connsiteY3" fmla="*/ 0 h 150433"/>
                  <a:gd name="connsiteX4" fmla="*/ 860690 w 935651"/>
                  <a:gd name="connsiteY4" fmla="*/ 0 h 150433"/>
                  <a:gd name="connsiteX5" fmla="*/ 923057 w 935651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651" h="150433">
                    <a:moveTo>
                      <a:pt x="935652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860690" y="0"/>
                    </a:lnTo>
                    <a:cubicBezTo>
                      <a:pt x="892261" y="0"/>
                      <a:pt x="918911" y="23385"/>
                      <a:pt x="923057" y="54698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Graphic 73"/>
              <p:cNvSpPr/>
              <p:nvPr/>
            </p:nvSpPr>
            <p:spPr>
              <a:xfrm>
                <a:off x="696091" y="4146122"/>
                <a:ext cx="812819" cy="150433"/>
              </a:xfrm>
              <a:custGeom>
                <a:avLst/>
                <a:gdLst>
                  <a:gd name="connsiteX0" fmla="*/ 812820 w 812819"/>
                  <a:gd name="connsiteY0" fmla="*/ 150434 h 150433"/>
                  <a:gd name="connsiteX1" fmla="*/ 0 w 812819"/>
                  <a:gd name="connsiteY1" fmla="*/ 150434 h 150433"/>
                  <a:gd name="connsiteX2" fmla="*/ 12628 w 812819"/>
                  <a:gd name="connsiteY2" fmla="*/ 54695 h 150433"/>
                  <a:gd name="connsiteX3" fmla="*/ 74962 w 812819"/>
                  <a:gd name="connsiteY3" fmla="*/ 0 h 150433"/>
                  <a:gd name="connsiteX4" fmla="*/ 737824 w 812819"/>
                  <a:gd name="connsiteY4" fmla="*/ 0 h 150433"/>
                  <a:gd name="connsiteX5" fmla="*/ 800192 w 812819"/>
                  <a:gd name="connsiteY5" fmla="*/ 54698 h 15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2819" h="150433">
                    <a:moveTo>
                      <a:pt x="812820" y="150434"/>
                    </a:moveTo>
                    <a:lnTo>
                      <a:pt x="0" y="150434"/>
                    </a:lnTo>
                    <a:lnTo>
                      <a:pt x="12628" y="54695"/>
                    </a:lnTo>
                    <a:cubicBezTo>
                      <a:pt x="16741" y="23385"/>
                      <a:pt x="43391" y="0"/>
                      <a:pt x="74962" y="0"/>
                    </a:cubicBezTo>
                    <a:lnTo>
                      <a:pt x="737824" y="0"/>
                    </a:lnTo>
                    <a:cubicBezTo>
                      <a:pt x="769396" y="0"/>
                      <a:pt x="796046" y="23385"/>
                      <a:pt x="800192" y="54698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Graphic 73"/>
              <p:cNvSpPr/>
              <p:nvPr/>
            </p:nvSpPr>
            <p:spPr>
              <a:xfrm>
                <a:off x="589761" y="4292745"/>
                <a:ext cx="1144500" cy="275688"/>
              </a:xfrm>
              <a:custGeom>
                <a:avLst/>
                <a:gdLst>
                  <a:gd name="connsiteX0" fmla="*/ 1098358 w 1144500"/>
                  <a:gd name="connsiteY0" fmla="*/ 275689 h 275688"/>
                  <a:gd name="connsiteX1" fmla="*/ 46143 w 1144500"/>
                  <a:gd name="connsiteY1" fmla="*/ 275689 h 275688"/>
                  <a:gd name="connsiteX2" fmla="*/ 184 w 1144500"/>
                  <a:gd name="connsiteY2" fmla="*/ 225470 h 275688"/>
                  <a:gd name="connsiteX3" fmla="*/ 15957 w 1144500"/>
                  <a:gd name="connsiteY3" fmla="*/ 47722 h 275688"/>
                  <a:gd name="connsiteX4" fmla="*/ 68083 w 1144500"/>
                  <a:gd name="connsiteY4" fmla="*/ 0 h 275688"/>
                  <a:gd name="connsiteX5" fmla="*/ 1076455 w 1144500"/>
                  <a:gd name="connsiteY5" fmla="*/ 0 h 275688"/>
                  <a:gd name="connsiteX6" fmla="*/ 1128545 w 1144500"/>
                  <a:gd name="connsiteY6" fmla="*/ 47722 h 275688"/>
                  <a:gd name="connsiteX7" fmla="*/ 1144317 w 1144500"/>
                  <a:gd name="connsiteY7" fmla="*/ 225470 h 275688"/>
                  <a:gd name="connsiteX8" fmla="*/ 1098358 w 1144500"/>
                  <a:gd name="connsiteY8" fmla="*/ 275689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4500" h="275688">
                    <a:moveTo>
                      <a:pt x="1098358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1076455" y="0"/>
                    </a:lnTo>
                    <a:cubicBezTo>
                      <a:pt x="1103547" y="0"/>
                      <a:pt x="1126158" y="20703"/>
                      <a:pt x="1128545" y="47722"/>
                    </a:cubicBezTo>
                    <a:lnTo>
                      <a:pt x="1144317" y="225470"/>
                    </a:lnTo>
                    <a:cubicBezTo>
                      <a:pt x="1146710" y="252458"/>
                      <a:pt x="1125447" y="275689"/>
                      <a:pt x="1098358" y="275689"/>
                    </a:cubicBezTo>
                    <a:close/>
                  </a:path>
                </a:pathLst>
              </a:custGeom>
              <a:solidFill>
                <a:srgbClr val="465A61"/>
              </a:solidFill>
              <a:ln w="334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Graphic 73"/>
              <p:cNvSpPr/>
              <p:nvPr/>
            </p:nvSpPr>
            <p:spPr>
              <a:xfrm>
                <a:off x="591666" y="4296555"/>
                <a:ext cx="1025906" cy="270000"/>
              </a:xfrm>
              <a:custGeom>
                <a:avLst/>
                <a:gdLst>
                  <a:gd name="connsiteX0" fmla="*/ 1025907 w 1025906"/>
                  <a:gd name="connsiteY0" fmla="*/ 275689 h 275688"/>
                  <a:gd name="connsiteX1" fmla="*/ 46143 w 1025906"/>
                  <a:gd name="connsiteY1" fmla="*/ 275689 h 275688"/>
                  <a:gd name="connsiteX2" fmla="*/ 184 w 1025906"/>
                  <a:gd name="connsiteY2" fmla="*/ 225470 h 275688"/>
                  <a:gd name="connsiteX3" fmla="*/ 15957 w 1025906"/>
                  <a:gd name="connsiteY3" fmla="*/ 47722 h 275688"/>
                  <a:gd name="connsiteX4" fmla="*/ 68083 w 1025906"/>
                  <a:gd name="connsiteY4" fmla="*/ 0 h 275688"/>
                  <a:gd name="connsiteX5" fmla="*/ 953589 w 1025906"/>
                  <a:gd name="connsiteY5" fmla="*/ 0 h 275688"/>
                  <a:gd name="connsiteX6" fmla="*/ 1005716 w 1025906"/>
                  <a:gd name="connsiteY6" fmla="*/ 47722 h 27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5906" h="275688">
                    <a:moveTo>
                      <a:pt x="1025907" y="275689"/>
                    </a:moveTo>
                    <a:lnTo>
                      <a:pt x="46143" y="275689"/>
                    </a:lnTo>
                    <a:cubicBezTo>
                      <a:pt x="19051" y="275689"/>
                      <a:pt x="-2212" y="252458"/>
                      <a:pt x="184" y="225470"/>
                    </a:cubicBezTo>
                    <a:lnTo>
                      <a:pt x="15957" y="47722"/>
                    </a:lnTo>
                    <a:cubicBezTo>
                      <a:pt x="18343" y="20703"/>
                      <a:pt x="40957" y="0"/>
                      <a:pt x="68083" y="0"/>
                    </a:cubicBezTo>
                    <a:lnTo>
                      <a:pt x="953589" y="0"/>
                    </a:lnTo>
                    <a:cubicBezTo>
                      <a:pt x="980682" y="0"/>
                      <a:pt x="1003293" y="20703"/>
                      <a:pt x="1005716" y="47722"/>
                    </a:cubicBezTo>
                    <a:close/>
                  </a:path>
                </a:pathLst>
              </a:custGeom>
              <a:solidFill>
                <a:srgbClr val="596C76"/>
              </a:solidFill>
              <a:ln w="3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: Shape 178"/>
            <p:cNvSpPr/>
            <p:nvPr/>
          </p:nvSpPr>
          <p:spPr>
            <a:xfrm rot="18865600">
              <a:off x="10734738" y="4999852"/>
              <a:ext cx="307606" cy="307606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39173" y="3587442"/>
            <a:ext cx="1370606" cy="2026638"/>
            <a:chOff x="555049" y="3574737"/>
            <a:chExt cx="1379198" cy="2039343"/>
          </a:xfrm>
        </p:grpSpPr>
        <p:grpSp>
          <p:nvGrpSpPr>
            <p:cNvPr id="238" name="Graphic 234"/>
            <p:cNvGrpSpPr/>
            <p:nvPr/>
          </p:nvGrpSpPr>
          <p:grpSpPr>
            <a:xfrm>
              <a:off x="555049" y="3574737"/>
              <a:ext cx="1379198" cy="1382105"/>
              <a:chOff x="-15508" y="1791808"/>
              <a:chExt cx="2485336" cy="2490573"/>
            </a:xfrm>
          </p:grpSpPr>
          <p:grpSp>
            <p:nvGrpSpPr>
              <p:cNvPr id="239" name="Graphic 234"/>
              <p:cNvGrpSpPr/>
              <p:nvPr/>
            </p:nvGrpSpPr>
            <p:grpSpPr>
              <a:xfrm>
                <a:off x="1303122" y="1796198"/>
                <a:ext cx="1166706" cy="2257473"/>
                <a:chOff x="1303122" y="1796198"/>
                <a:chExt cx="1166706" cy="2257473"/>
              </a:xfrm>
            </p:grpSpPr>
            <p:sp>
              <p:nvSpPr>
                <p:cNvPr id="240" name="Graphic 234"/>
                <p:cNvSpPr/>
                <p:nvPr/>
              </p:nvSpPr>
              <p:spPr>
                <a:xfrm>
                  <a:off x="2135864" y="2253212"/>
                  <a:ext cx="333964" cy="586458"/>
                </a:xfrm>
                <a:custGeom>
                  <a:avLst/>
                  <a:gdLst>
                    <a:gd name="connsiteX0" fmla="*/ 157361 w 333964"/>
                    <a:gd name="connsiteY0" fmla="*/ 586459 h 586458"/>
                    <a:gd name="connsiteX1" fmla="*/ 140762 w 333964"/>
                    <a:gd name="connsiteY1" fmla="*/ 583348 h 586458"/>
                    <a:gd name="connsiteX2" fmla="*/ 114370 w 333964"/>
                    <a:gd name="connsiteY2" fmla="*/ 523735 h 586458"/>
                    <a:gd name="connsiteX3" fmla="*/ 239957 w 333964"/>
                    <a:gd name="connsiteY3" fmla="*/ 198606 h 586458"/>
                    <a:gd name="connsiteX4" fmla="*/ 224904 w 333964"/>
                    <a:gd name="connsiteY4" fmla="*/ 164602 h 586458"/>
                    <a:gd name="connsiteX5" fmla="*/ 29500 w 333964"/>
                    <a:gd name="connsiteY5" fmla="*/ 89118 h 586458"/>
                    <a:gd name="connsiteX6" fmla="*/ 3108 w 333964"/>
                    <a:gd name="connsiteY6" fmla="*/ 29504 h 586458"/>
                    <a:gd name="connsiteX7" fmla="*/ 62716 w 333964"/>
                    <a:gd name="connsiteY7" fmla="*/ 3113 h 586458"/>
                    <a:gd name="connsiteX8" fmla="*/ 258126 w 333964"/>
                    <a:gd name="connsiteY8" fmla="*/ 78597 h 586458"/>
                    <a:gd name="connsiteX9" fmla="*/ 325956 w 333964"/>
                    <a:gd name="connsiteY9" fmla="*/ 231828 h 586458"/>
                    <a:gd name="connsiteX10" fmla="*/ 200369 w 333964"/>
                    <a:gd name="connsiteY10" fmla="*/ 556957 h 586458"/>
                    <a:gd name="connsiteX11" fmla="*/ 157361 w 333964"/>
                    <a:gd name="connsiteY11" fmla="*/ 586459 h 58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3964" h="586458">
                      <a:moveTo>
                        <a:pt x="157361" y="586459"/>
                      </a:moveTo>
                      <a:cubicBezTo>
                        <a:pt x="151838" y="586459"/>
                        <a:pt x="146225" y="585462"/>
                        <a:pt x="140762" y="583348"/>
                      </a:cubicBezTo>
                      <a:cubicBezTo>
                        <a:pt x="117010" y="574177"/>
                        <a:pt x="105199" y="547487"/>
                        <a:pt x="114370" y="523735"/>
                      </a:cubicBezTo>
                      <a:lnTo>
                        <a:pt x="239957" y="198606"/>
                      </a:lnTo>
                      <a:cubicBezTo>
                        <a:pt x="245193" y="185052"/>
                        <a:pt x="238470" y="169838"/>
                        <a:pt x="224904" y="164602"/>
                      </a:cubicBezTo>
                      <a:lnTo>
                        <a:pt x="29500" y="89118"/>
                      </a:lnTo>
                      <a:cubicBezTo>
                        <a:pt x="5747" y="79946"/>
                        <a:pt x="-6063" y="53256"/>
                        <a:pt x="3108" y="29504"/>
                      </a:cubicBezTo>
                      <a:cubicBezTo>
                        <a:pt x="12280" y="5758"/>
                        <a:pt x="38952" y="-6071"/>
                        <a:pt x="62716" y="3113"/>
                      </a:cubicBezTo>
                      <a:lnTo>
                        <a:pt x="258126" y="78597"/>
                      </a:lnTo>
                      <a:cubicBezTo>
                        <a:pt x="319227" y="102200"/>
                        <a:pt x="349559" y="170728"/>
                        <a:pt x="325956" y="231828"/>
                      </a:cubicBezTo>
                      <a:lnTo>
                        <a:pt x="200369" y="556957"/>
                      </a:lnTo>
                      <a:cubicBezTo>
                        <a:pt x="193306" y="575246"/>
                        <a:pt x="175859" y="586459"/>
                        <a:pt x="157361" y="586459"/>
                      </a:cubicBez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aphic 234"/>
                <p:cNvGrpSpPr/>
                <p:nvPr/>
              </p:nvGrpSpPr>
              <p:grpSpPr>
                <a:xfrm>
                  <a:off x="1303122" y="1796198"/>
                  <a:ext cx="1085245" cy="2257473"/>
                  <a:chOff x="1303122" y="1796198"/>
                  <a:chExt cx="1085245" cy="2257473"/>
                </a:xfrm>
              </p:grpSpPr>
              <p:sp>
                <p:nvSpPr>
                  <p:cNvPr id="242" name="Graphic 234"/>
                  <p:cNvSpPr/>
                  <p:nvPr/>
                </p:nvSpPr>
                <p:spPr>
                  <a:xfrm>
                    <a:off x="2061536" y="1796198"/>
                    <a:ext cx="326831" cy="417022"/>
                  </a:xfrm>
                  <a:custGeom>
                    <a:avLst/>
                    <a:gdLst>
                      <a:gd name="connsiteX0" fmla="*/ 208057 w 326831"/>
                      <a:gd name="connsiteY0" fmla="*/ 417023 h 417022"/>
                      <a:gd name="connsiteX1" fmla="*/ 0 w 326831"/>
                      <a:gd name="connsiteY1" fmla="*/ 336654 h 417022"/>
                      <a:gd name="connsiteX2" fmla="*/ 114546 w 326831"/>
                      <a:gd name="connsiteY2" fmla="*/ 40120 h 417022"/>
                      <a:gd name="connsiteX3" fmla="*/ 195619 w 326831"/>
                      <a:gd name="connsiteY3" fmla="*/ 4229 h 417022"/>
                      <a:gd name="connsiteX4" fmla="*/ 286711 w 326831"/>
                      <a:gd name="connsiteY4" fmla="*/ 39416 h 417022"/>
                      <a:gd name="connsiteX5" fmla="*/ 322603 w 326831"/>
                      <a:gd name="connsiteY5" fmla="*/ 120489 h 417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6831" h="417022">
                        <a:moveTo>
                          <a:pt x="208057" y="417023"/>
                        </a:moveTo>
                        <a:lnTo>
                          <a:pt x="0" y="336654"/>
                        </a:lnTo>
                        <a:lnTo>
                          <a:pt x="114546" y="40120"/>
                        </a:lnTo>
                        <a:cubicBezTo>
                          <a:pt x="127025" y="7824"/>
                          <a:pt x="163322" y="-8250"/>
                          <a:pt x="195619" y="4229"/>
                        </a:cubicBezTo>
                        <a:lnTo>
                          <a:pt x="286711" y="39416"/>
                        </a:lnTo>
                        <a:cubicBezTo>
                          <a:pt x="319008" y="51895"/>
                          <a:pt x="335082" y="88192"/>
                          <a:pt x="322603" y="120489"/>
                        </a:cubicBezTo>
                        <a:close/>
                      </a:path>
                    </a:pathLst>
                  </a:custGeom>
                  <a:solidFill>
                    <a:srgbClr val="F5F406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" name="Graphic 234"/>
                  <p:cNvGrpSpPr/>
                  <p:nvPr/>
                </p:nvGrpSpPr>
                <p:grpSpPr>
                  <a:xfrm>
                    <a:off x="1303122" y="1956902"/>
                    <a:ext cx="1071283" cy="2096769"/>
                    <a:chOff x="1303122" y="1956902"/>
                    <a:chExt cx="1071283" cy="2096769"/>
                  </a:xfrm>
                  <a:solidFill>
                    <a:srgbClr val="E8AE4D"/>
                  </a:solidFill>
                </p:grpSpPr>
                <p:sp>
                  <p:nvSpPr>
                    <p:cNvPr id="244" name="Graphic 234"/>
                    <p:cNvSpPr/>
                    <p:nvPr/>
                  </p:nvSpPr>
                  <p:spPr>
                    <a:xfrm>
                      <a:off x="1303122" y="2293506"/>
                      <a:ext cx="947070" cy="1760165"/>
                    </a:xfrm>
                    <a:custGeom>
                      <a:avLst/>
                      <a:gdLst>
                        <a:gd name="connsiteX0" fmla="*/ 645641 w 947070"/>
                        <a:gd name="connsiteY0" fmla="*/ 0 h 1760165"/>
                        <a:gd name="connsiteX1" fmla="*/ 627406 w 947070"/>
                        <a:gd name="connsiteY1" fmla="*/ 12473 h 1760165"/>
                        <a:gd name="connsiteX2" fmla="*/ 0 w 947070"/>
                        <a:gd name="connsiteY2" fmla="*/ 1636681 h 1760165"/>
                        <a:gd name="connsiteX3" fmla="*/ 319671 w 947070"/>
                        <a:gd name="connsiteY3" fmla="*/ 1760166 h 1760165"/>
                        <a:gd name="connsiteX4" fmla="*/ 947071 w 947070"/>
                        <a:gd name="connsiteY4" fmla="*/ 135958 h 1760165"/>
                        <a:gd name="connsiteX5" fmla="*/ 936872 w 947070"/>
                        <a:gd name="connsiteY5" fmla="*/ 112498 h 1760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7070" h="1760165">
                          <a:moveTo>
                            <a:pt x="645641" y="0"/>
                          </a:moveTo>
                          <a:lnTo>
                            <a:pt x="627406" y="12473"/>
                          </a:lnTo>
                          <a:lnTo>
                            <a:pt x="0" y="1636681"/>
                          </a:lnTo>
                          <a:lnTo>
                            <a:pt x="319671" y="1760166"/>
                          </a:lnTo>
                          <a:lnTo>
                            <a:pt x="947071" y="135958"/>
                          </a:lnTo>
                          <a:lnTo>
                            <a:pt x="936872" y="112498"/>
                          </a:ln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Graphic 234"/>
                    <p:cNvSpPr/>
                    <p:nvPr/>
                  </p:nvSpPr>
                  <p:spPr>
                    <a:xfrm>
                      <a:off x="2000286" y="1956902"/>
                      <a:ext cx="374119" cy="302521"/>
                    </a:xfrm>
                    <a:custGeom>
                      <a:avLst/>
                      <a:gdLst>
                        <a:gd name="connsiteX0" fmla="*/ 336276 w 374119"/>
                        <a:gd name="connsiteY0" fmla="*/ 84852 h 302521"/>
                        <a:gd name="connsiteX1" fmla="*/ 126936 w 374119"/>
                        <a:gd name="connsiteY1" fmla="*/ 3988 h 302521"/>
                        <a:gd name="connsiteX2" fmla="*/ 50460 w 374119"/>
                        <a:gd name="connsiteY2" fmla="*/ 37843 h 302521"/>
                        <a:gd name="connsiteX3" fmla="*/ 0 w 374119"/>
                        <a:gd name="connsiteY3" fmla="*/ 168475 h 302521"/>
                        <a:gd name="connsiteX4" fmla="*/ 11142 w 374119"/>
                        <a:gd name="connsiteY4" fmla="*/ 192299 h 302521"/>
                        <a:gd name="connsiteX5" fmla="*/ 296480 w 374119"/>
                        <a:gd name="connsiteY5" fmla="*/ 302522 h 302521"/>
                        <a:gd name="connsiteX6" fmla="*/ 319671 w 374119"/>
                        <a:gd name="connsiteY6" fmla="*/ 291959 h 302521"/>
                        <a:gd name="connsiteX7" fmla="*/ 370131 w 374119"/>
                        <a:gd name="connsiteY7" fmla="*/ 161328 h 302521"/>
                        <a:gd name="connsiteX8" fmla="*/ 336276 w 374119"/>
                        <a:gd name="connsiteY8" fmla="*/ 84852 h 302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4119" h="302521">
                          <a:moveTo>
                            <a:pt x="336276" y="84852"/>
                          </a:moveTo>
                          <a:lnTo>
                            <a:pt x="126936" y="3988"/>
                          </a:lnTo>
                          <a:cubicBezTo>
                            <a:pt x="96472" y="-7780"/>
                            <a:pt x="62235" y="7380"/>
                            <a:pt x="50460" y="37843"/>
                          </a:cubicBezTo>
                          <a:lnTo>
                            <a:pt x="0" y="168475"/>
                          </a:lnTo>
                          <a:lnTo>
                            <a:pt x="11142" y="192299"/>
                          </a:lnTo>
                          <a:lnTo>
                            <a:pt x="296480" y="302522"/>
                          </a:lnTo>
                          <a:lnTo>
                            <a:pt x="319671" y="291959"/>
                          </a:lnTo>
                          <a:lnTo>
                            <a:pt x="370131" y="161328"/>
                          </a:lnTo>
                          <a:cubicBezTo>
                            <a:pt x="381900" y="130858"/>
                            <a:pt x="366745" y="96621"/>
                            <a:pt x="336276" y="84852"/>
                          </a:cubicBezTo>
                          <a:close/>
                        </a:path>
                      </a:pathLst>
                    </a:custGeom>
                    <a:solidFill>
                      <a:srgbClr val="FF8E01"/>
                    </a:solidFill>
                    <a:ln w="635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46" name="Graphic 234"/>
                <p:cNvSpPr/>
                <p:nvPr/>
              </p:nvSpPr>
              <p:spPr>
                <a:xfrm rot="17465953">
                  <a:off x="2029572" y="2108181"/>
                  <a:ext cx="193621" cy="338716"/>
                </a:xfrm>
                <a:custGeom>
                  <a:avLst/>
                  <a:gdLst>
                    <a:gd name="connsiteX0" fmla="*/ 0 w 193621"/>
                    <a:gd name="connsiteY0" fmla="*/ 0 h 342703"/>
                    <a:gd name="connsiteX1" fmla="*/ 193621 w 193621"/>
                    <a:gd name="connsiteY1" fmla="*/ 0 h 342703"/>
                    <a:gd name="connsiteX2" fmla="*/ 193621 w 193621"/>
                    <a:gd name="connsiteY2" fmla="*/ 342704 h 342703"/>
                    <a:gd name="connsiteX3" fmla="*/ 0 w 193621"/>
                    <a:gd name="connsiteY3" fmla="*/ 342704 h 342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3621" h="342703">
                      <a:moveTo>
                        <a:pt x="0" y="0"/>
                      </a:moveTo>
                      <a:lnTo>
                        <a:pt x="193621" y="0"/>
                      </a:lnTo>
                      <a:lnTo>
                        <a:pt x="193621" y="342704"/>
                      </a:lnTo>
                      <a:lnTo>
                        <a:pt x="0" y="342704"/>
                      </a:lnTo>
                      <a:close/>
                    </a:path>
                  </a:pathLst>
                </a:custGeom>
                <a:solidFill>
                  <a:srgbClr val="F5F40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7" name="Graphic 234"/>
              <p:cNvGrpSpPr/>
              <p:nvPr/>
            </p:nvGrpSpPr>
            <p:grpSpPr>
              <a:xfrm>
                <a:off x="965294" y="1791808"/>
                <a:ext cx="406152" cy="2192821"/>
                <a:chOff x="965294" y="1791808"/>
                <a:chExt cx="406152" cy="2192821"/>
              </a:xfrm>
            </p:grpSpPr>
            <p:grpSp>
              <p:nvGrpSpPr>
                <p:cNvPr id="248" name="Graphic 234"/>
                <p:cNvGrpSpPr/>
                <p:nvPr/>
              </p:nvGrpSpPr>
              <p:grpSpPr>
                <a:xfrm>
                  <a:off x="965294" y="1791808"/>
                  <a:ext cx="402484" cy="2192821"/>
                  <a:chOff x="965294" y="1791808"/>
                  <a:chExt cx="402484" cy="2192821"/>
                </a:xfrm>
                <a:solidFill>
                  <a:srgbClr val="9BC4F9"/>
                </a:solidFill>
              </p:grpSpPr>
              <p:sp>
                <p:nvSpPr>
                  <p:cNvPr id="249" name="Graphic 234"/>
                  <p:cNvSpPr/>
                  <p:nvPr/>
                </p:nvSpPr>
                <p:spPr>
                  <a:xfrm>
                    <a:off x="965294" y="2370847"/>
                    <a:ext cx="391142" cy="1613782"/>
                  </a:xfrm>
                  <a:custGeom>
                    <a:avLst/>
                    <a:gdLst>
                      <a:gd name="connsiteX0" fmla="*/ 92531 w 391142"/>
                      <a:gd name="connsiteY0" fmla="*/ 0 h 1613782"/>
                      <a:gd name="connsiteX1" fmla="*/ 36596 w 391142"/>
                      <a:gd name="connsiteY1" fmla="*/ 26481 h 1613782"/>
                      <a:gd name="connsiteX2" fmla="*/ 0 w 391142"/>
                      <a:gd name="connsiteY2" fmla="*/ 1605567 h 1613782"/>
                      <a:gd name="connsiteX3" fmla="*/ 354541 w 391142"/>
                      <a:gd name="connsiteY3" fmla="*/ 1613783 h 1613782"/>
                      <a:gd name="connsiteX4" fmla="*/ 391143 w 391142"/>
                      <a:gd name="connsiteY4" fmla="*/ 34697 h 1613782"/>
                      <a:gd name="connsiteX5" fmla="*/ 336527 w 391142"/>
                      <a:gd name="connsiteY5" fmla="*/ 4496 h 1613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1142" h="1613782">
                        <a:moveTo>
                          <a:pt x="92531" y="0"/>
                        </a:moveTo>
                        <a:lnTo>
                          <a:pt x="36596" y="26481"/>
                        </a:lnTo>
                        <a:lnTo>
                          <a:pt x="0" y="1605567"/>
                        </a:lnTo>
                        <a:lnTo>
                          <a:pt x="354541" y="1613783"/>
                        </a:lnTo>
                        <a:lnTo>
                          <a:pt x="391143" y="34697"/>
                        </a:lnTo>
                        <a:lnTo>
                          <a:pt x="336527" y="4496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Graphic 234"/>
                  <p:cNvSpPr/>
                  <p:nvPr/>
                </p:nvSpPr>
                <p:spPr>
                  <a:xfrm>
                    <a:off x="1006595" y="1791808"/>
                    <a:ext cx="361183" cy="438053"/>
                  </a:xfrm>
                  <a:custGeom>
                    <a:avLst/>
                    <a:gdLst>
                      <a:gd name="connsiteX0" fmla="*/ 298599 w 361183"/>
                      <a:gd name="connsiteY0" fmla="*/ 438053 h 438053"/>
                      <a:gd name="connsiteX1" fmla="*/ 354541 w 361183"/>
                      <a:gd name="connsiteY1" fmla="*/ 411113 h 438053"/>
                      <a:gd name="connsiteX2" fmla="*/ 361151 w 361183"/>
                      <a:gd name="connsiteY2" fmla="*/ 126025 h 438053"/>
                      <a:gd name="connsiteX3" fmla="*/ 243375 w 361183"/>
                      <a:gd name="connsiteY3" fmla="*/ 2660 h 438053"/>
                      <a:gd name="connsiteX4" fmla="*/ 129975 w 361183"/>
                      <a:gd name="connsiteY4" fmla="*/ 33 h 438053"/>
                      <a:gd name="connsiteX5" fmla="*/ 6610 w 361183"/>
                      <a:gd name="connsiteY5" fmla="*/ 117809 h 438053"/>
                      <a:gd name="connsiteX6" fmla="*/ 0 w 361183"/>
                      <a:gd name="connsiteY6" fmla="*/ 402897 h 438053"/>
                      <a:gd name="connsiteX7" fmla="*/ 54604 w 361183"/>
                      <a:gd name="connsiteY7" fmla="*/ 433563 h 43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1183" h="438053">
                        <a:moveTo>
                          <a:pt x="298599" y="438053"/>
                        </a:moveTo>
                        <a:lnTo>
                          <a:pt x="354541" y="411113"/>
                        </a:lnTo>
                        <a:lnTo>
                          <a:pt x="361151" y="126025"/>
                        </a:lnTo>
                        <a:cubicBezTo>
                          <a:pt x="362691" y="59438"/>
                          <a:pt x="309962" y="4201"/>
                          <a:pt x="243375" y="2660"/>
                        </a:cubicBezTo>
                        <a:lnTo>
                          <a:pt x="129975" y="33"/>
                        </a:lnTo>
                        <a:cubicBezTo>
                          <a:pt x="63387" y="-1513"/>
                          <a:pt x="8150" y="51222"/>
                          <a:pt x="6610" y="117809"/>
                        </a:cubicBezTo>
                        <a:lnTo>
                          <a:pt x="0" y="402897"/>
                        </a:lnTo>
                        <a:lnTo>
                          <a:pt x="54604" y="433563"/>
                        </a:lnTo>
                        <a:close/>
                      </a:path>
                    </a:pathLst>
                  </a:custGeom>
                  <a:solidFill>
                    <a:srgbClr val="D1DAFB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1" name="Graphic 234"/>
                <p:cNvSpPr/>
                <p:nvPr/>
              </p:nvSpPr>
              <p:spPr>
                <a:xfrm rot="16279054">
                  <a:off x="1092432" y="2121996"/>
                  <a:ext cx="202735" cy="355293"/>
                </a:xfrm>
                <a:custGeom>
                  <a:avLst/>
                  <a:gdLst>
                    <a:gd name="connsiteX0" fmla="*/ 0 w 202736"/>
                    <a:gd name="connsiteY0" fmla="*/ 0 h 354736"/>
                    <a:gd name="connsiteX1" fmla="*/ 202736 w 202736"/>
                    <a:gd name="connsiteY1" fmla="*/ 0 h 354736"/>
                    <a:gd name="connsiteX2" fmla="*/ 202736 w 202736"/>
                    <a:gd name="connsiteY2" fmla="*/ 354736 h 354736"/>
                    <a:gd name="connsiteX3" fmla="*/ 0 w 202736"/>
                    <a:gd name="connsiteY3" fmla="*/ 354736 h 35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736" h="354736">
                      <a:moveTo>
                        <a:pt x="0" y="0"/>
                      </a:moveTo>
                      <a:lnTo>
                        <a:pt x="202736" y="0"/>
                      </a:lnTo>
                      <a:lnTo>
                        <a:pt x="202736" y="354736"/>
                      </a:lnTo>
                      <a:lnTo>
                        <a:pt x="0" y="354736"/>
                      </a:ln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" name="Graphic 234"/>
              <p:cNvGrpSpPr/>
              <p:nvPr/>
            </p:nvGrpSpPr>
            <p:grpSpPr>
              <a:xfrm>
                <a:off x="-15508" y="1796198"/>
                <a:ext cx="1298718" cy="2486183"/>
                <a:chOff x="-15508" y="1796198"/>
                <a:chExt cx="1298718" cy="2486183"/>
              </a:xfrm>
            </p:grpSpPr>
            <p:sp>
              <p:nvSpPr>
                <p:cNvPr id="253" name="Graphic 234"/>
                <p:cNvSpPr/>
                <p:nvPr/>
              </p:nvSpPr>
              <p:spPr>
                <a:xfrm>
                  <a:off x="24643" y="2134679"/>
                  <a:ext cx="1258567" cy="2147702"/>
                </a:xfrm>
                <a:custGeom>
                  <a:avLst/>
                  <a:gdLst>
                    <a:gd name="connsiteX0" fmla="*/ 345125 w 1258567"/>
                    <a:gd name="connsiteY0" fmla="*/ 5559 h 2147702"/>
                    <a:gd name="connsiteX1" fmla="*/ 345125 w 1258567"/>
                    <a:gd name="connsiteY1" fmla="*/ 5553 h 2147702"/>
                    <a:gd name="connsiteX2" fmla="*/ 345125 w 1258567"/>
                    <a:gd name="connsiteY2" fmla="*/ 5559 h 2147702"/>
                    <a:gd name="connsiteX3" fmla="*/ 303920 w 1258567"/>
                    <a:gd name="connsiteY3" fmla="*/ 0 h 2147702"/>
                    <a:gd name="connsiteX4" fmla="*/ 22307 w 1258567"/>
                    <a:gd name="connsiteY4" fmla="*/ 129712 h 2147702"/>
                    <a:gd name="connsiteX5" fmla="*/ 6 w 1258567"/>
                    <a:gd name="connsiteY5" fmla="*/ 164523 h 2147702"/>
                    <a:gd name="connsiteX6" fmla="*/ 0 w 1258567"/>
                    <a:gd name="connsiteY6" fmla="*/ 164517 h 2147702"/>
                    <a:gd name="connsiteX7" fmla="*/ 6 w 1258567"/>
                    <a:gd name="connsiteY7" fmla="*/ 164523 h 2147702"/>
                    <a:gd name="connsiteX8" fmla="*/ 913448 w 1258567"/>
                    <a:gd name="connsiteY8" fmla="*/ 2147702 h 2147702"/>
                    <a:gd name="connsiteX9" fmla="*/ 1258567 w 1258567"/>
                    <a:gd name="connsiteY9" fmla="*/ 1988744 h 214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58567" h="2147702">
                      <a:moveTo>
                        <a:pt x="345125" y="5559"/>
                      </a:moveTo>
                      <a:lnTo>
                        <a:pt x="345125" y="5553"/>
                      </a:lnTo>
                      <a:lnTo>
                        <a:pt x="345125" y="5559"/>
                      </a:lnTo>
                      <a:lnTo>
                        <a:pt x="303920" y="0"/>
                      </a:lnTo>
                      <a:lnTo>
                        <a:pt x="22307" y="129712"/>
                      </a:lnTo>
                      <a:lnTo>
                        <a:pt x="6" y="164523"/>
                      </a:lnTo>
                      <a:lnTo>
                        <a:pt x="0" y="164517"/>
                      </a:lnTo>
                      <a:lnTo>
                        <a:pt x="6" y="164523"/>
                      </a:lnTo>
                      <a:lnTo>
                        <a:pt x="913448" y="2147702"/>
                      </a:lnTo>
                      <a:lnTo>
                        <a:pt x="1258567" y="1988744"/>
                      </a:lnTo>
                      <a:close/>
                    </a:path>
                  </a:pathLst>
                </a:custGeom>
                <a:solidFill>
                  <a:srgbClr val="FEA4E2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Graphic 234"/>
                <p:cNvSpPr/>
                <p:nvPr/>
              </p:nvSpPr>
              <p:spPr>
                <a:xfrm>
                  <a:off x="-15508" y="1796198"/>
                  <a:ext cx="385275" cy="503003"/>
                </a:xfrm>
                <a:custGeom>
                  <a:avLst/>
                  <a:gdLst>
                    <a:gd name="connsiteX0" fmla="*/ 40157 w 385275"/>
                    <a:gd name="connsiteY0" fmla="*/ 503004 h 503003"/>
                    <a:gd name="connsiteX1" fmla="*/ 385276 w 385275"/>
                    <a:gd name="connsiteY1" fmla="*/ 344040 h 503003"/>
                    <a:gd name="connsiteX2" fmla="*/ 385270 w 385275"/>
                    <a:gd name="connsiteY2" fmla="*/ 344028 h 503003"/>
                    <a:gd name="connsiteX3" fmla="*/ 324038 w 385275"/>
                    <a:gd name="connsiteY3" fmla="*/ 259385 h 503003"/>
                    <a:gd name="connsiteX4" fmla="*/ 55114 w 385275"/>
                    <a:gd name="connsiteY4" fmla="*/ 8869 h 503003"/>
                    <a:gd name="connsiteX5" fmla="*/ 32 w 385275"/>
                    <a:gd name="connsiteY5" fmla="*/ 34239 h 503003"/>
                    <a:gd name="connsiteX6" fmla="*/ 15622 w 385275"/>
                    <a:gd name="connsiteY6" fmla="*/ 401445 h 503003"/>
                    <a:gd name="connsiteX7" fmla="*/ 40157 w 385275"/>
                    <a:gd name="connsiteY7" fmla="*/ 503004 h 503003"/>
                    <a:gd name="connsiteX8" fmla="*/ 40157 w 385275"/>
                    <a:gd name="connsiteY8" fmla="*/ 503004 h 50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275" h="503003">
                      <a:moveTo>
                        <a:pt x="40157" y="503004"/>
                      </a:moveTo>
                      <a:lnTo>
                        <a:pt x="385276" y="344040"/>
                      </a:lnTo>
                      <a:cubicBezTo>
                        <a:pt x="385276" y="344034"/>
                        <a:pt x="385276" y="344034"/>
                        <a:pt x="385270" y="344028"/>
                      </a:cubicBezTo>
                      <a:cubicBezTo>
                        <a:pt x="370563" y="312096"/>
                        <a:pt x="349761" y="283346"/>
                        <a:pt x="324038" y="259385"/>
                      </a:cubicBezTo>
                      <a:lnTo>
                        <a:pt x="55114" y="8869"/>
                      </a:lnTo>
                      <a:cubicBezTo>
                        <a:pt x="33666" y="-11110"/>
                        <a:pt x="-1210" y="4958"/>
                        <a:pt x="32" y="34239"/>
                      </a:cubicBezTo>
                      <a:lnTo>
                        <a:pt x="15622" y="401445"/>
                      </a:lnTo>
                      <a:cubicBezTo>
                        <a:pt x="17115" y="436572"/>
                        <a:pt x="25444" y="471066"/>
                        <a:pt x="40157" y="503004"/>
                      </a:cubicBezTo>
                      <a:cubicBezTo>
                        <a:pt x="40157" y="502998"/>
                        <a:pt x="40157" y="503004"/>
                        <a:pt x="40157" y="503004"/>
                      </a:cubicBezTo>
                      <a:close/>
                    </a:path>
                  </a:pathLst>
                </a:custGeom>
                <a:solidFill>
                  <a:srgbClr val="596C76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Graphic 234"/>
                <p:cNvSpPr/>
                <p:nvPr/>
              </p:nvSpPr>
              <p:spPr>
                <a:xfrm>
                  <a:off x="155340" y="2200437"/>
                  <a:ext cx="1001417" cy="2048578"/>
                </a:xfrm>
                <a:custGeom>
                  <a:avLst/>
                  <a:gdLst>
                    <a:gd name="connsiteX0" fmla="*/ 997178 w 1001417"/>
                    <a:gd name="connsiteY0" fmla="*/ 1983179 h 2048578"/>
                    <a:gd name="connsiteX1" fmla="*/ 83742 w 1001417"/>
                    <a:gd name="connsiteY1" fmla="*/ 0 h 2048578"/>
                    <a:gd name="connsiteX2" fmla="*/ 0 w 1001417"/>
                    <a:gd name="connsiteY2" fmla="*/ 38572 h 2048578"/>
                    <a:gd name="connsiteX3" fmla="*/ 913442 w 1001417"/>
                    <a:gd name="connsiteY3" fmla="*/ 2021752 h 2048578"/>
                    <a:gd name="connsiteX4" fmla="*/ 955346 w 1001417"/>
                    <a:gd name="connsiteY4" fmla="*/ 2048579 h 2048578"/>
                    <a:gd name="connsiteX5" fmla="*/ 974603 w 1001417"/>
                    <a:gd name="connsiteY5" fmla="*/ 2044340 h 2048578"/>
                    <a:gd name="connsiteX6" fmla="*/ 997178 w 1001417"/>
                    <a:gd name="connsiteY6" fmla="*/ 1983179 h 204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1417" h="2048578">
                      <a:moveTo>
                        <a:pt x="997178" y="1983179"/>
                      </a:moveTo>
                      <a:lnTo>
                        <a:pt x="83742" y="0"/>
                      </a:lnTo>
                      <a:lnTo>
                        <a:pt x="0" y="38572"/>
                      </a:lnTo>
                      <a:lnTo>
                        <a:pt x="913442" y="2021752"/>
                      </a:lnTo>
                      <a:cubicBezTo>
                        <a:pt x="921223" y="2038631"/>
                        <a:pt x="937899" y="2048579"/>
                        <a:pt x="955346" y="2048579"/>
                      </a:cubicBezTo>
                      <a:cubicBezTo>
                        <a:pt x="961801" y="2048579"/>
                        <a:pt x="968351" y="2047218"/>
                        <a:pt x="974603" y="2044340"/>
                      </a:cubicBezTo>
                      <a:cubicBezTo>
                        <a:pt x="997716" y="2033681"/>
                        <a:pt x="1007831" y="2006305"/>
                        <a:pt x="997178" y="1983179"/>
                      </a:cubicBezTo>
                      <a:close/>
                    </a:path>
                  </a:pathLst>
                </a:custGeom>
                <a:solidFill>
                  <a:srgbClr val="FE8ADA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63" name="Freeform: Shape 262"/>
            <p:cNvSpPr/>
            <p:nvPr/>
          </p:nvSpPr>
          <p:spPr>
            <a:xfrm>
              <a:off x="659141" y="4260550"/>
              <a:ext cx="1088630" cy="1353530"/>
            </a:xfrm>
            <a:custGeom>
              <a:avLst/>
              <a:gdLst>
                <a:gd name="connsiteX0" fmla="*/ 0 w 1088630"/>
                <a:gd name="connsiteY0" fmla="*/ 0 h 1010680"/>
                <a:gd name="connsiteX1" fmla="*/ 872611 w 1088630"/>
                <a:gd name="connsiteY1" fmla="*/ 0 h 1010680"/>
                <a:gd name="connsiteX2" fmla="*/ 884549 w 1088630"/>
                <a:gd name="connsiteY2" fmla="*/ 0 h 1010680"/>
                <a:gd name="connsiteX3" fmla="*/ 1088630 w 1088630"/>
                <a:gd name="connsiteY3" fmla="*/ 0 h 1010680"/>
                <a:gd name="connsiteX4" fmla="*/ 948490 w 1088630"/>
                <a:gd name="connsiteY4" fmla="*/ 908997 h 1010680"/>
                <a:gd name="connsiteX5" fmla="*/ 829931 w 1088630"/>
                <a:gd name="connsiteY5" fmla="*/ 1010680 h 1010680"/>
                <a:gd name="connsiteX6" fmla="*/ 625847 w 1088630"/>
                <a:gd name="connsiteY6" fmla="*/ 1010680 h 1010680"/>
                <a:gd name="connsiteX7" fmla="*/ 613909 w 1088630"/>
                <a:gd name="connsiteY7" fmla="*/ 1010680 h 1010680"/>
                <a:gd name="connsiteX8" fmla="*/ 258699 w 1088630"/>
                <a:gd name="connsiteY8" fmla="*/ 1010680 h 1010680"/>
                <a:gd name="connsiteX9" fmla="*/ 140140 w 1088630"/>
                <a:gd name="connsiteY9" fmla="*/ 908997 h 10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8630" h="1010680">
                  <a:moveTo>
                    <a:pt x="0" y="0"/>
                  </a:moveTo>
                  <a:lnTo>
                    <a:pt x="872611" y="0"/>
                  </a:lnTo>
                  <a:lnTo>
                    <a:pt x="884549" y="0"/>
                  </a:lnTo>
                  <a:lnTo>
                    <a:pt x="1088630" y="0"/>
                  </a:lnTo>
                  <a:lnTo>
                    <a:pt x="948490" y="908997"/>
                  </a:lnTo>
                  <a:cubicBezTo>
                    <a:pt x="939470" y="967502"/>
                    <a:pt x="889126" y="1010680"/>
                    <a:pt x="829931" y="1010680"/>
                  </a:cubicBezTo>
                  <a:lnTo>
                    <a:pt x="625847" y="1010680"/>
                  </a:lnTo>
                  <a:lnTo>
                    <a:pt x="613909" y="1010680"/>
                  </a:lnTo>
                  <a:lnTo>
                    <a:pt x="258699" y="1010680"/>
                  </a:lnTo>
                  <a:cubicBezTo>
                    <a:pt x="199504" y="1010680"/>
                    <a:pt x="149159" y="967502"/>
                    <a:pt x="140140" y="908997"/>
                  </a:cubicBezTo>
                  <a:close/>
                </a:path>
              </a:pathLst>
            </a:custGeom>
            <a:solidFill>
              <a:srgbClr val="FDEADC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/>
            <p:cNvSpPr/>
            <p:nvPr/>
          </p:nvSpPr>
          <p:spPr>
            <a:xfrm>
              <a:off x="576109" y="4230338"/>
              <a:ext cx="1254700" cy="157164"/>
            </a:xfrm>
            <a:custGeom>
              <a:avLst/>
              <a:gdLst>
                <a:gd name="connsiteX0" fmla="*/ 78582 w 1254700"/>
                <a:gd name="connsiteY0" fmla="*/ 0 h 157164"/>
                <a:gd name="connsiteX1" fmla="*/ 1045073 w 1254700"/>
                <a:gd name="connsiteY1" fmla="*/ 0 h 157164"/>
                <a:gd name="connsiteX2" fmla="*/ 1176115 w 1254700"/>
                <a:gd name="connsiteY2" fmla="*/ 0 h 157164"/>
                <a:gd name="connsiteX3" fmla="*/ 1176115 w 1254700"/>
                <a:gd name="connsiteY3" fmla="*/ 0 h 157164"/>
                <a:gd name="connsiteX4" fmla="*/ 1206703 w 1254700"/>
                <a:gd name="connsiteY4" fmla="*/ 6176 h 157164"/>
                <a:gd name="connsiteX5" fmla="*/ 1229509 w 1254700"/>
                <a:gd name="connsiteY5" fmla="*/ 21552 h 157164"/>
                <a:gd name="connsiteX6" fmla="*/ 1231681 w 1254700"/>
                <a:gd name="connsiteY6" fmla="*/ 23016 h 157164"/>
                <a:gd name="connsiteX7" fmla="*/ 1254700 w 1254700"/>
                <a:gd name="connsiteY7" fmla="*/ 78582 h 157164"/>
                <a:gd name="connsiteX8" fmla="*/ 1176118 w 1254700"/>
                <a:gd name="connsiteY8" fmla="*/ 157164 h 157164"/>
                <a:gd name="connsiteX9" fmla="*/ 1176115 w 1254700"/>
                <a:gd name="connsiteY9" fmla="*/ 157164 h 157164"/>
                <a:gd name="connsiteX10" fmla="*/ 966491 w 1254700"/>
                <a:gd name="connsiteY10" fmla="*/ 157164 h 157164"/>
                <a:gd name="connsiteX11" fmla="*/ 78582 w 1254700"/>
                <a:gd name="connsiteY11" fmla="*/ 157164 h 157164"/>
                <a:gd name="connsiteX12" fmla="*/ 0 w 1254700"/>
                <a:gd name="connsiteY12" fmla="*/ 78582 h 157164"/>
                <a:gd name="connsiteX13" fmla="*/ 78582 w 1254700"/>
                <a:gd name="connsiteY13" fmla="*/ 0 h 15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700" h="157164">
                  <a:moveTo>
                    <a:pt x="78582" y="0"/>
                  </a:moveTo>
                  <a:lnTo>
                    <a:pt x="1045073" y="0"/>
                  </a:lnTo>
                  <a:lnTo>
                    <a:pt x="1176115" y="0"/>
                  </a:lnTo>
                  <a:lnTo>
                    <a:pt x="1176115" y="0"/>
                  </a:lnTo>
                  <a:cubicBezTo>
                    <a:pt x="1186965" y="0"/>
                    <a:pt x="1197301" y="2199"/>
                    <a:pt x="1206703" y="6176"/>
                  </a:cubicBezTo>
                  <a:lnTo>
                    <a:pt x="1229509" y="21552"/>
                  </a:lnTo>
                  <a:lnTo>
                    <a:pt x="1231681" y="23016"/>
                  </a:lnTo>
                  <a:cubicBezTo>
                    <a:pt x="1245902" y="37237"/>
                    <a:pt x="1254698" y="56883"/>
                    <a:pt x="1254700" y="78582"/>
                  </a:cubicBezTo>
                  <a:cubicBezTo>
                    <a:pt x="1254700" y="121982"/>
                    <a:pt x="1219518" y="157164"/>
                    <a:pt x="1176118" y="157164"/>
                  </a:cubicBezTo>
                  <a:lnTo>
                    <a:pt x="1176115" y="157164"/>
                  </a:lnTo>
                  <a:lnTo>
                    <a:pt x="966491" y="157164"/>
                  </a:lnTo>
                  <a:lnTo>
                    <a:pt x="78582" y="157164"/>
                  </a:lnTo>
                  <a:cubicBezTo>
                    <a:pt x="35182" y="157164"/>
                    <a:pt x="0" y="121982"/>
                    <a:pt x="0" y="78582"/>
                  </a:cubicBezTo>
                  <a:cubicBezTo>
                    <a:pt x="0" y="35183"/>
                    <a:pt x="35182" y="0"/>
                    <a:pt x="78582" y="0"/>
                  </a:cubicBezTo>
                  <a:close/>
                </a:path>
              </a:pathLst>
            </a:custGeom>
            <a:solidFill>
              <a:srgbClr val="F5F40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/>
            <p:cNvSpPr/>
            <p:nvPr/>
          </p:nvSpPr>
          <p:spPr>
            <a:xfrm>
              <a:off x="1178058" y="4742684"/>
              <a:ext cx="513848" cy="378607"/>
            </a:xfrm>
            <a:custGeom>
              <a:avLst/>
              <a:gdLst>
                <a:gd name="connsiteX0" fmla="*/ 54374 w 516446"/>
                <a:gd name="connsiteY0" fmla="*/ 0 h 378607"/>
                <a:gd name="connsiteX1" fmla="*/ 300425 w 516446"/>
                <a:gd name="connsiteY1" fmla="*/ 0 h 378607"/>
                <a:gd name="connsiteX2" fmla="*/ 312364 w 516446"/>
                <a:gd name="connsiteY2" fmla="*/ 0 h 378607"/>
                <a:gd name="connsiteX3" fmla="*/ 516446 w 516446"/>
                <a:gd name="connsiteY3" fmla="*/ 0 h 378607"/>
                <a:gd name="connsiteX4" fmla="*/ 458076 w 516446"/>
                <a:gd name="connsiteY4" fmla="*/ 378607 h 378607"/>
                <a:gd name="connsiteX5" fmla="*/ 242055 w 516446"/>
                <a:gd name="connsiteY5" fmla="*/ 378607 h 378607"/>
                <a:gd name="connsiteX6" fmla="*/ 242056 w 516446"/>
                <a:gd name="connsiteY6" fmla="*/ 378604 h 378607"/>
                <a:gd name="connsiteX7" fmla="*/ 54374 w 516446"/>
                <a:gd name="connsiteY7" fmla="*/ 378604 h 378607"/>
                <a:gd name="connsiteX8" fmla="*/ 0 w 516446"/>
                <a:gd name="connsiteY8" fmla="*/ 324230 h 378607"/>
                <a:gd name="connsiteX9" fmla="*/ 0 w 516446"/>
                <a:gd name="connsiteY9" fmla="*/ 54374 h 378607"/>
                <a:gd name="connsiteX10" fmla="*/ 54374 w 516446"/>
                <a:gd name="connsiteY10" fmla="*/ 0 h 378607"/>
                <a:gd name="connsiteX0-1" fmla="*/ 54374 w 516446"/>
                <a:gd name="connsiteY0-2" fmla="*/ 0 h 378607"/>
                <a:gd name="connsiteX1-3" fmla="*/ 300425 w 516446"/>
                <a:gd name="connsiteY1-4" fmla="*/ 0 h 378607"/>
                <a:gd name="connsiteX2-5" fmla="*/ 312364 w 516446"/>
                <a:gd name="connsiteY2-6" fmla="*/ 0 h 378607"/>
                <a:gd name="connsiteX3-7" fmla="*/ 516446 w 516446"/>
                <a:gd name="connsiteY3-8" fmla="*/ 0 h 378607"/>
                <a:gd name="connsiteX4-9" fmla="*/ 471065 w 516446"/>
                <a:gd name="connsiteY4-10" fmla="*/ 378607 h 378607"/>
                <a:gd name="connsiteX5-11" fmla="*/ 242055 w 516446"/>
                <a:gd name="connsiteY5-12" fmla="*/ 378607 h 378607"/>
                <a:gd name="connsiteX6-13" fmla="*/ 242056 w 516446"/>
                <a:gd name="connsiteY6-14" fmla="*/ 378604 h 378607"/>
                <a:gd name="connsiteX7-15" fmla="*/ 54374 w 516446"/>
                <a:gd name="connsiteY7-16" fmla="*/ 378604 h 378607"/>
                <a:gd name="connsiteX8-17" fmla="*/ 0 w 516446"/>
                <a:gd name="connsiteY8-18" fmla="*/ 324230 h 378607"/>
                <a:gd name="connsiteX9-19" fmla="*/ 0 w 516446"/>
                <a:gd name="connsiteY9-20" fmla="*/ 54374 h 378607"/>
                <a:gd name="connsiteX10-21" fmla="*/ 54374 w 516446"/>
                <a:gd name="connsiteY10-22" fmla="*/ 0 h 378607"/>
                <a:gd name="connsiteX0-23" fmla="*/ 54374 w 485273"/>
                <a:gd name="connsiteY0-24" fmla="*/ 0 h 378607"/>
                <a:gd name="connsiteX1-25" fmla="*/ 300425 w 485273"/>
                <a:gd name="connsiteY1-26" fmla="*/ 0 h 378607"/>
                <a:gd name="connsiteX2-27" fmla="*/ 312364 w 485273"/>
                <a:gd name="connsiteY2-28" fmla="*/ 0 h 378607"/>
                <a:gd name="connsiteX3-29" fmla="*/ 485273 w 485273"/>
                <a:gd name="connsiteY3-30" fmla="*/ 2598 h 378607"/>
                <a:gd name="connsiteX4-31" fmla="*/ 471065 w 485273"/>
                <a:gd name="connsiteY4-32" fmla="*/ 378607 h 378607"/>
                <a:gd name="connsiteX5-33" fmla="*/ 242055 w 485273"/>
                <a:gd name="connsiteY5-34" fmla="*/ 378607 h 378607"/>
                <a:gd name="connsiteX6-35" fmla="*/ 242056 w 485273"/>
                <a:gd name="connsiteY6-36" fmla="*/ 378604 h 378607"/>
                <a:gd name="connsiteX7-37" fmla="*/ 54374 w 485273"/>
                <a:gd name="connsiteY7-38" fmla="*/ 378604 h 378607"/>
                <a:gd name="connsiteX8-39" fmla="*/ 0 w 485273"/>
                <a:gd name="connsiteY8-40" fmla="*/ 324230 h 378607"/>
                <a:gd name="connsiteX9-41" fmla="*/ 0 w 485273"/>
                <a:gd name="connsiteY9-42" fmla="*/ 54374 h 378607"/>
                <a:gd name="connsiteX10-43" fmla="*/ 54374 w 485273"/>
                <a:gd name="connsiteY10-44" fmla="*/ 0 h 378607"/>
                <a:gd name="connsiteX0-45" fmla="*/ 54374 w 513848"/>
                <a:gd name="connsiteY0-46" fmla="*/ 0 h 378607"/>
                <a:gd name="connsiteX1-47" fmla="*/ 300425 w 513848"/>
                <a:gd name="connsiteY1-48" fmla="*/ 0 h 378607"/>
                <a:gd name="connsiteX2-49" fmla="*/ 312364 w 513848"/>
                <a:gd name="connsiteY2-50" fmla="*/ 0 h 378607"/>
                <a:gd name="connsiteX3-51" fmla="*/ 513848 w 513848"/>
                <a:gd name="connsiteY3-52" fmla="*/ 2598 h 378607"/>
                <a:gd name="connsiteX4-53" fmla="*/ 471065 w 513848"/>
                <a:gd name="connsiteY4-54" fmla="*/ 378607 h 378607"/>
                <a:gd name="connsiteX5-55" fmla="*/ 242055 w 513848"/>
                <a:gd name="connsiteY5-56" fmla="*/ 378607 h 378607"/>
                <a:gd name="connsiteX6-57" fmla="*/ 242056 w 513848"/>
                <a:gd name="connsiteY6-58" fmla="*/ 378604 h 378607"/>
                <a:gd name="connsiteX7-59" fmla="*/ 54374 w 513848"/>
                <a:gd name="connsiteY7-60" fmla="*/ 378604 h 378607"/>
                <a:gd name="connsiteX8-61" fmla="*/ 0 w 513848"/>
                <a:gd name="connsiteY8-62" fmla="*/ 324230 h 378607"/>
                <a:gd name="connsiteX9-63" fmla="*/ 0 w 513848"/>
                <a:gd name="connsiteY9-64" fmla="*/ 54374 h 378607"/>
                <a:gd name="connsiteX10-65" fmla="*/ 54374 w 513848"/>
                <a:gd name="connsiteY10-66" fmla="*/ 0 h 3786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13848" h="378607">
                  <a:moveTo>
                    <a:pt x="54374" y="0"/>
                  </a:moveTo>
                  <a:lnTo>
                    <a:pt x="300425" y="0"/>
                  </a:lnTo>
                  <a:lnTo>
                    <a:pt x="312364" y="0"/>
                  </a:lnTo>
                  <a:lnTo>
                    <a:pt x="513848" y="2598"/>
                  </a:lnTo>
                  <a:lnTo>
                    <a:pt x="471065" y="378607"/>
                  </a:lnTo>
                  <a:lnTo>
                    <a:pt x="242055" y="378607"/>
                  </a:lnTo>
                  <a:cubicBezTo>
                    <a:pt x="242055" y="378606"/>
                    <a:pt x="242056" y="378605"/>
                    <a:pt x="242056" y="378604"/>
                  </a:cubicBezTo>
                  <a:lnTo>
                    <a:pt x="54374" y="378604"/>
                  </a:lnTo>
                  <a:cubicBezTo>
                    <a:pt x="24344" y="378604"/>
                    <a:pt x="0" y="354259"/>
                    <a:pt x="0" y="324230"/>
                  </a:cubicBezTo>
                  <a:lnTo>
                    <a:pt x="0" y="54374"/>
                  </a:lnTo>
                  <a:cubicBezTo>
                    <a:pt x="0" y="24344"/>
                    <a:pt x="24344" y="0"/>
                    <a:pt x="54374" y="0"/>
                  </a:cubicBezTo>
                  <a:close/>
                </a:path>
              </a:pathLst>
            </a:custGeom>
            <a:solidFill>
              <a:srgbClr val="C48AFF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6055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77" name="TextBox 76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79" name="Freeform: Shape 7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: Rounded Corners 79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-4010" y="2467450"/>
            <a:ext cx="1776036" cy="983827"/>
            <a:chOff x="3082086" y="784526"/>
            <a:chExt cx="3512569" cy="1945771"/>
          </a:xfrm>
        </p:grpSpPr>
        <p:sp>
          <p:nvSpPr>
            <p:cNvPr id="82" name="TextBox 81"/>
            <p:cNvSpPr txBox="1"/>
            <p:nvPr/>
          </p:nvSpPr>
          <p:spPr>
            <a:xfrm>
              <a:off x="3082086" y="2063427"/>
              <a:ext cx="3512569" cy="66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84" name="Freeform: Shape 83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-1248" y="3632983"/>
            <a:ext cx="1776036" cy="983827"/>
            <a:chOff x="3082086" y="784526"/>
            <a:chExt cx="3512569" cy="1945771"/>
          </a:xfrm>
        </p:grpSpPr>
        <p:sp>
          <p:nvSpPr>
            <p:cNvPr id="87" name="TextBox 86"/>
            <p:cNvSpPr txBox="1"/>
            <p:nvPr/>
          </p:nvSpPr>
          <p:spPr>
            <a:xfrm>
              <a:off x="3082086" y="2063427"/>
              <a:ext cx="3512569" cy="66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89" name="Freeform: Shape 88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: Rounded Corners 89">
                <a:hlinkClick r:id="rId3" action="ppaction://hlinksldjump"/>
              </p:cNvPr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613025" y="552450"/>
            <a:ext cx="7489825" cy="5807710"/>
            <a:chOff x="2667971" y="1047395"/>
            <a:chExt cx="7490042" cy="4763211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2667971" y="1047395"/>
              <a:ext cx="7490042" cy="4763211"/>
            </a:xfrm>
            <a:prstGeom prst="roundRect">
              <a:avLst>
                <a:gd name="adj" fmla="val 0"/>
              </a:avLst>
            </a:prstGeom>
            <a:solidFill>
              <a:srgbClr val="FD86D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67971" y="1366940"/>
              <a:ext cx="7490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9986311" y="1366941"/>
              <a:ext cx="0" cy="44436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36683" y="1449359"/>
              <a:ext cx="7187417" cy="42981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986297" y="1366940"/>
              <a:ext cx="171716" cy="2086158"/>
            </a:xfrm>
            <a:prstGeom prst="rect">
              <a:avLst/>
            </a:pr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986296" y="3453095"/>
              <a:ext cx="171714" cy="23575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aphic 13"/>
            <p:cNvGrpSpPr/>
            <p:nvPr/>
          </p:nvGrpSpPr>
          <p:grpSpPr>
            <a:xfrm>
              <a:off x="9459075" y="1118242"/>
              <a:ext cx="613077" cy="166280"/>
              <a:chOff x="11359662" y="2900644"/>
              <a:chExt cx="500443" cy="135731"/>
            </a:xfrm>
          </p:grpSpPr>
          <p:grpSp>
            <p:nvGrpSpPr>
              <p:cNvPr id="26" name="Graphic 13"/>
              <p:cNvGrpSpPr/>
              <p:nvPr/>
            </p:nvGrpSpPr>
            <p:grpSpPr>
              <a:xfrm>
                <a:off x="11724374" y="2900644"/>
                <a:ext cx="135731" cy="135731"/>
                <a:chOff x="11724374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27" name="Graphic 13"/>
                <p:cNvSpPr/>
                <p:nvPr/>
              </p:nvSpPr>
              <p:spPr>
                <a:xfrm>
                  <a:off x="11724374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aphic 13"/>
                <p:cNvGrpSpPr/>
                <p:nvPr/>
              </p:nvGrpSpPr>
              <p:grpSpPr>
                <a:xfrm>
                  <a:off x="11761331" y="2938648"/>
                  <a:ext cx="61722" cy="59721"/>
                  <a:chOff x="11761331" y="2938648"/>
                  <a:chExt cx="61722" cy="59721"/>
                </a:xfrm>
              </p:grpSpPr>
              <p:sp>
                <p:nvSpPr>
                  <p:cNvPr id="29" name="Graphic 13">
                    <a:hlinkClick r:id="rId3" action="ppaction://hlinksldjump"/>
                  </p:cNvPr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0 w 61722"/>
                      <a:gd name="connsiteY0" fmla="*/ 0 h 59721"/>
                      <a:gd name="connsiteX1" fmla="*/ 61722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0" y="0"/>
                        </a:moveTo>
                        <a:lnTo>
                          <a:pt x="61722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Graphic 13">
                    <a:hlinkClick r:id="rId3" action="ppaction://hlinksldjump"/>
                  </p:cNvPr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61722 w 61722"/>
                      <a:gd name="connsiteY0" fmla="*/ 0 h 59721"/>
                      <a:gd name="connsiteX1" fmla="*/ 0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61722" y="0"/>
                        </a:moveTo>
                        <a:lnTo>
                          <a:pt x="0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1" name="Graphic 13"/>
              <p:cNvGrpSpPr/>
              <p:nvPr/>
            </p:nvGrpSpPr>
            <p:grpSpPr>
              <a:xfrm>
                <a:off x="11359662" y="2900644"/>
                <a:ext cx="135731" cy="135731"/>
                <a:chOff x="11359662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32" name="Graphic 13"/>
                <p:cNvSpPr/>
                <p:nvPr/>
              </p:nvSpPr>
              <p:spPr>
                <a:xfrm>
                  <a:off x="11359662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Graphic 13"/>
                <p:cNvSpPr/>
                <p:nvPr/>
              </p:nvSpPr>
              <p:spPr>
                <a:xfrm>
                  <a:off x="11385379" y="3004180"/>
                  <a:ext cx="84200" cy="9525"/>
                </a:xfrm>
                <a:custGeom>
                  <a:avLst/>
                  <a:gdLst>
                    <a:gd name="connsiteX0" fmla="*/ 0 w 84200"/>
                    <a:gd name="connsiteY0" fmla="*/ 0 h 9525"/>
                    <a:gd name="connsiteX1" fmla="*/ 84201 w 842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200" h="9525">
                      <a:moveTo>
                        <a:pt x="0" y="0"/>
                      </a:moveTo>
                      <a:lnTo>
                        <a:pt x="84201" y="0"/>
                      </a:lnTo>
                    </a:path>
                  </a:pathLst>
                </a:custGeom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" name="Graphic 13"/>
              <p:cNvGrpSpPr/>
              <p:nvPr/>
            </p:nvGrpSpPr>
            <p:grpSpPr>
              <a:xfrm>
                <a:off x="11542637" y="2900644"/>
                <a:ext cx="135731" cy="135731"/>
                <a:chOff x="11542637" y="2900644"/>
                <a:chExt cx="135731" cy="135731"/>
              </a:xfrm>
            </p:grpSpPr>
            <p:sp>
              <p:nvSpPr>
                <p:cNvPr id="35" name="Graphic 13"/>
                <p:cNvSpPr/>
                <p:nvPr/>
              </p:nvSpPr>
              <p:spPr>
                <a:xfrm>
                  <a:off x="11542637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aphic 13"/>
                <p:cNvGrpSpPr/>
                <p:nvPr/>
              </p:nvGrpSpPr>
              <p:grpSpPr>
                <a:xfrm>
                  <a:off x="11572069" y="2934362"/>
                  <a:ext cx="76866" cy="68294"/>
                  <a:chOff x="11572069" y="2934362"/>
                  <a:chExt cx="76866" cy="68294"/>
                </a:xfrm>
              </p:grpSpPr>
              <p:sp>
                <p:nvSpPr>
                  <p:cNvPr id="37" name="Graphic 13"/>
                  <p:cNvSpPr/>
                  <p:nvPr/>
                </p:nvSpPr>
                <p:spPr>
                  <a:xfrm>
                    <a:off x="11572069" y="2934362"/>
                    <a:ext cx="76866" cy="68294"/>
                  </a:xfrm>
                  <a:custGeom>
                    <a:avLst/>
                    <a:gdLst>
                      <a:gd name="connsiteX0" fmla="*/ 0 w 76866"/>
                      <a:gd name="connsiteY0" fmla="*/ 0 h 68294"/>
                      <a:gd name="connsiteX1" fmla="*/ 76867 w 76866"/>
                      <a:gd name="connsiteY1" fmla="*/ 0 h 68294"/>
                      <a:gd name="connsiteX2" fmla="*/ 76867 w 76866"/>
                      <a:gd name="connsiteY2" fmla="*/ 68294 h 68294"/>
                      <a:gd name="connsiteX3" fmla="*/ 0 w 76866"/>
                      <a:gd name="connsiteY3" fmla="*/ 68294 h 68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66" h="68294">
                        <a:moveTo>
                          <a:pt x="0" y="0"/>
                        </a:moveTo>
                        <a:lnTo>
                          <a:pt x="76867" y="0"/>
                        </a:lnTo>
                        <a:lnTo>
                          <a:pt x="76867" y="68294"/>
                        </a:lnTo>
                        <a:lnTo>
                          <a:pt x="0" y="68294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Graphic 13"/>
                  <p:cNvSpPr/>
                  <p:nvPr/>
                </p:nvSpPr>
                <p:spPr>
                  <a:xfrm>
                    <a:off x="11572831" y="2934838"/>
                    <a:ext cx="73913" cy="11429"/>
                  </a:xfrm>
                  <a:custGeom>
                    <a:avLst/>
                    <a:gdLst>
                      <a:gd name="connsiteX0" fmla="*/ 73247 w 73913"/>
                      <a:gd name="connsiteY0" fmla="*/ 0 h 11429"/>
                      <a:gd name="connsiteX1" fmla="*/ 73914 w 73913"/>
                      <a:gd name="connsiteY1" fmla="*/ 11430 h 11429"/>
                      <a:gd name="connsiteX2" fmla="*/ 0 w 73913"/>
                      <a:gd name="connsiteY2" fmla="*/ 11430 h 11429"/>
                      <a:gd name="connsiteX3" fmla="*/ 0 w 73913"/>
                      <a:gd name="connsiteY3" fmla="*/ 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913" h="11429">
                        <a:moveTo>
                          <a:pt x="73247" y="0"/>
                        </a:moveTo>
                        <a:lnTo>
                          <a:pt x="73914" y="11430"/>
                        </a:lnTo>
                        <a:lnTo>
                          <a:pt x="0" y="114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292D2D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826523" y="119851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941331" y="1573708"/>
            <a:ext cx="5207624" cy="5835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3200" b="0" i="0" u="none" strike="noStrike" kern="1200" cap="none" spc="300" normalizeH="0" baseline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Nội</a:t>
            </a:r>
            <a:r>
              <a:rPr kumimoji="0" lang="en-PH" sz="3200" b="0" i="0" u="none" strike="noStrike" kern="1200" cap="none" spc="300" normalizeH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 dung</a:t>
            </a:r>
            <a:endParaRPr kumimoji="0" lang="en-PH" sz="3200" b="0" i="0" u="none" strike="noStrike" kern="1200" cap="none" spc="300" normalizeH="0" baseline="0" noProof="0" dirty="0">
              <a:ln w="3175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016815" y="1720353"/>
            <a:ext cx="1800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187511" y="2339548"/>
            <a:ext cx="6295123" cy="368300"/>
            <a:chOff x="6389806" y="2263116"/>
            <a:chExt cx="6728643" cy="368300"/>
          </a:xfrm>
        </p:grpSpPr>
        <p:sp>
          <p:nvSpPr>
            <p:cNvPr id="116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1: </a:t>
              </a:r>
              <a:r>
                <a:rPr lang="en-US" altLang="en-PH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sym typeface="+mn-ea"/>
                </a:rPr>
                <a:t>login user /admin , register </a:t>
              </a: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87511" y="3083314"/>
            <a:ext cx="6295123" cy="368300"/>
            <a:chOff x="6389806" y="2263116"/>
            <a:chExt cx="6728643" cy="368300"/>
          </a:xfrm>
        </p:grpSpPr>
        <p:sp>
          <p:nvSpPr>
            <p:cNvPr id="131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2</a:t>
              </a: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: trang home sản phẩm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3706" y="4020443"/>
            <a:ext cx="6258928" cy="368300"/>
            <a:chOff x="6428494" y="1956411"/>
            <a:chExt cx="6689955" cy="368300"/>
          </a:xfrm>
        </p:grpSpPr>
        <p:sp>
          <p:nvSpPr>
            <p:cNvPr id="92" name="Graphic 553"/>
            <p:cNvSpPr/>
            <p:nvPr/>
          </p:nvSpPr>
          <p:spPr>
            <a:xfrm>
              <a:off x="6428494" y="2099665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02958" y="1956411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3: menu user/admin , search, CRUD account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23706" y="4725658"/>
            <a:ext cx="6295123" cy="645160"/>
            <a:chOff x="6389806" y="2263116"/>
            <a:chExt cx="6728643" cy="645160"/>
          </a:xfrm>
        </p:grpSpPr>
        <p:sp>
          <p:nvSpPr>
            <p:cNvPr id="5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134"/>
            <p:cNvSpPr txBox="1"/>
            <p:nvPr/>
          </p:nvSpPr>
          <p:spPr>
            <a:xfrm>
              <a:off x="6702958" y="2263116"/>
              <a:ext cx="641549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4:</a:t>
              </a:r>
              <a:r>
                <a:rPr lang="en-US" altLang="en-PH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sym typeface="+mn-ea"/>
                </a:rPr>
                <a:t>Shopping </a:t>
              </a:r>
              <a:endParaRPr kumimoji="0" lang="en-US" altLang="en-PH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3706" y="5504803"/>
            <a:ext cx="6295123" cy="368300"/>
            <a:chOff x="6389806" y="2263116"/>
            <a:chExt cx="6728643" cy="368300"/>
          </a:xfrm>
        </p:grpSpPr>
        <p:sp>
          <p:nvSpPr>
            <p:cNvPr id="8" name="Graphic 553"/>
            <p:cNvSpPr/>
            <p:nvPr/>
          </p:nvSpPr>
          <p:spPr>
            <a:xfrm>
              <a:off x="6389806" y="2356840"/>
              <a:ext cx="198454" cy="197653"/>
            </a:xfrm>
            <a:custGeom>
              <a:avLst/>
              <a:gdLst>
                <a:gd name="connsiteX0" fmla="*/ 150688 w 1786592"/>
                <a:gd name="connsiteY0" fmla="*/ 1041318 h 1779379"/>
                <a:gd name="connsiteX1" fmla="*/ 742613 w 1786592"/>
                <a:gd name="connsiteY1" fmla="*/ 1628691 h 1779379"/>
                <a:gd name="connsiteX2" fmla="*/ 893301 w 1786592"/>
                <a:gd name="connsiteY2" fmla="*/ 1779380 h 1779379"/>
                <a:gd name="connsiteX3" fmla="*/ 1043990 w 1786592"/>
                <a:gd name="connsiteY3" fmla="*/ 1628691 h 1779379"/>
                <a:gd name="connsiteX4" fmla="*/ 1635904 w 1786592"/>
                <a:gd name="connsiteY4" fmla="*/ 1039439 h 1779379"/>
                <a:gd name="connsiteX5" fmla="*/ 1786593 w 1786592"/>
                <a:gd name="connsiteY5" fmla="*/ 888749 h 1779379"/>
                <a:gd name="connsiteX6" fmla="*/ 1635904 w 1786592"/>
                <a:gd name="connsiteY6" fmla="*/ 738060 h 1779379"/>
                <a:gd name="connsiteX7" fmla="*/ 1043990 w 1786592"/>
                <a:gd name="connsiteY7" fmla="*/ 150688 h 1779379"/>
                <a:gd name="connsiteX8" fmla="*/ 893301 w 1786592"/>
                <a:gd name="connsiteY8" fmla="*/ 0 h 1779379"/>
                <a:gd name="connsiteX9" fmla="*/ 742613 w 1786592"/>
                <a:gd name="connsiteY9" fmla="*/ 150688 h 1779379"/>
                <a:gd name="connsiteX10" fmla="*/ 150688 w 1786592"/>
                <a:gd name="connsiteY10" fmla="*/ 739943 h 1779379"/>
                <a:gd name="connsiteX11" fmla="*/ 0 w 1786592"/>
                <a:gd name="connsiteY11" fmla="*/ 890631 h 1779379"/>
                <a:gd name="connsiteX12" fmla="*/ 150688 w 1786592"/>
                <a:gd name="connsiteY12" fmla="*/ 1041318 h 17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2" h="1779379">
                  <a:moveTo>
                    <a:pt x="150688" y="1041318"/>
                  </a:moveTo>
                  <a:cubicBezTo>
                    <a:pt x="477060" y="1041318"/>
                    <a:pt x="742613" y="1304832"/>
                    <a:pt x="742613" y="1628691"/>
                  </a:cubicBezTo>
                  <a:cubicBezTo>
                    <a:pt x="742613" y="1711881"/>
                    <a:pt x="810061" y="1779380"/>
                    <a:pt x="893301" y="1779380"/>
                  </a:cubicBezTo>
                  <a:cubicBezTo>
                    <a:pt x="976532" y="1779380"/>
                    <a:pt x="1043990" y="1711881"/>
                    <a:pt x="1043990" y="1628691"/>
                  </a:cubicBezTo>
                  <a:cubicBezTo>
                    <a:pt x="1043990" y="1303767"/>
                    <a:pt x="1309533" y="1039439"/>
                    <a:pt x="1635904" y="1039439"/>
                  </a:cubicBezTo>
                  <a:cubicBezTo>
                    <a:pt x="1719145" y="1039439"/>
                    <a:pt x="1786593" y="971941"/>
                    <a:pt x="1786593" y="888749"/>
                  </a:cubicBezTo>
                  <a:cubicBezTo>
                    <a:pt x="1786593" y="805516"/>
                    <a:pt x="1719145" y="738060"/>
                    <a:pt x="1635904" y="738060"/>
                  </a:cubicBezTo>
                  <a:cubicBezTo>
                    <a:pt x="1309533" y="738060"/>
                    <a:pt x="1043990" y="474551"/>
                    <a:pt x="1043990" y="150688"/>
                  </a:cubicBezTo>
                  <a:cubicBezTo>
                    <a:pt x="1043990" y="67457"/>
                    <a:pt x="976532" y="0"/>
                    <a:pt x="893301" y="0"/>
                  </a:cubicBezTo>
                  <a:cubicBezTo>
                    <a:pt x="810061" y="0"/>
                    <a:pt x="742613" y="67457"/>
                    <a:pt x="742613" y="150688"/>
                  </a:cubicBezTo>
                  <a:cubicBezTo>
                    <a:pt x="742613" y="475611"/>
                    <a:pt x="477060" y="739943"/>
                    <a:pt x="150688" y="739943"/>
                  </a:cubicBezTo>
                  <a:cubicBezTo>
                    <a:pt x="67458" y="739943"/>
                    <a:pt x="0" y="807400"/>
                    <a:pt x="0" y="890631"/>
                  </a:cubicBezTo>
                  <a:cubicBezTo>
                    <a:pt x="0" y="973863"/>
                    <a:pt x="67458" y="1041318"/>
                    <a:pt x="150688" y="1041318"/>
                  </a:cubicBezTo>
                  <a:close/>
                </a:path>
              </a:pathLst>
            </a:custGeom>
            <a:solidFill>
              <a:srgbClr val="FDFE00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34"/>
            <p:cNvSpPr txBox="1"/>
            <p:nvPr/>
          </p:nvSpPr>
          <p:spPr>
            <a:xfrm>
              <a:off x="6702958" y="2263116"/>
              <a:ext cx="64154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5: </a:t>
              </a:r>
              <a:r>
                <a:rPr lang="en-US" altLang="en-PH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sym typeface="+mn-ea"/>
                </a:rPr>
                <a:t>Bảng Diagram</a:t>
              </a:r>
              <a:r>
                <a:rPr kumimoji="0" lang="en-US" alt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roy Light" panose="00000400000000000000" pitchFamily="50" charset="0"/>
                  <a:ea typeface="+mn-ea"/>
                  <a:cs typeface="+mn-cs"/>
                </a:rPr>
                <a:t> 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84">
        <p:fade/>
      </p:transition>
    </mc:Choice>
    <mc:Fallback xmlns="">
      <p:transition spd="med" advTm="85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00065 0.211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154" grpId="0"/>
      <p:bldP spid="114" grpId="0" animBg="1"/>
      <p:bldP spid="114" grpId="1" animBg="1"/>
      <p:bldP spid="114" grpId="2" animBg="1"/>
      <p:bldP spid="114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042957"/>
            <a:ext cx="1776036" cy="1231417"/>
            <a:chOff x="3082086" y="784526"/>
            <a:chExt cx="3512569" cy="2435444"/>
          </a:xfrm>
        </p:grpSpPr>
        <p:sp>
          <p:nvSpPr>
            <p:cNvPr id="96" name="TextBox 95"/>
            <p:cNvSpPr txBox="1"/>
            <p:nvPr/>
          </p:nvSpPr>
          <p:spPr>
            <a:xfrm>
              <a:off x="3082086" y="2063427"/>
              <a:ext cx="3512569" cy="115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Thành viên trong nhóm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16" name="Freeform: Shape 115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-4010" y="2467450"/>
            <a:ext cx="1776036" cy="985196"/>
            <a:chOff x="3082086" y="784526"/>
            <a:chExt cx="3512569" cy="1948479"/>
          </a:xfrm>
        </p:grpSpPr>
        <p:sp>
          <p:nvSpPr>
            <p:cNvPr id="123" name="TextBox 122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Chủ đề nội dung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25" name="Freeform: Shape 124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125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-1248" y="3632983"/>
            <a:ext cx="1776036" cy="985196"/>
            <a:chOff x="3082086" y="784526"/>
            <a:chExt cx="3512569" cy="1948479"/>
          </a:xfrm>
        </p:grpSpPr>
        <p:sp>
          <p:nvSpPr>
            <p:cNvPr id="128" name="TextBox 127"/>
            <p:cNvSpPr txBox="1"/>
            <p:nvPr/>
          </p:nvSpPr>
          <p:spPr>
            <a:xfrm>
              <a:off x="3082086" y="2063427"/>
              <a:ext cx="3512569" cy="6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bài học</a:t>
              </a:r>
              <a:endParaRPr kumimoji="0" lang="en-P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95542" y="784526"/>
              <a:ext cx="1485655" cy="1114282"/>
              <a:chOff x="-3717635" y="1302304"/>
              <a:chExt cx="757382" cy="568058"/>
            </a:xfrm>
          </p:grpSpPr>
          <p:sp>
            <p:nvSpPr>
              <p:cNvPr id="130" name="Freeform: Shape 129"/>
              <p:cNvSpPr/>
              <p:nvPr/>
            </p:nvSpPr>
            <p:spPr>
              <a:xfrm>
                <a:off x="-3698587" y="1302304"/>
                <a:ext cx="711202" cy="534920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: Rounded Corners 130"/>
              <p:cNvSpPr/>
              <p:nvPr/>
            </p:nvSpPr>
            <p:spPr>
              <a:xfrm>
                <a:off x="-3717635" y="1366981"/>
                <a:ext cx="757382" cy="503381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863605" y="1594431"/>
            <a:ext cx="7490042" cy="3585565"/>
            <a:chOff x="2667971" y="1047395"/>
            <a:chExt cx="7490042" cy="3585565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2667971" y="1047395"/>
              <a:ext cx="7490042" cy="3585565"/>
            </a:xfrm>
            <a:prstGeom prst="roundRect">
              <a:avLst>
                <a:gd name="adj" fmla="val 0"/>
              </a:avLst>
            </a:prstGeom>
            <a:solidFill>
              <a:srgbClr val="FD86D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67971" y="1366940"/>
              <a:ext cx="749004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9986311" y="1366942"/>
              <a:ext cx="0" cy="31495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36683" y="1449360"/>
              <a:ext cx="7187417" cy="30999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986297" y="1366940"/>
              <a:ext cx="171716" cy="2086158"/>
            </a:xfrm>
            <a:prstGeom prst="rect">
              <a:avLst/>
            </a:prstGeom>
            <a:solidFill>
              <a:srgbClr val="F5F40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986296" y="3453095"/>
              <a:ext cx="171714" cy="11798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aphic 13"/>
            <p:cNvGrpSpPr/>
            <p:nvPr/>
          </p:nvGrpSpPr>
          <p:grpSpPr>
            <a:xfrm>
              <a:off x="9459075" y="1118242"/>
              <a:ext cx="613077" cy="166280"/>
              <a:chOff x="11359662" y="2900644"/>
              <a:chExt cx="500443" cy="135731"/>
            </a:xfrm>
          </p:grpSpPr>
          <p:grpSp>
            <p:nvGrpSpPr>
              <p:cNvPr id="26" name="Graphic 13"/>
              <p:cNvGrpSpPr/>
              <p:nvPr/>
            </p:nvGrpSpPr>
            <p:grpSpPr>
              <a:xfrm>
                <a:off x="11724374" y="2900644"/>
                <a:ext cx="135731" cy="135731"/>
                <a:chOff x="11724374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27" name="Graphic 13"/>
                <p:cNvSpPr/>
                <p:nvPr/>
              </p:nvSpPr>
              <p:spPr>
                <a:xfrm>
                  <a:off x="11724374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aphic 13"/>
                <p:cNvGrpSpPr/>
                <p:nvPr/>
              </p:nvGrpSpPr>
              <p:grpSpPr>
                <a:xfrm>
                  <a:off x="11761331" y="2938648"/>
                  <a:ext cx="61722" cy="59721"/>
                  <a:chOff x="11761331" y="2938648"/>
                  <a:chExt cx="61722" cy="59721"/>
                </a:xfrm>
              </p:grpSpPr>
              <p:sp>
                <p:nvSpPr>
                  <p:cNvPr id="29" name="Graphic 13"/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0 w 61722"/>
                      <a:gd name="connsiteY0" fmla="*/ 0 h 59721"/>
                      <a:gd name="connsiteX1" fmla="*/ 61722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0" y="0"/>
                        </a:moveTo>
                        <a:lnTo>
                          <a:pt x="61722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Graphic 13"/>
                  <p:cNvSpPr/>
                  <p:nvPr/>
                </p:nvSpPr>
                <p:spPr>
                  <a:xfrm>
                    <a:off x="11761331" y="2938648"/>
                    <a:ext cx="61722" cy="59721"/>
                  </a:xfrm>
                  <a:custGeom>
                    <a:avLst/>
                    <a:gdLst>
                      <a:gd name="connsiteX0" fmla="*/ 61722 w 61722"/>
                      <a:gd name="connsiteY0" fmla="*/ 0 h 59721"/>
                      <a:gd name="connsiteX1" fmla="*/ 0 w 61722"/>
                      <a:gd name="connsiteY1" fmla="*/ 59722 h 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22" h="59721">
                        <a:moveTo>
                          <a:pt x="61722" y="0"/>
                        </a:moveTo>
                        <a:lnTo>
                          <a:pt x="0" y="59722"/>
                        </a:lnTo>
                      </a:path>
                    </a:pathLst>
                  </a:custGeom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1" name="Graphic 13"/>
              <p:cNvGrpSpPr/>
              <p:nvPr/>
            </p:nvGrpSpPr>
            <p:grpSpPr>
              <a:xfrm>
                <a:off x="11359662" y="2900644"/>
                <a:ext cx="135731" cy="135731"/>
                <a:chOff x="11359662" y="2900644"/>
                <a:chExt cx="135731" cy="135731"/>
              </a:xfrm>
              <a:solidFill>
                <a:srgbClr val="FFEEE6"/>
              </a:solidFill>
            </p:grpSpPr>
            <p:sp>
              <p:nvSpPr>
                <p:cNvPr id="32" name="Graphic 13"/>
                <p:cNvSpPr/>
                <p:nvPr/>
              </p:nvSpPr>
              <p:spPr>
                <a:xfrm>
                  <a:off x="11359662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Graphic 13"/>
                <p:cNvSpPr/>
                <p:nvPr/>
              </p:nvSpPr>
              <p:spPr>
                <a:xfrm>
                  <a:off x="11385379" y="3004180"/>
                  <a:ext cx="84200" cy="9525"/>
                </a:xfrm>
                <a:custGeom>
                  <a:avLst/>
                  <a:gdLst>
                    <a:gd name="connsiteX0" fmla="*/ 0 w 84200"/>
                    <a:gd name="connsiteY0" fmla="*/ 0 h 9525"/>
                    <a:gd name="connsiteX1" fmla="*/ 84201 w 842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200" h="9525">
                      <a:moveTo>
                        <a:pt x="0" y="0"/>
                      </a:moveTo>
                      <a:lnTo>
                        <a:pt x="84201" y="0"/>
                      </a:lnTo>
                    </a:path>
                  </a:pathLst>
                </a:custGeom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" name="Graphic 13"/>
              <p:cNvGrpSpPr/>
              <p:nvPr/>
            </p:nvGrpSpPr>
            <p:grpSpPr>
              <a:xfrm>
                <a:off x="11542637" y="2900644"/>
                <a:ext cx="135731" cy="135731"/>
                <a:chOff x="11542637" y="2900644"/>
                <a:chExt cx="135731" cy="135731"/>
              </a:xfrm>
            </p:grpSpPr>
            <p:sp>
              <p:nvSpPr>
                <p:cNvPr id="35" name="Graphic 13"/>
                <p:cNvSpPr/>
                <p:nvPr/>
              </p:nvSpPr>
              <p:spPr>
                <a:xfrm>
                  <a:off x="11542637" y="2900644"/>
                  <a:ext cx="135731" cy="135731"/>
                </a:xfrm>
                <a:custGeom>
                  <a:avLst/>
                  <a:gdLst>
                    <a:gd name="connsiteX0" fmla="*/ 0 w 135731"/>
                    <a:gd name="connsiteY0" fmla="*/ 0 h 135731"/>
                    <a:gd name="connsiteX1" fmla="*/ 135731 w 135731"/>
                    <a:gd name="connsiteY1" fmla="*/ 0 h 135731"/>
                    <a:gd name="connsiteX2" fmla="*/ 135731 w 135731"/>
                    <a:gd name="connsiteY2" fmla="*/ 135731 h 135731"/>
                    <a:gd name="connsiteX3" fmla="*/ 0 w 135731"/>
                    <a:gd name="connsiteY3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731" h="135731">
                      <a:moveTo>
                        <a:pt x="0" y="0"/>
                      </a:moveTo>
                      <a:lnTo>
                        <a:pt x="135731" y="0"/>
                      </a:lnTo>
                      <a:lnTo>
                        <a:pt x="135731" y="135731"/>
                      </a:lnTo>
                      <a:lnTo>
                        <a:pt x="0" y="135731"/>
                      </a:lnTo>
                      <a:close/>
                    </a:path>
                  </a:pathLst>
                </a:custGeom>
                <a:solidFill>
                  <a:srgbClr val="FFEEE6"/>
                </a:solidFill>
                <a:ln w="6350" cap="rnd">
                  <a:solidFill>
                    <a:srgbClr val="292D2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aphic 13"/>
                <p:cNvGrpSpPr/>
                <p:nvPr/>
              </p:nvGrpSpPr>
              <p:grpSpPr>
                <a:xfrm>
                  <a:off x="11572069" y="2934362"/>
                  <a:ext cx="76866" cy="68294"/>
                  <a:chOff x="11572069" y="2934362"/>
                  <a:chExt cx="76866" cy="68294"/>
                </a:xfrm>
              </p:grpSpPr>
              <p:sp>
                <p:nvSpPr>
                  <p:cNvPr id="37" name="Graphic 13"/>
                  <p:cNvSpPr/>
                  <p:nvPr/>
                </p:nvSpPr>
                <p:spPr>
                  <a:xfrm>
                    <a:off x="11572069" y="2934362"/>
                    <a:ext cx="76866" cy="68294"/>
                  </a:xfrm>
                  <a:custGeom>
                    <a:avLst/>
                    <a:gdLst>
                      <a:gd name="connsiteX0" fmla="*/ 0 w 76866"/>
                      <a:gd name="connsiteY0" fmla="*/ 0 h 68294"/>
                      <a:gd name="connsiteX1" fmla="*/ 76867 w 76866"/>
                      <a:gd name="connsiteY1" fmla="*/ 0 h 68294"/>
                      <a:gd name="connsiteX2" fmla="*/ 76867 w 76866"/>
                      <a:gd name="connsiteY2" fmla="*/ 68294 h 68294"/>
                      <a:gd name="connsiteX3" fmla="*/ 0 w 76866"/>
                      <a:gd name="connsiteY3" fmla="*/ 68294 h 68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66" h="68294">
                        <a:moveTo>
                          <a:pt x="0" y="0"/>
                        </a:moveTo>
                        <a:lnTo>
                          <a:pt x="76867" y="0"/>
                        </a:lnTo>
                        <a:lnTo>
                          <a:pt x="76867" y="68294"/>
                        </a:lnTo>
                        <a:lnTo>
                          <a:pt x="0" y="68294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292D2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Graphic 13"/>
                  <p:cNvSpPr/>
                  <p:nvPr/>
                </p:nvSpPr>
                <p:spPr>
                  <a:xfrm>
                    <a:off x="11572831" y="2934838"/>
                    <a:ext cx="73913" cy="11429"/>
                  </a:xfrm>
                  <a:custGeom>
                    <a:avLst/>
                    <a:gdLst>
                      <a:gd name="connsiteX0" fmla="*/ 73247 w 73913"/>
                      <a:gd name="connsiteY0" fmla="*/ 0 h 11429"/>
                      <a:gd name="connsiteX1" fmla="*/ 73914 w 73913"/>
                      <a:gd name="connsiteY1" fmla="*/ 11430 h 11429"/>
                      <a:gd name="connsiteX2" fmla="*/ 0 w 73913"/>
                      <a:gd name="connsiteY2" fmla="*/ 11430 h 11429"/>
                      <a:gd name="connsiteX3" fmla="*/ 0 w 73913"/>
                      <a:gd name="connsiteY3" fmla="*/ 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3913" h="11429">
                        <a:moveTo>
                          <a:pt x="73247" y="0"/>
                        </a:moveTo>
                        <a:lnTo>
                          <a:pt x="73914" y="11430"/>
                        </a:lnTo>
                        <a:lnTo>
                          <a:pt x="0" y="114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292D2D"/>
                  </a:solidFill>
                  <a:ln w="635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416" name="Group 415"/>
          <p:cNvGrpSpPr/>
          <p:nvPr/>
        </p:nvGrpSpPr>
        <p:grpSpPr>
          <a:xfrm>
            <a:off x="-75377" y="-3473"/>
            <a:ext cx="12267377" cy="514800"/>
            <a:chOff x="-75377" y="-3473"/>
            <a:chExt cx="12267377" cy="514800"/>
          </a:xfrm>
        </p:grpSpPr>
        <p:sp>
          <p:nvSpPr>
            <p:cNvPr id="15" name="Rectangle 14"/>
            <p:cNvSpPr/>
            <p:nvPr/>
          </p:nvSpPr>
          <p:spPr>
            <a:xfrm>
              <a:off x="0" y="-3473"/>
              <a:ext cx="12192000" cy="514800"/>
            </a:xfrm>
            <a:prstGeom prst="rect">
              <a:avLst/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5377" y="126140"/>
              <a:ext cx="45590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PH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File     Edit     View     Options     Window     Help</a:t>
              </a:r>
            </a:p>
          </p:txBody>
        </p:sp>
      </p:grpSp>
      <p:sp>
        <p:nvSpPr>
          <p:cNvPr id="380" name="Graphic 95"/>
          <p:cNvSpPr/>
          <p:nvPr/>
        </p:nvSpPr>
        <p:spPr>
          <a:xfrm rot="21166646">
            <a:off x="836684" y="2649458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-13078" y="6381226"/>
            <a:ext cx="12218157" cy="513622"/>
            <a:chOff x="-13078" y="6381226"/>
            <a:chExt cx="12218157" cy="513622"/>
          </a:xfrm>
        </p:grpSpPr>
        <p:sp>
          <p:nvSpPr>
            <p:cNvPr id="41" name="Rectangle: Rounded Corners 40"/>
            <p:cNvSpPr/>
            <p:nvPr/>
          </p:nvSpPr>
          <p:spPr>
            <a:xfrm>
              <a:off x="-13078" y="6381226"/>
              <a:ext cx="12218157" cy="513622"/>
            </a:xfrm>
            <a:prstGeom prst="roundRect">
              <a:avLst>
                <a:gd name="adj" fmla="val 0"/>
              </a:avLst>
            </a:prstGeom>
            <a:solidFill>
              <a:srgbClr val="58CEF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 rot="18865600">
              <a:off x="187921" y="6500167"/>
              <a:ext cx="310661" cy="310661"/>
            </a:xfrm>
            <a:custGeom>
              <a:avLst/>
              <a:gdLst>
                <a:gd name="connsiteX0" fmla="*/ 2540212 w 2558851"/>
                <a:gd name="connsiteY0" fmla="*/ 1719288 h 2558851"/>
                <a:gd name="connsiteX1" fmla="*/ 2174198 w 2558851"/>
                <a:gd name="connsiteY1" fmla="*/ 1152364 h 2558851"/>
                <a:gd name="connsiteX2" fmla="*/ 2153473 w 2558851"/>
                <a:gd name="connsiteY2" fmla="*/ 1019811 h 2558851"/>
                <a:gd name="connsiteX3" fmla="*/ 2326900 w 2558851"/>
                <a:gd name="connsiteY3" fmla="*/ 373528 h 2558851"/>
                <a:gd name="connsiteX4" fmla="*/ 2185200 w 2558851"/>
                <a:gd name="connsiteY4" fmla="*/ 231869 h 2558851"/>
                <a:gd name="connsiteX5" fmla="*/ 1538999 w 2558851"/>
                <a:gd name="connsiteY5" fmla="*/ 405379 h 2558851"/>
                <a:gd name="connsiteX6" fmla="*/ 1406487 w 2558851"/>
                <a:gd name="connsiteY6" fmla="*/ 384653 h 2558851"/>
                <a:gd name="connsiteX7" fmla="*/ 839522 w 2558851"/>
                <a:gd name="connsiteY7" fmla="*/ 18639 h 2558851"/>
                <a:gd name="connsiteX8" fmla="*/ 661274 w 2558851"/>
                <a:gd name="connsiteY8" fmla="*/ 110730 h 2558851"/>
                <a:gd name="connsiteX9" fmla="*/ 631772 w 2558851"/>
                <a:gd name="connsiteY9" fmla="*/ 777491 h 2558851"/>
                <a:gd name="connsiteX10" fmla="*/ 570255 w 2558851"/>
                <a:gd name="connsiteY10" fmla="*/ 899125 h 2558851"/>
                <a:gd name="connsiteX11" fmla="*/ 43174 w 2558851"/>
                <a:gd name="connsiteY11" fmla="*/ 1323278 h 2558851"/>
                <a:gd name="connsiteX12" fmla="*/ 75313 w 2558851"/>
                <a:gd name="connsiteY12" fmla="*/ 1521757 h 2558851"/>
                <a:gd name="connsiteX13" fmla="*/ 492091 w 2558851"/>
                <a:gd name="connsiteY13" fmla="*/ 1677095 h 2558851"/>
                <a:gd name="connsiteX14" fmla="*/ 881756 w 2558851"/>
                <a:gd name="connsiteY14" fmla="*/ 2066760 h 2558851"/>
                <a:gd name="connsiteX15" fmla="*/ 1037094 w 2558851"/>
                <a:gd name="connsiteY15" fmla="*/ 2483538 h 2558851"/>
                <a:gd name="connsiteX16" fmla="*/ 1235574 w 2558851"/>
                <a:gd name="connsiteY16" fmla="*/ 2515677 h 2558851"/>
                <a:gd name="connsiteX17" fmla="*/ 1659726 w 2558851"/>
                <a:gd name="connsiteY17" fmla="*/ 1988597 h 2558851"/>
                <a:gd name="connsiteX18" fmla="*/ 1781360 w 2558851"/>
                <a:gd name="connsiteY18" fmla="*/ 1927079 h 2558851"/>
                <a:gd name="connsiteX19" fmla="*/ 2448121 w 2558851"/>
                <a:gd name="connsiteY19" fmla="*/ 1897577 h 2558851"/>
                <a:gd name="connsiteX20" fmla="*/ 2540212 w 2558851"/>
                <a:gd name="connsiteY20" fmla="*/ 1719288 h 25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58851" h="2558851">
                  <a:moveTo>
                    <a:pt x="2540212" y="1719288"/>
                  </a:moveTo>
                  <a:lnTo>
                    <a:pt x="2174198" y="1152364"/>
                  </a:lnTo>
                  <a:cubicBezTo>
                    <a:pt x="2148981" y="1113097"/>
                    <a:pt x="2141359" y="1064929"/>
                    <a:pt x="2153473" y="1019811"/>
                  </a:cubicBezTo>
                  <a:lnTo>
                    <a:pt x="2326900" y="373528"/>
                  </a:lnTo>
                  <a:cubicBezTo>
                    <a:pt x="2349974" y="287494"/>
                    <a:pt x="2271233" y="208754"/>
                    <a:pt x="2185200" y="231869"/>
                  </a:cubicBezTo>
                  <a:lnTo>
                    <a:pt x="1538999" y="405379"/>
                  </a:lnTo>
                  <a:cubicBezTo>
                    <a:pt x="1493922" y="417493"/>
                    <a:pt x="1445713" y="409870"/>
                    <a:pt x="1406487" y="384653"/>
                  </a:cubicBezTo>
                  <a:lnTo>
                    <a:pt x="839522" y="18639"/>
                  </a:lnTo>
                  <a:cubicBezTo>
                    <a:pt x="764490" y="-29775"/>
                    <a:pt x="665188" y="21482"/>
                    <a:pt x="661274" y="110730"/>
                  </a:cubicBezTo>
                  <a:lnTo>
                    <a:pt x="631772" y="777491"/>
                  </a:lnTo>
                  <a:cubicBezTo>
                    <a:pt x="629671" y="825040"/>
                    <a:pt x="607297" y="869252"/>
                    <a:pt x="570255" y="899125"/>
                  </a:cubicBezTo>
                  <a:lnTo>
                    <a:pt x="43174" y="1323278"/>
                  </a:lnTo>
                  <a:cubicBezTo>
                    <a:pt x="-26707" y="1379521"/>
                    <a:pt x="-8742" y="1490442"/>
                    <a:pt x="75313" y="1521757"/>
                  </a:cubicBezTo>
                  <a:lnTo>
                    <a:pt x="492091" y="1677095"/>
                  </a:lnTo>
                  <a:cubicBezTo>
                    <a:pt x="820939" y="1799553"/>
                    <a:pt x="759422" y="1738242"/>
                    <a:pt x="881756" y="2066760"/>
                  </a:cubicBezTo>
                  <a:lnTo>
                    <a:pt x="1037094" y="2483538"/>
                  </a:lnTo>
                  <a:cubicBezTo>
                    <a:pt x="1068409" y="2567594"/>
                    <a:pt x="1179330" y="2585559"/>
                    <a:pt x="1235574" y="2515677"/>
                  </a:cubicBezTo>
                  <a:lnTo>
                    <a:pt x="1659726" y="1988597"/>
                  </a:lnTo>
                  <a:cubicBezTo>
                    <a:pt x="1689599" y="1951554"/>
                    <a:pt x="1733811" y="1929181"/>
                    <a:pt x="1781360" y="1927079"/>
                  </a:cubicBezTo>
                  <a:lnTo>
                    <a:pt x="2448121" y="1897577"/>
                  </a:lnTo>
                  <a:cubicBezTo>
                    <a:pt x="2537369" y="1893622"/>
                    <a:pt x="2588627" y="1794362"/>
                    <a:pt x="2540212" y="1719288"/>
                  </a:cubicBezTo>
                  <a:close/>
                </a:path>
              </a:pathLst>
            </a:custGeom>
            <a:solidFill>
              <a:srgbClr val="F5F406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Rectangle: Rounded Corners 396"/>
            <p:cNvSpPr/>
            <p:nvPr/>
          </p:nvSpPr>
          <p:spPr>
            <a:xfrm>
              <a:off x="699581" y="6495062"/>
              <a:ext cx="3302939" cy="285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9477746" y="6513450"/>
              <a:ext cx="2707735" cy="362422"/>
              <a:chOff x="9631157" y="281412"/>
              <a:chExt cx="2707735" cy="362422"/>
            </a:xfrm>
          </p:grpSpPr>
          <p:sp>
            <p:nvSpPr>
              <p:cNvPr id="398" name="TextBox 18"/>
              <p:cNvSpPr txBox="1"/>
              <p:nvPr/>
            </p:nvSpPr>
            <p:spPr>
              <a:xfrm>
                <a:off x="10827846" y="281412"/>
                <a:ext cx="15110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Fri   11 : 00 AM</a:t>
                </a: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9631157" y="301273"/>
                <a:ext cx="1103051" cy="342561"/>
                <a:chOff x="10039196" y="40295"/>
                <a:chExt cx="893515" cy="277488"/>
              </a:xfrm>
            </p:grpSpPr>
            <p:grpSp>
              <p:nvGrpSpPr>
                <p:cNvPr id="400" name="Group 399"/>
                <p:cNvGrpSpPr/>
                <p:nvPr/>
              </p:nvGrpSpPr>
              <p:grpSpPr>
                <a:xfrm>
                  <a:off x="10039196" y="53976"/>
                  <a:ext cx="263808" cy="263807"/>
                  <a:chOff x="8769827" y="6498739"/>
                  <a:chExt cx="391019" cy="391019"/>
                </a:xfrm>
              </p:grpSpPr>
              <p:sp>
                <p:nvSpPr>
                  <p:cNvPr id="411" name="Arc 410"/>
                  <p:cNvSpPr/>
                  <p:nvPr/>
                </p:nvSpPr>
                <p:spPr>
                  <a:xfrm rot="16178586">
                    <a:off x="8873821" y="6595202"/>
                    <a:ext cx="184257" cy="184257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Arc 411"/>
                  <p:cNvSpPr/>
                  <p:nvPr/>
                </p:nvSpPr>
                <p:spPr>
                  <a:xfrm rot="16178586">
                    <a:off x="8820270" y="6544168"/>
                    <a:ext cx="296745" cy="296745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Arc 412"/>
                  <p:cNvSpPr/>
                  <p:nvPr/>
                </p:nvSpPr>
                <p:spPr>
                  <a:xfrm rot="16178586">
                    <a:off x="8769827" y="6498739"/>
                    <a:ext cx="391019" cy="391019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Oval 413"/>
                  <p:cNvSpPr/>
                  <p:nvPr/>
                </p:nvSpPr>
                <p:spPr>
                  <a:xfrm rot="19959725">
                    <a:off x="8929107" y="6647367"/>
                    <a:ext cx="49654" cy="4965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0753341" y="40295"/>
                  <a:ext cx="179370" cy="177731"/>
                  <a:chOff x="8309728" y="6504746"/>
                  <a:chExt cx="230979" cy="228593"/>
                </a:xfrm>
              </p:grpSpPr>
              <p:sp>
                <p:nvSpPr>
                  <p:cNvPr id="406" name="Trapezoid 29"/>
                  <p:cNvSpPr/>
                  <p:nvPr/>
                </p:nvSpPr>
                <p:spPr>
                  <a:xfrm rot="16200000">
                    <a:off x="8273664" y="6545146"/>
                    <a:ext cx="188810" cy="116682"/>
                  </a:xfrm>
                  <a:custGeom>
                    <a:avLst/>
                    <a:gdLst>
                      <a:gd name="connsiteX0" fmla="*/ 0 w 179662"/>
                      <a:gd name="connsiteY0" fmla="*/ 161156 h 161156"/>
                      <a:gd name="connsiteX1" fmla="*/ 40289 w 179662"/>
                      <a:gd name="connsiteY1" fmla="*/ 0 h 161156"/>
                      <a:gd name="connsiteX2" fmla="*/ 139373 w 179662"/>
                      <a:gd name="connsiteY2" fmla="*/ 0 h 161156"/>
                      <a:gd name="connsiteX3" fmla="*/ 179662 w 179662"/>
                      <a:gd name="connsiteY3" fmla="*/ 161156 h 161156"/>
                      <a:gd name="connsiteX4" fmla="*/ 0 w 179662"/>
                      <a:gd name="connsiteY4" fmla="*/ 161156 h 161156"/>
                      <a:gd name="connsiteX0-1" fmla="*/ 0 w 179662"/>
                      <a:gd name="connsiteY0-2" fmla="*/ 161156 h 161156"/>
                      <a:gd name="connsiteX1-3" fmla="*/ 40289 w 179662"/>
                      <a:gd name="connsiteY1-4" fmla="*/ 0 h 161156"/>
                      <a:gd name="connsiteX2-5" fmla="*/ 139373 w 179662"/>
                      <a:gd name="connsiteY2-6" fmla="*/ 0 h 161156"/>
                      <a:gd name="connsiteX3-7" fmla="*/ 179662 w 179662"/>
                      <a:gd name="connsiteY3-8" fmla="*/ 161156 h 161156"/>
                      <a:gd name="connsiteX4-9" fmla="*/ 0 w 179662"/>
                      <a:gd name="connsiteY4-10" fmla="*/ 161156 h 161156"/>
                      <a:gd name="connsiteX0-11" fmla="*/ 0 w 179662"/>
                      <a:gd name="connsiteY0-12" fmla="*/ 161156 h 161156"/>
                      <a:gd name="connsiteX1-13" fmla="*/ 40289 w 179662"/>
                      <a:gd name="connsiteY1-14" fmla="*/ 0 h 161156"/>
                      <a:gd name="connsiteX2-15" fmla="*/ 139373 w 179662"/>
                      <a:gd name="connsiteY2-16" fmla="*/ 0 h 161156"/>
                      <a:gd name="connsiteX3-17" fmla="*/ 179662 w 179662"/>
                      <a:gd name="connsiteY3-18" fmla="*/ 161156 h 161156"/>
                      <a:gd name="connsiteX4-19" fmla="*/ 0 w 179662"/>
                      <a:gd name="connsiteY4-20" fmla="*/ 161156 h 16115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9662" h="161156">
                        <a:moveTo>
                          <a:pt x="0" y="161156"/>
                        </a:moveTo>
                        <a:cubicBezTo>
                          <a:pt x="13430" y="107437"/>
                          <a:pt x="38289" y="101344"/>
                          <a:pt x="40289" y="0"/>
                        </a:cubicBezTo>
                        <a:lnTo>
                          <a:pt x="139373" y="0"/>
                        </a:lnTo>
                        <a:cubicBezTo>
                          <a:pt x="141373" y="91819"/>
                          <a:pt x="166232" y="107437"/>
                          <a:pt x="179662" y="161156"/>
                        </a:cubicBezTo>
                        <a:lnTo>
                          <a:pt x="0" y="16115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06"/>
                  <p:cNvGrpSpPr/>
                  <p:nvPr/>
                </p:nvGrpSpPr>
                <p:grpSpPr>
                  <a:xfrm rot="7791591">
                    <a:off x="8312114" y="6504746"/>
                    <a:ext cx="228593" cy="228593"/>
                    <a:chOff x="8922227" y="6651139"/>
                    <a:chExt cx="391019" cy="391019"/>
                  </a:xfrm>
                </p:grpSpPr>
                <p:sp>
                  <p:nvSpPr>
                    <p:cNvPr id="408" name="Arc 407"/>
                    <p:cNvSpPr/>
                    <p:nvPr/>
                  </p:nvSpPr>
                  <p:spPr>
                    <a:xfrm rot="16178586">
                      <a:off x="9026221" y="6747602"/>
                      <a:ext cx="184257" cy="184257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9" name="Arc 408"/>
                    <p:cNvSpPr/>
                    <p:nvPr/>
                  </p:nvSpPr>
                  <p:spPr>
                    <a:xfrm rot="16178586">
                      <a:off x="8972670" y="6696568"/>
                      <a:ext cx="296745" cy="296745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Arc 409"/>
                    <p:cNvSpPr/>
                    <p:nvPr/>
                  </p:nvSpPr>
                  <p:spPr>
                    <a:xfrm rot="16178586">
                      <a:off x="8922227" y="6651139"/>
                      <a:ext cx="391019" cy="391019"/>
                    </a:xfrm>
                    <a:prstGeom prst="arc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PH" sz="13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0347339" y="64979"/>
                  <a:ext cx="242900" cy="112818"/>
                  <a:chOff x="7740103" y="6564117"/>
                  <a:chExt cx="340218" cy="15842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7740103" y="6564117"/>
                    <a:ext cx="325458" cy="158422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7751712" y="6573068"/>
                    <a:ext cx="302070" cy="141322"/>
                  </a:xfrm>
                  <a:prstGeom prst="rect">
                    <a:avLst/>
                  </a:prstGeom>
                  <a:solidFill>
                    <a:schemeClr val="bg2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PH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8080321" y="6609811"/>
                    <a:ext cx="0" cy="595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19" name="Rectangle 418"/>
            <p:cNvSpPr/>
            <p:nvPr/>
          </p:nvSpPr>
          <p:spPr>
            <a:xfrm>
              <a:off x="9268847" y="6476037"/>
              <a:ext cx="28800" cy="3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211162" y="2060126"/>
            <a:ext cx="5984891" cy="64633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3600" b="1" i="0" u="none" strike="noStrike" kern="1200" cap="none" spc="300" normalizeH="0" baseline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Nội</a:t>
            </a:r>
            <a:r>
              <a:rPr kumimoji="0" lang="en-PH" sz="3600" b="1" i="0" u="none" strike="noStrike" kern="1200" cap="none" spc="300" normalizeH="0" noProof="0">
                <a:ln w="3175"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Arial" panose="020B0604020202020204" pitchFamily="34" charset="0"/>
              </a:rPr>
              <a:t> dung bài học</a:t>
            </a:r>
            <a:endParaRPr kumimoji="0" lang="en-PH" sz="3600" b="1" i="0" u="none" strike="noStrike" kern="1200" cap="none" spc="300" normalizeH="0" baseline="0" noProof="0" dirty="0">
              <a:ln w="3175">
                <a:solidFill>
                  <a:prstClr val="black"/>
                </a:solidFill>
              </a:ln>
              <a:solidFill>
                <a:srgbClr val="F5F406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12449" y="2267389"/>
            <a:ext cx="1800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8205" y="3115090"/>
            <a:ext cx="1132593" cy="1424057"/>
            <a:chOff x="3408205" y="3115090"/>
            <a:chExt cx="1132593" cy="1424057"/>
          </a:xfrm>
        </p:grpSpPr>
        <p:grpSp>
          <p:nvGrpSpPr>
            <p:cNvPr id="7" name="Group 6"/>
            <p:cNvGrpSpPr/>
            <p:nvPr/>
          </p:nvGrpSpPr>
          <p:grpSpPr>
            <a:xfrm>
              <a:off x="3408205" y="3115090"/>
              <a:ext cx="1132593" cy="1424057"/>
              <a:chOff x="3348968" y="2696651"/>
              <a:chExt cx="1132593" cy="1424057"/>
            </a:xfrm>
          </p:grpSpPr>
          <p:sp>
            <p:nvSpPr>
              <p:cNvPr id="79" name="Freeform: Shape 78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84" name="Graphic 2">
                  <a:hlinkClick r:id="rId2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" name="TextBox 2">
                <a:hlinkClick r:id="rId2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0" name="Rectangle: Rounded Corners 79">
                <a:hlinkClick r:id="rId2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2" name="TextBox 131">
              <a:hlinkClick r:id="rId2" action="ppaction://hlinksldjump"/>
            </p:cNvPr>
            <p:cNvSpPr txBox="1"/>
            <p:nvPr/>
          </p:nvSpPr>
          <p:spPr>
            <a:xfrm>
              <a:off x="3436689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11589" y="3115090"/>
            <a:ext cx="1132593" cy="1424057"/>
            <a:chOff x="5111589" y="3115090"/>
            <a:chExt cx="1132593" cy="1424057"/>
          </a:xfrm>
        </p:grpSpPr>
        <p:grpSp>
          <p:nvGrpSpPr>
            <p:cNvPr id="97" name="Group 96"/>
            <p:cNvGrpSpPr/>
            <p:nvPr/>
          </p:nvGrpSpPr>
          <p:grpSpPr>
            <a:xfrm>
              <a:off x="5111589" y="3115090"/>
              <a:ext cx="1132593" cy="1424057"/>
              <a:chOff x="3348968" y="2696651"/>
              <a:chExt cx="1132593" cy="1424057"/>
            </a:xfrm>
          </p:grpSpPr>
          <p:sp>
            <p:nvSpPr>
              <p:cNvPr id="98" name="Freeform: Shape 97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02" name="Graphic 2">
                  <a:hlinkClick r:id="rId3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0" name="TextBox 99">
                <a:hlinkClick r:id="rId3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1" name="Rectangle: Rounded Corners 100">
                <a:hlinkClick r:id="rId3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3" name="TextBox 132">
              <a:hlinkClick r:id="rId3" action="ppaction://hlinksldjump"/>
            </p:cNvPr>
            <p:cNvSpPr txBox="1"/>
            <p:nvPr/>
          </p:nvSpPr>
          <p:spPr>
            <a:xfrm>
              <a:off x="5120081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14973" y="3115090"/>
            <a:ext cx="1132593" cy="1424057"/>
            <a:chOff x="6814973" y="3115090"/>
            <a:chExt cx="1132593" cy="1424057"/>
          </a:xfrm>
        </p:grpSpPr>
        <p:grpSp>
          <p:nvGrpSpPr>
            <p:cNvPr id="104" name="Group 103"/>
            <p:cNvGrpSpPr/>
            <p:nvPr/>
          </p:nvGrpSpPr>
          <p:grpSpPr>
            <a:xfrm>
              <a:off x="6814973" y="3115090"/>
              <a:ext cx="1132593" cy="1424057"/>
              <a:chOff x="3348968" y="2696651"/>
              <a:chExt cx="1132593" cy="1424057"/>
            </a:xfrm>
          </p:grpSpPr>
          <p:sp>
            <p:nvSpPr>
              <p:cNvPr id="105" name="Freeform: Shape 104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09" name="Graphic 2">
                  <a:hlinkClick r:id="rId4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7" name="TextBox 106">
                <a:hlinkClick r:id="rId4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: Rounded Corners 107">
                <a:hlinkClick r:id="rId4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TextBox 133">
              <a:hlinkClick r:id="rId4" action="ppaction://hlinksldjump"/>
            </p:cNvPr>
            <p:cNvSpPr txBox="1"/>
            <p:nvPr/>
          </p:nvSpPr>
          <p:spPr>
            <a:xfrm>
              <a:off x="6850366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18358" y="3115090"/>
            <a:ext cx="1132593" cy="1424057"/>
            <a:chOff x="8518358" y="3115090"/>
            <a:chExt cx="1132593" cy="1424057"/>
          </a:xfrm>
        </p:grpSpPr>
        <p:grpSp>
          <p:nvGrpSpPr>
            <p:cNvPr id="111" name="Group 110"/>
            <p:cNvGrpSpPr/>
            <p:nvPr/>
          </p:nvGrpSpPr>
          <p:grpSpPr>
            <a:xfrm>
              <a:off x="8518358" y="3115090"/>
              <a:ext cx="1132593" cy="1424057"/>
              <a:chOff x="3348968" y="2696651"/>
              <a:chExt cx="1132593" cy="1424057"/>
            </a:xfrm>
          </p:grpSpPr>
          <p:sp>
            <p:nvSpPr>
              <p:cNvPr id="112" name="Freeform: Shape 111"/>
              <p:cNvSpPr/>
              <p:nvPr/>
            </p:nvSpPr>
            <p:spPr>
              <a:xfrm>
                <a:off x="3377452" y="3271228"/>
                <a:ext cx="1063535" cy="799922"/>
              </a:xfrm>
              <a:custGeom>
                <a:avLst/>
                <a:gdLst>
                  <a:gd name="connsiteX0" fmla="*/ 63408 w 711202"/>
                  <a:gd name="connsiteY0" fmla="*/ 0 h 534920"/>
                  <a:gd name="connsiteX1" fmla="*/ 234445 w 711202"/>
                  <a:gd name="connsiteY1" fmla="*/ 0 h 534920"/>
                  <a:gd name="connsiteX2" fmla="*/ 269333 w 711202"/>
                  <a:gd name="connsiteY2" fmla="*/ 14451 h 534920"/>
                  <a:gd name="connsiteX3" fmla="*/ 276411 w 711202"/>
                  <a:gd name="connsiteY3" fmla="*/ 31539 h 534920"/>
                  <a:gd name="connsiteX4" fmla="*/ 645773 w 711202"/>
                  <a:gd name="connsiteY4" fmla="*/ 31539 h 534920"/>
                  <a:gd name="connsiteX5" fmla="*/ 711202 w 711202"/>
                  <a:gd name="connsiteY5" fmla="*/ 96968 h 534920"/>
                  <a:gd name="connsiteX6" fmla="*/ 711202 w 711202"/>
                  <a:gd name="connsiteY6" fmla="*/ 469491 h 534920"/>
                  <a:gd name="connsiteX7" fmla="*/ 645773 w 711202"/>
                  <a:gd name="connsiteY7" fmla="*/ 534920 h 534920"/>
                  <a:gd name="connsiteX8" fmla="*/ 65429 w 711202"/>
                  <a:gd name="connsiteY8" fmla="*/ 534920 h 534920"/>
                  <a:gd name="connsiteX9" fmla="*/ 0 w 711202"/>
                  <a:gd name="connsiteY9" fmla="*/ 469491 h 534920"/>
                  <a:gd name="connsiteX10" fmla="*/ 0 w 711202"/>
                  <a:gd name="connsiteY10" fmla="*/ 96968 h 534920"/>
                  <a:gd name="connsiteX11" fmla="*/ 5142 w 711202"/>
                  <a:gd name="connsiteY11" fmla="*/ 71500 h 534920"/>
                  <a:gd name="connsiteX12" fmla="*/ 14069 w 711202"/>
                  <a:gd name="connsiteY12" fmla="*/ 58260 h 534920"/>
                  <a:gd name="connsiteX13" fmla="*/ 14069 w 711202"/>
                  <a:gd name="connsiteY13" fmla="*/ 49339 h 534920"/>
                  <a:gd name="connsiteX14" fmla="*/ 63408 w 711202"/>
                  <a:gd name="connsiteY14" fmla="*/ 0 h 53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1202" h="534920">
                    <a:moveTo>
                      <a:pt x="63408" y="0"/>
                    </a:moveTo>
                    <a:lnTo>
                      <a:pt x="234445" y="0"/>
                    </a:lnTo>
                    <a:cubicBezTo>
                      <a:pt x="248070" y="0"/>
                      <a:pt x="260404" y="5522"/>
                      <a:pt x="269333" y="14451"/>
                    </a:cubicBezTo>
                    <a:lnTo>
                      <a:pt x="276411" y="31539"/>
                    </a:lnTo>
                    <a:lnTo>
                      <a:pt x="645773" y="31539"/>
                    </a:lnTo>
                    <a:cubicBezTo>
                      <a:pt x="681908" y="31539"/>
                      <a:pt x="711202" y="60833"/>
                      <a:pt x="711202" y="96968"/>
                    </a:cubicBezTo>
                    <a:lnTo>
                      <a:pt x="711202" y="469491"/>
                    </a:lnTo>
                    <a:cubicBezTo>
                      <a:pt x="711202" y="505626"/>
                      <a:pt x="681908" y="534920"/>
                      <a:pt x="645773" y="534920"/>
                    </a:cubicBezTo>
                    <a:lnTo>
                      <a:pt x="65429" y="534920"/>
                    </a:lnTo>
                    <a:cubicBezTo>
                      <a:pt x="29294" y="534920"/>
                      <a:pt x="0" y="505626"/>
                      <a:pt x="0" y="469491"/>
                    </a:cubicBezTo>
                    <a:lnTo>
                      <a:pt x="0" y="96968"/>
                    </a:lnTo>
                    <a:cubicBezTo>
                      <a:pt x="0" y="87934"/>
                      <a:pt x="1831" y="79328"/>
                      <a:pt x="5142" y="71500"/>
                    </a:cubicBezTo>
                    <a:lnTo>
                      <a:pt x="14069" y="58260"/>
                    </a:lnTo>
                    <a:lnTo>
                      <a:pt x="14069" y="49339"/>
                    </a:lnTo>
                    <a:cubicBezTo>
                      <a:pt x="14069" y="22090"/>
                      <a:pt x="36159" y="0"/>
                      <a:pt x="63408" y="0"/>
                    </a:cubicBezTo>
                    <a:close/>
                  </a:path>
                </a:pathLst>
              </a:custGeom>
              <a:solidFill>
                <a:srgbClr val="F5F406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 rot="16200000">
                <a:off x="3306158" y="2855048"/>
                <a:ext cx="1213291" cy="896498"/>
                <a:chOff x="3819416" y="2257259"/>
                <a:chExt cx="2708233" cy="2001107"/>
              </a:xfrm>
            </p:grpSpPr>
            <p:sp>
              <p:nvSpPr>
                <p:cNvPr id="120" name="Graphic 2">
                  <a:hlinkClick r:id="rId5" action="ppaction://hlinksldjump"/>
                </p:cNvPr>
                <p:cNvSpPr/>
                <p:nvPr/>
              </p:nvSpPr>
              <p:spPr>
                <a:xfrm>
                  <a:off x="3819416" y="2257259"/>
                  <a:ext cx="2708224" cy="2001107"/>
                </a:xfrm>
                <a:custGeom>
                  <a:avLst/>
                  <a:gdLst>
                    <a:gd name="connsiteX0" fmla="*/ 2123046 w 2708224"/>
                    <a:gd name="connsiteY0" fmla="*/ 0 h 2001107"/>
                    <a:gd name="connsiteX1" fmla="*/ 205140 w 2708224"/>
                    <a:gd name="connsiteY1" fmla="*/ 0 h 2001107"/>
                    <a:gd name="connsiteX2" fmla="*/ 0 w 2708224"/>
                    <a:gd name="connsiteY2" fmla="*/ 205054 h 2001107"/>
                    <a:gd name="connsiteX3" fmla="*/ 0 w 2708224"/>
                    <a:gd name="connsiteY3" fmla="*/ 1795958 h 2001107"/>
                    <a:gd name="connsiteX4" fmla="*/ 205140 w 2708224"/>
                    <a:gd name="connsiteY4" fmla="*/ 2001107 h 2001107"/>
                    <a:gd name="connsiteX5" fmla="*/ 2503170 w 2708224"/>
                    <a:gd name="connsiteY5" fmla="*/ 2001107 h 2001107"/>
                    <a:gd name="connsiteX6" fmla="*/ 2708224 w 2708224"/>
                    <a:gd name="connsiteY6" fmla="*/ 1795958 h 2001107"/>
                    <a:gd name="connsiteX7" fmla="*/ 2708224 w 2708224"/>
                    <a:gd name="connsiteY7" fmla="*/ 585111 h 2001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8224" h="2001107">
                      <a:moveTo>
                        <a:pt x="2123046" y="0"/>
                      </a:moveTo>
                      <a:lnTo>
                        <a:pt x="205140" y="0"/>
                      </a:lnTo>
                      <a:cubicBezTo>
                        <a:pt x="91773" y="0"/>
                        <a:pt x="0" y="91773"/>
                        <a:pt x="0" y="205054"/>
                      </a:cubicBezTo>
                      <a:lnTo>
                        <a:pt x="0" y="1795958"/>
                      </a:lnTo>
                      <a:cubicBezTo>
                        <a:pt x="0" y="1909239"/>
                        <a:pt x="91773" y="2001107"/>
                        <a:pt x="205140" y="2001107"/>
                      </a:cubicBezTo>
                      <a:lnTo>
                        <a:pt x="2503170" y="2001107"/>
                      </a:lnTo>
                      <a:cubicBezTo>
                        <a:pt x="2616451" y="2001107"/>
                        <a:pt x="2708224" y="1909239"/>
                        <a:pt x="2708224" y="1795958"/>
                      </a:cubicBezTo>
                      <a:lnTo>
                        <a:pt x="2708224" y="585111"/>
                      </a:lnTo>
                      <a:close/>
                    </a:path>
                  </a:pathLst>
                </a:custGeom>
                <a:solidFill>
                  <a:srgbClr val="DAF4FE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Graphic 2"/>
                <p:cNvSpPr/>
                <p:nvPr/>
              </p:nvSpPr>
              <p:spPr>
                <a:xfrm>
                  <a:off x="5942462" y="2257259"/>
                  <a:ext cx="585187" cy="585101"/>
                </a:xfrm>
                <a:custGeom>
                  <a:avLst/>
                  <a:gdLst>
                    <a:gd name="connsiteX0" fmla="*/ 0 w 585187"/>
                    <a:gd name="connsiteY0" fmla="*/ 0 h 585101"/>
                    <a:gd name="connsiteX1" fmla="*/ 0 w 585187"/>
                    <a:gd name="connsiteY1" fmla="*/ 380048 h 585101"/>
                    <a:gd name="connsiteX2" fmla="*/ 205054 w 585187"/>
                    <a:gd name="connsiteY2" fmla="*/ 585102 h 585101"/>
                    <a:gd name="connsiteX3" fmla="*/ 585188 w 585187"/>
                    <a:gd name="connsiteY3" fmla="*/ 585102 h 585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5187" h="585101">
                      <a:moveTo>
                        <a:pt x="0" y="0"/>
                      </a:moveTo>
                      <a:lnTo>
                        <a:pt x="0" y="380048"/>
                      </a:lnTo>
                      <a:cubicBezTo>
                        <a:pt x="0" y="493328"/>
                        <a:pt x="91773" y="585102"/>
                        <a:pt x="205054" y="585102"/>
                      </a:cubicBezTo>
                      <a:lnTo>
                        <a:pt x="585188" y="585102"/>
                      </a:lnTo>
                      <a:close/>
                    </a:path>
                  </a:pathLst>
                </a:custGeom>
                <a:solidFill>
                  <a:srgbClr val="A1E3FD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P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8" name="TextBox 117">
                <a:hlinkClick r:id="rId5" action="ppaction://hlinksldjump"/>
              </p:cNvPr>
              <p:cNvSpPr txBox="1"/>
              <p:nvPr/>
            </p:nvSpPr>
            <p:spPr>
              <a:xfrm>
                <a:off x="3464551" y="2811488"/>
                <a:ext cx="89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PH" sz="3600" b="0" i="0" u="none" strike="noStrike" kern="1200" cap="none" spc="0" normalizeH="0" baseline="0" noProof="0" dirty="0">
                    <a:ln w="6350">
                      <a:solidFill>
                        <a:prstClr val="black"/>
                      </a:solidFill>
                    </a:ln>
                    <a:solidFill>
                      <a:srgbClr val="FD86D8"/>
                    </a:solidFill>
                    <a:effectLst/>
                    <a:uLnTx/>
                    <a:uFillTx/>
                    <a:latin typeface="iCiel Cadena" panose="02000503000000020004" pitchFamily="50" charset="-93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19" name="Rectangle: Rounded Corners 118">
                <a:hlinkClick r:id="rId5" action="ppaction://hlinksldjump"/>
              </p:cNvPr>
              <p:cNvSpPr/>
              <p:nvPr/>
            </p:nvSpPr>
            <p:spPr>
              <a:xfrm>
                <a:off x="3348968" y="3367948"/>
                <a:ext cx="1132593" cy="752760"/>
              </a:xfrm>
              <a:prstGeom prst="roundRect">
                <a:avLst>
                  <a:gd name="adj" fmla="val 12998"/>
                </a:avLst>
              </a:prstGeom>
              <a:solidFill>
                <a:srgbClr val="FFFB53"/>
              </a:solidFill>
              <a:ln w="6350">
                <a:solidFill>
                  <a:srgbClr val="21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TextBox 134">
              <a:hlinkClick r:id="rId5" action="ppaction://hlinksldjump"/>
            </p:cNvPr>
            <p:cNvSpPr txBox="1"/>
            <p:nvPr/>
          </p:nvSpPr>
          <p:spPr>
            <a:xfrm>
              <a:off x="8542072" y="4044424"/>
              <a:ext cx="109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PH" sz="1200" b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  <a:endParaRPr kumimoji="0" lang="en-PH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76">
        <p:fade/>
      </p:transition>
    </mc:Choice>
    <mc:Fallback xmlns="">
      <p:transition spd="med" advTm="42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00104 0.167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154" grpId="0"/>
      <p:bldP spid="114" grpId="0" animBg="1"/>
      <p:bldP spid="114" grpId="1" animBg="1"/>
      <p:bldP spid="114" grpId="2" animBg="1"/>
      <p:bldP spid="114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rId2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1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415" y="4450080"/>
            <a:ext cx="1458595" cy="54927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68165" y="3496805"/>
            <a:ext cx="530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PH" sz="28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rPr>
              <a:t>login user /admin , register</a:t>
            </a:r>
            <a:endParaRPr kumimoji="0" lang="en-P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54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5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56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Graphic 13">
                <a:hlinkClick r:id="rId2" action="ppaction://hlinksldjump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" name="Picture 4" descr="Cap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45" y="-74930"/>
            <a:ext cx="3419475" cy="6932930"/>
          </a:xfrm>
          <a:prstGeom prst="rect">
            <a:avLst/>
          </a:prstGeom>
        </p:spPr>
      </p:pic>
    </p:spTree>
  </p:cSld>
  <p:clrMapOvr>
    <a:masterClrMapping/>
  </p:clrMapOvr>
  <p:transition spd="med" advTm="2541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05" y="-635"/>
            <a:ext cx="309372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-9236"/>
            <a:ext cx="12192000" cy="6867236"/>
          </a:xfrm>
          <a:prstGeom prst="roundRect">
            <a:avLst>
              <a:gd name="adj" fmla="val 0"/>
            </a:avLst>
          </a:prstGeom>
          <a:solidFill>
            <a:srgbClr val="FD86D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932227" y="2068229"/>
            <a:ext cx="259773" cy="47897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3462" y="914505"/>
            <a:ext cx="11631803" cy="5808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aphic 13"/>
          <p:cNvGrpSpPr/>
          <p:nvPr/>
        </p:nvGrpSpPr>
        <p:grpSpPr>
          <a:xfrm>
            <a:off x="11886572" y="70535"/>
            <a:ext cx="223667" cy="223667"/>
            <a:chOff x="11724374" y="2900644"/>
            <a:chExt cx="135731" cy="135731"/>
          </a:xfrm>
          <a:solidFill>
            <a:srgbClr val="FFEEE6"/>
          </a:solidFill>
        </p:grpSpPr>
        <p:sp>
          <p:nvSpPr>
            <p:cNvPr id="15" name="Graphic 13"/>
            <p:cNvSpPr/>
            <p:nvPr/>
          </p:nvSpPr>
          <p:spPr>
            <a:xfrm>
              <a:off x="11724374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aphic 13"/>
            <p:cNvGrpSpPr/>
            <p:nvPr/>
          </p:nvGrpSpPr>
          <p:grpSpPr>
            <a:xfrm>
              <a:off x="11761331" y="2938648"/>
              <a:ext cx="61722" cy="59721"/>
              <a:chOff x="11761331" y="2938648"/>
              <a:chExt cx="61722" cy="59721"/>
            </a:xfrm>
          </p:grpSpPr>
          <p:sp>
            <p:nvSpPr>
              <p:cNvPr id="17" name="Graphic 13"/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0 w 61722"/>
                  <a:gd name="connsiteY0" fmla="*/ 0 h 59721"/>
                  <a:gd name="connsiteX1" fmla="*/ 61722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0" y="0"/>
                    </a:moveTo>
                    <a:lnTo>
                      <a:pt x="61722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Graphic 13">
                <a:hlinkClick r:id="" action="ppaction://noaction"/>
              </p:cNvPr>
              <p:cNvSpPr/>
              <p:nvPr/>
            </p:nvSpPr>
            <p:spPr>
              <a:xfrm>
                <a:off x="11761331" y="2938648"/>
                <a:ext cx="61722" cy="59721"/>
              </a:xfrm>
              <a:custGeom>
                <a:avLst/>
                <a:gdLst>
                  <a:gd name="connsiteX0" fmla="*/ 61722 w 61722"/>
                  <a:gd name="connsiteY0" fmla="*/ 0 h 59721"/>
                  <a:gd name="connsiteX1" fmla="*/ 0 w 61722"/>
                  <a:gd name="connsiteY1" fmla="*/ 59722 h 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" h="59721">
                    <a:moveTo>
                      <a:pt x="61722" y="0"/>
                    </a:moveTo>
                    <a:lnTo>
                      <a:pt x="0" y="59722"/>
                    </a:lnTo>
                  </a:path>
                </a:pathLst>
              </a:custGeom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aphic 13"/>
          <p:cNvGrpSpPr/>
          <p:nvPr/>
        </p:nvGrpSpPr>
        <p:grpSpPr>
          <a:xfrm>
            <a:off x="11285575" y="70535"/>
            <a:ext cx="223667" cy="223667"/>
            <a:chOff x="11359662" y="2900644"/>
            <a:chExt cx="135731" cy="135731"/>
          </a:xfrm>
          <a:solidFill>
            <a:srgbClr val="FFEEE6"/>
          </a:solidFill>
        </p:grpSpPr>
        <p:sp>
          <p:nvSpPr>
            <p:cNvPr id="13" name="Graphic 13"/>
            <p:cNvSpPr/>
            <p:nvPr/>
          </p:nvSpPr>
          <p:spPr>
            <a:xfrm>
              <a:off x="11359662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raphic 13"/>
            <p:cNvSpPr/>
            <p:nvPr/>
          </p:nvSpPr>
          <p:spPr>
            <a:xfrm>
              <a:off x="11385379" y="3004180"/>
              <a:ext cx="84200" cy="9525"/>
            </a:xfrm>
            <a:custGeom>
              <a:avLst/>
              <a:gdLst>
                <a:gd name="connsiteX0" fmla="*/ 0 w 84200"/>
                <a:gd name="connsiteY0" fmla="*/ 0 h 9525"/>
                <a:gd name="connsiteX1" fmla="*/ 84201 w 842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00" h="9525">
                  <a:moveTo>
                    <a:pt x="0" y="0"/>
                  </a:moveTo>
                  <a:lnTo>
                    <a:pt x="84201" y="0"/>
                  </a:lnTo>
                </a:path>
              </a:pathLst>
            </a:custGeom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aphic 13"/>
          <p:cNvGrpSpPr/>
          <p:nvPr/>
        </p:nvGrpSpPr>
        <p:grpSpPr>
          <a:xfrm>
            <a:off x="11587094" y="70535"/>
            <a:ext cx="223667" cy="223667"/>
            <a:chOff x="11542637" y="2900644"/>
            <a:chExt cx="135731" cy="135731"/>
          </a:xfrm>
        </p:grpSpPr>
        <p:sp>
          <p:nvSpPr>
            <p:cNvPr id="9" name="Graphic 13"/>
            <p:cNvSpPr/>
            <p:nvPr/>
          </p:nvSpPr>
          <p:spPr>
            <a:xfrm>
              <a:off x="11542637" y="2900644"/>
              <a:ext cx="135731" cy="135731"/>
            </a:xfrm>
            <a:custGeom>
              <a:avLst/>
              <a:gdLst>
                <a:gd name="connsiteX0" fmla="*/ 0 w 135731"/>
                <a:gd name="connsiteY0" fmla="*/ 0 h 135731"/>
                <a:gd name="connsiteX1" fmla="*/ 135731 w 135731"/>
                <a:gd name="connsiteY1" fmla="*/ 0 h 135731"/>
                <a:gd name="connsiteX2" fmla="*/ 135731 w 135731"/>
                <a:gd name="connsiteY2" fmla="*/ 135731 h 135731"/>
                <a:gd name="connsiteX3" fmla="*/ 0 w 135731"/>
                <a:gd name="connsiteY3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31" h="135731">
                  <a:moveTo>
                    <a:pt x="0" y="0"/>
                  </a:moveTo>
                  <a:lnTo>
                    <a:pt x="135731" y="0"/>
                  </a:lnTo>
                  <a:lnTo>
                    <a:pt x="135731" y="135731"/>
                  </a:lnTo>
                  <a:lnTo>
                    <a:pt x="0" y="135731"/>
                  </a:lnTo>
                  <a:close/>
                </a:path>
              </a:pathLst>
            </a:custGeom>
            <a:solidFill>
              <a:schemeClr val="bg1"/>
            </a:solidFill>
            <a:ln w="6350" cap="rnd">
              <a:solidFill>
                <a:srgbClr val="292D2D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aphic 13"/>
            <p:cNvGrpSpPr/>
            <p:nvPr/>
          </p:nvGrpSpPr>
          <p:grpSpPr>
            <a:xfrm>
              <a:off x="11572069" y="2934362"/>
              <a:ext cx="76866" cy="68294"/>
              <a:chOff x="11572069" y="2934362"/>
              <a:chExt cx="76866" cy="68294"/>
            </a:xfrm>
          </p:grpSpPr>
          <p:sp>
            <p:nvSpPr>
              <p:cNvPr id="11" name="Graphic 13"/>
              <p:cNvSpPr/>
              <p:nvPr/>
            </p:nvSpPr>
            <p:spPr>
              <a:xfrm>
                <a:off x="11572069" y="2934362"/>
                <a:ext cx="76866" cy="68294"/>
              </a:xfrm>
              <a:custGeom>
                <a:avLst/>
                <a:gdLst>
                  <a:gd name="connsiteX0" fmla="*/ 0 w 76866"/>
                  <a:gd name="connsiteY0" fmla="*/ 0 h 68294"/>
                  <a:gd name="connsiteX1" fmla="*/ 76867 w 76866"/>
                  <a:gd name="connsiteY1" fmla="*/ 0 h 68294"/>
                  <a:gd name="connsiteX2" fmla="*/ 76867 w 76866"/>
                  <a:gd name="connsiteY2" fmla="*/ 68294 h 68294"/>
                  <a:gd name="connsiteX3" fmla="*/ 0 w 76866"/>
                  <a:gd name="connsiteY3" fmla="*/ 68294 h 68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6" h="68294">
                    <a:moveTo>
                      <a:pt x="0" y="0"/>
                    </a:moveTo>
                    <a:lnTo>
                      <a:pt x="76867" y="0"/>
                    </a:lnTo>
                    <a:lnTo>
                      <a:pt x="76867" y="68294"/>
                    </a:lnTo>
                    <a:lnTo>
                      <a:pt x="0" y="6829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292D2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Graphic 13"/>
              <p:cNvSpPr/>
              <p:nvPr/>
            </p:nvSpPr>
            <p:spPr>
              <a:xfrm>
                <a:off x="11572831" y="2934838"/>
                <a:ext cx="73913" cy="11429"/>
              </a:xfrm>
              <a:custGeom>
                <a:avLst/>
                <a:gdLst>
                  <a:gd name="connsiteX0" fmla="*/ 73247 w 73913"/>
                  <a:gd name="connsiteY0" fmla="*/ 0 h 11429"/>
                  <a:gd name="connsiteX1" fmla="*/ 73914 w 73913"/>
                  <a:gd name="connsiteY1" fmla="*/ 11430 h 11429"/>
                  <a:gd name="connsiteX2" fmla="*/ 0 w 73913"/>
                  <a:gd name="connsiteY2" fmla="*/ 11430 h 11429"/>
                  <a:gd name="connsiteX3" fmla="*/ 0 w 73913"/>
                  <a:gd name="connsiteY3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13" h="11429">
                    <a:moveTo>
                      <a:pt x="73247" y="0"/>
                    </a:moveTo>
                    <a:lnTo>
                      <a:pt x="73914" y="11430"/>
                    </a:lnTo>
                    <a:lnTo>
                      <a:pt x="0" y="114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92D2D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PH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Rectangle: Single Corner Rounded 25"/>
          <p:cNvSpPr/>
          <p:nvPr/>
        </p:nvSpPr>
        <p:spPr>
          <a:xfrm>
            <a:off x="447396" y="112607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Single Corner Rounded 28"/>
          <p:cNvSpPr/>
          <p:nvPr/>
        </p:nvSpPr>
        <p:spPr>
          <a:xfrm>
            <a:off x="47363" y="102439"/>
            <a:ext cx="1556779" cy="383527"/>
          </a:xfrm>
          <a:prstGeom prst="round1Rect">
            <a:avLst>
              <a:gd name="adj" fmla="val 42976"/>
            </a:avLst>
          </a:prstGeom>
          <a:solidFill>
            <a:srgbClr val="58C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/>
          <p:cNvSpPr/>
          <p:nvPr/>
        </p:nvSpPr>
        <p:spPr>
          <a:xfrm>
            <a:off x="0" y="112338"/>
            <a:ext cx="12211662" cy="654740"/>
          </a:xfrm>
          <a:custGeom>
            <a:avLst/>
            <a:gdLst>
              <a:gd name="connsiteX0" fmla="*/ 0 w 12211662"/>
              <a:gd name="connsiteY0" fmla="*/ 0 h 654740"/>
              <a:gd name="connsiteX1" fmla="*/ 1391954 w 12211662"/>
              <a:gd name="connsiteY1" fmla="*/ 0 h 654740"/>
              <a:gd name="connsiteX2" fmla="*/ 1556779 w 12211662"/>
              <a:gd name="connsiteY2" fmla="*/ 164825 h 654740"/>
              <a:gd name="connsiteX3" fmla="*/ 1556779 w 12211662"/>
              <a:gd name="connsiteY3" fmla="*/ 271213 h 654740"/>
              <a:gd name="connsiteX4" fmla="*/ 8139612 w 12211662"/>
              <a:gd name="connsiteY4" fmla="*/ 271213 h 654740"/>
              <a:gd name="connsiteX5" fmla="*/ 8139612 w 12211662"/>
              <a:gd name="connsiteY5" fmla="*/ 271213 h 654740"/>
              <a:gd name="connsiteX6" fmla="*/ 12211662 w 12211662"/>
              <a:gd name="connsiteY6" fmla="*/ 271213 h 654740"/>
              <a:gd name="connsiteX7" fmla="*/ 12211662 w 12211662"/>
              <a:gd name="connsiteY7" fmla="*/ 654740 h 654740"/>
              <a:gd name="connsiteX8" fmla="*/ 9033163 w 12211662"/>
              <a:gd name="connsiteY8" fmla="*/ 654740 h 654740"/>
              <a:gd name="connsiteX9" fmla="*/ 8139612 w 12211662"/>
              <a:gd name="connsiteY9" fmla="*/ 654740 h 654740"/>
              <a:gd name="connsiteX10" fmla="*/ 0 w 12211662"/>
              <a:gd name="connsiteY10" fmla="*/ 654740 h 654740"/>
              <a:gd name="connsiteX11" fmla="*/ 0 w 12211662"/>
              <a:gd name="connsiteY11" fmla="*/ 383527 h 654740"/>
              <a:gd name="connsiteX12" fmla="*/ 0 w 12211662"/>
              <a:gd name="connsiteY12" fmla="*/ 271213 h 65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11662" h="654740">
                <a:moveTo>
                  <a:pt x="0" y="0"/>
                </a:moveTo>
                <a:lnTo>
                  <a:pt x="1391954" y="0"/>
                </a:lnTo>
                <a:cubicBezTo>
                  <a:pt x="1482985" y="0"/>
                  <a:pt x="1556779" y="73794"/>
                  <a:pt x="1556779" y="164825"/>
                </a:cubicBezTo>
                <a:lnTo>
                  <a:pt x="1556779" y="271213"/>
                </a:lnTo>
                <a:lnTo>
                  <a:pt x="8139612" y="271213"/>
                </a:lnTo>
                <a:lnTo>
                  <a:pt x="8139612" y="271213"/>
                </a:lnTo>
                <a:lnTo>
                  <a:pt x="12211662" y="271213"/>
                </a:lnTo>
                <a:lnTo>
                  <a:pt x="12211662" y="654740"/>
                </a:lnTo>
                <a:lnTo>
                  <a:pt x="9033163" y="654740"/>
                </a:lnTo>
                <a:lnTo>
                  <a:pt x="8139612" y="654740"/>
                </a:lnTo>
                <a:lnTo>
                  <a:pt x="0" y="654740"/>
                </a:lnTo>
                <a:lnTo>
                  <a:pt x="0" y="383527"/>
                </a:lnTo>
                <a:lnTo>
                  <a:pt x="0" y="271213"/>
                </a:lnTo>
                <a:close/>
              </a:path>
            </a:pathLst>
          </a:cu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lus Sign 27"/>
          <p:cNvSpPr/>
          <p:nvPr/>
        </p:nvSpPr>
        <p:spPr>
          <a:xfrm>
            <a:off x="1716270" y="171758"/>
            <a:ext cx="149967" cy="149967"/>
          </a:xfrm>
          <a:prstGeom prst="mathPlus">
            <a:avLst/>
          </a:prstGeom>
          <a:solidFill>
            <a:srgbClr val="58CEF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 30">
            <a:hlinkClick r:id="" action="ppaction://hlinkshowjump?jump=previousslide"/>
          </p:cNvPr>
          <p:cNvSpPr/>
          <p:nvPr/>
        </p:nvSpPr>
        <p:spPr>
          <a:xfrm>
            <a:off x="191110" y="462524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Left 31">
            <a:hlinkClick r:id="" action="ppaction://hlinkshowjump?jump=nextslide"/>
          </p:cNvPr>
          <p:cNvSpPr/>
          <p:nvPr/>
        </p:nvSpPr>
        <p:spPr>
          <a:xfrm flipH="1">
            <a:off x="610073" y="467889"/>
            <a:ext cx="321058" cy="184892"/>
          </a:xfrm>
          <a:prstGeom prst="leftArrow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0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3450000" y="478395"/>
            <a:ext cx="5292000" cy="1916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/>
          <p:nvPr/>
        </p:nvSpPr>
        <p:spPr>
          <a:xfrm rot="18865600">
            <a:off x="11950782" y="483460"/>
            <a:ext cx="196220" cy="196220"/>
          </a:xfrm>
          <a:custGeom>
            <a:avLst/>
            <a:gdLst>
              <a:gd name="connsiteX0" fmla="*/ 2540212 w 2558851"/>
              <a:gd name="connsiteY0" fmla="*/ 1719288 h 2558851"/>
              <a:gd name="connsiteX1" fmla="*/ 2174198 w 2558851"/>
              <a:gd name="connsiteY1" fmla="*/ 1152364 h 2558851"/>
              <a:gd name="connsiteX2" fmla="*/ 2153473 w 2558851"/>
              <a:gd name="connsiteY2" fmla="*/ 1019811 h 2558851"/>
              <a:gd name="connsiteX3" fmla="*/ 2326900 w 2558851"/>
              <a:gd name="connsiteY3" fmla="*/ 373528 h 2558851"/>
              <a:gd name="connsiteX4" fmla="*/ 2185200 w 2558851"/>
              <a:gd name="connsiteY4" fmla="*/ 231869 h 2558851"/>
              <a:gd name="connsiteX5" fmla="*/ 1538999 w 2558851"/>
              <a:gd name="connsiteY5" fmla="*/ 405379 h 2558851"/>
              <a:gd name="connsiteX6" fmla="*/ 1406487 w 2558851"/>
              <a:gd name="connsiteY6" fmla="*/ 384653 h 2558851"/>
              <a:gd name="connsiteX7" fmla="*/ 839522 w 2558851"/>
              <a:gd name="connsiteY7" fmla="*/ 18639 h 2558851"/>
              <a:gd name="connsiteX8" fmla="*/ 661274 w 2558851"/>
              <a:gd name="connsiteY8" fmla="*/ 110730 h 2558851"/>
              <a:gd name="connsiteX9" fmla="*/ 631772 w 2558851"/>
              <a:gd name="connsiteY9" fmla="*/ 777491 h 2558851"/>
              <a:gd name="connsiteX10" fmla="*/ 570255 w 2558851"/>
              <a:gd name="connsiteY10" fmla="*/ 899125 h 2558851"/>
              <a:gd name="connsiteX11" fmla="*/ 43174 w 2558851"/>
              <a:gd name="connsiteY11" fmla="*/ 1323278 h 2558851"/>
              <a:gd name="connsiteX12" fmla="*/ 75313 w 2558851"/>
              <a:gd name="connsiteY12" fmla="*/ 1521757 h 2558851"/>
              <a:gd name="connsiteX13" fmla="*/ 492091 w 2558851"/>
              <a:gd name="connsiteY13" fmla="*/ 1677095 h 2558851"/>
              <a:gd name="connsiteX14" fmla="*/ 881756 w 2558851"/>
              <a:gd name="connsiteY14" fmla="*/ 2066760 h 2558851"/>
              <a:gd name="connsiteX15" fmla="*/ 1037094 w 2558851"/>
              <a:gd name="connsiteY15" fmla="*/ 2483538 h 2558851"/>
              <a:gd name="connsiteX16" fmla="*/ 1235574 w 2558851"/>
              <a:gd name="connsiteY16" fmla="*/ 2515677 h 2558851"/>
              <a:gd name="connsiteX17" fmla="*/ 1659726 w 2558851"/>
              <a:gd name="connsiteY17" fmla="*/ 1988597 h 2558851"/>
              <a:gd name="connsiteX18" fmla="*/ 1781360 w 2558851"/>
              <a:gd name="connsiteY18" fmla="*/ 1927079 h 2558851"/>
              <a:gd name="connsiteX19" fmla="*/ 2448121 w 2558851"/>
              <a:gd name="connsiteY19" fmla="*/ 1897577 h 2558851"/>
              <a:gd name="connsiteX20" fmla="*/ 2540212 w 2558851"/>
              <a:gd name="connsiteY20" fmla="*/ 1719288 h 255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58851" h="2558851">
                <a:moveTo>
                  <a:pt x="2540212" y="1719288"/>
                </a:moveTo>
                <a:lnTo>
                  <a:pt x="2174198" y="1152364"/>
                </a:lnTo>
                <a:cubicBezTo>
                  <a:pt x="2148981" y="1113097"/>
                  <a:pt x="2141359" y="1064929"/>
                  <a:pt x="2153473" y="1019811"/>
                </a:cubicBezTo>
                <a:lnTo>
                  <a:pt x="2326900" y="373528"/>
                </a:lnTo>
                <a:cubicBezTo>
                  <a:pt x="2349974" y="287494"/>
                  <a:pt x="2271233" y="208754"/>
                  <a:pt x="2185200" y="231869"/>
                </a:cubicBezTo>
                <a:lnTo>
                  <a:pt x="1538999" y="405379"/>
                </a:lnTo>
                <a:cubicBezTo>
                  <a:pt x="1493922" y="417493"/>
                  <a:pt x="1445713" y="409870"/>
                  <a:pt x="1406487" y="384653"/>
                </a:cubicBezTo>
                <a:lnTo>
                  <a:pt x="839522" y="18639"/>
                </a:lnTo>
                <a:cubicBezTo>
                  <a:pt x="764490" y="-29775"/>
                  <a:pt x="665188" y="21482"/>
                  <a:pt x="661274" y="110730"/>
                </a:cubicBezTo>
                <a:lnTo>
                  <a:pt x="631772" y="777491"/>
                </a:lnTo>
                <a:cubicBezTo>
                  <a:pt x="629671" y="825040"/>
                  <a:pt x="607297" y="869252"/>
                  <a:pt x="570255" y="899125"/>
                </a:cubicBezTo>
                <a:lnTo>
                  <a:pt x="43174" y="1323278"/>
                </a:lnTo>
                <a:cubicBezTo>
                  <a:pt x="-26707" y="1379521"/>
                  <a:pt x="-8742" y="1490442"/>
                  <a:pt x="75313" y="1521757"/>
                </a:cubicBezTo>
                <a:lnTo>
                  <a:pt x="492091" y="1677095"/>
                </a:lnTo>
                <a:cubicBezTo>
                  <a:pt x="820939" y="1799553"/>
                  <a:pt x="759422" y="1738242"/>
                  <a:pt x="881756" y="2066760"/>
                </a:cubicBezTo>
                <a:lnTo>
                  <a:pt x="1037094" y="2483538"/>
                </a:lnTo>
                <a:cubicBezTo>
                  <a:pt x="1068409" y="2567594"/>
                  <a:pt x="1179330" y="2585559"/>
                  <a:pt x="1235574" y="2515677"/>
                </a:cubicBezTo>
                <a:lnTo>
                  <a:pt x="1659726" y="1988597"/>
                </a:lnTo>
                <a:cubicBezTo>
                  <a:pt x="1689599" y="1951554"/>
                  <a:pt x="1733811" y="1929181"/>
                  <a:pt x="1781360" y="1927079"/>
                </a:cubicBezTo>
                <a:lnTo>
                  <a:pt x="2448121" y="1897577"/>
                </a:lnTo>
                <a:cubicBezTo>
                  <a:pt x="2537369" y="1893622"/>
                  <a:pt x="2588627" y="1794362"/>
                  <a:pt x="2540212" y="1719288"/>
                </a:cubicBezTo>
                <a:close/>
              </a:path>
            </a:pathLst>
          </a:custGeom>
          <a:solidFill>
            <a:srgbClr val="F5F406"/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32228" y="767078"/>
            <a:ext cx="259771" cy="2657527"/>
          </a:xfrm>
          <a:prstGeom prst="rect">
            <a:avLst/>
          </a:prstGeom>
          <a:solidFill>
            <a:srgbClr val="F5F4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932229" y="1056648"/>
            <a:ext cx="0" cy="580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2316436" y="3472365"/>
            <a:ext cx="7516289" cy="63873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2820" y="2006108"/>
            <a:ext cx="5303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ộ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i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FF2C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d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C48AFF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u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58CEFC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n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5F406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g </a:t>
            </a:r>
            <a:r>
              <a:rPr kumimoji="0" lang="en-PH" sz="6600" b="0" i="0" u="none" strike="noStrike" kern="1200" cap="none" spc="0" normalizeH="0" baseline="0" noProof="0">
                <a:ln>
                  <a:solidFill>
                    <a:prstClr val="black"/>
                  </a:solidFill>
                </a:ln>
                <a:solidFill>
                  <a:srgbClr val="FD86D8"/>
                </a:solidFill>
                <a:effectLst/>
                <a:uLnTx/>
                <a:uFillTx/>
                <a:latin typeface="iCiel Cadena" panose="02000503000000020004" pitchFamily="50" charset="-93"/>
                <a:ea typeface="+mn-ea"/>
                <a:cs typeface="+mn-cs"/>
              </a:rPr>
              <a:t>2</a:t>
            </a:r>
            <a:endParaRPr kumimoji="0" lang="en-PH" sz="48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D86D8"/>
              </a:solidFill>
              <a:effectLst/>
              <a:uLnTx/>
              <a:uFillTx/>
              <a:latin typeface="iCiel Cadena" panose="02000503000000020004" pitchFamily="50" charset="-93"/>
              <a:ea typeface="+mn-ea"/>
              <a:cs typeface="+mn-cs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5352356" y="4604537"/>
            <a:ext cx="1487288" cy="394755"/>
          </a:xfrm>
          <a:prstGeom prst="roundRect">
            <a:avLst>
              <a:gd name="adj" fmla="val 24360"/>
            </a:avLst>
          </a:prstGeom>
          <a:solidFill>
            <a:srgbClr val="A1E3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Thuyết</a:t>
            </a:r>
            <a:r>
              <a:rPr kumimoji="0" lang="en-PH" sz="1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ea typeface="+mn-ea"/>
                <a:cs typeface="+mn-cs"/>
              </a:rPr>
              <a:t> trình</a:t>
            </a: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 Light" panose="00000400000000000000" pitchFamily="50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510" y="3513950"/>
            <a:ext cx="530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PH" sz="28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 Light" panose="00000400000000000000" pitchFamily="50" charset="0"/>
                <a:sym typeface="+mn-ea"/>
              </a:rPr>
              <a:t>trang home sản phẩm</a:t>
            </a:r>
            <a:endParaRPr kumimoji="0" lang="en-US" altLang="en-P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0991" y="3579115"/>
            <a:ext cx="18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Graphic 60"/>
          <p:cNvSpPr/>
          <p:nvPr/>
        </p:nvSpPr>
        <p:spPr>
          <a:xfrm>
            <a:off x="2612592" y="3595424"/>
            <a:ext cx="359151" cy="359146"/>
          </a:xfrm>
          <a:custGeom>
            <a:avLst/>
            <a:gdLst>
              <a:gd name="connsiteX0" fmla="*/ 228682 w 231510"/>
              <a:gd name="connsiteY0" fmla="*/ 215042 h 231507"/>
              <a:gd name="connsiteX1" fmla="*/ 162846 w 231510"/>
              <a:gd name="connsiteY1" fmla="*/ 149207 h 231507"/>
              <a:gd name="connsiteX2" fmla="*/ 183277 w 231510"/>
              <a:gd name="connsiteY2" fmla="*/ 91639 h 231507"/>
              <a:gd name="connsiteX3" fmla="*/ 91638 w 231510"/>
              <a:gd name="connsiteY3" fmla="*/ 0 h 231507"/>
              <a:gd name="connsiteX4" fmla="*/ 0 w 231510"/>
              <a:gd name="connsiteY4" fmla="*/ 91638 h 231507"/>
              <a:gd name="connsiteX5" fmla="*/ 91639 w 231510"/>
              <a:gd name="connsiteY5" fmla="*/ 183277 h 231507"/>
              <a:gd name="connsiteX6" fmla="*/ 149207 w 231510"/>
              <a:gd name="connsiteY6" fmla="*/ 162846 h 231507"/>
              <a:gd name="connsiteX7" fmla="*/ 215042 w 231510"/>
              <a:gd name="connsiteY7" fmla="*/ 228682 h 231507"/>
              <a:gd name="connsiteX8" fmla="*/ 221862 w 231510"/>
              <a:gd name="connsiteY8" fmla="*/ 231508 h 231507"/>
              <a:gd name="connsiteX9" fmla="*/ 228682 w 231510"/>
              <a:gd name="connsiteY9" fmla="*/ 228682 h 231507"/>
              <a:gd name="connsiteX10" fmla="*/ 228682 w 231510"/>
              <a:gd name="connsiteY10" fmla="*/ 215042 h 231507"/>
              <a:gd name="connsiteX11" fmla="*/ 91639 w 231510"/>
              <a:gd name="connsiteY11" fmla="*/ 163985 h 231507"/>
              <a:gd name="connsiteX12" fmla="*/ 19292 w 231510"/>
              <a:gd name="connsiteY12" fmla="*/ 91638 h 231507"/>
              <a:gd name="connsiteX13" fmla="*/ 91639 w 231510"/>
              <a:gd name="connsiteY13" fmla="*/ 19292 h 231507"/>
              <a:gd name="connsiteX14" fmla="*/ 163985 w 231510"/>
              <a:gd name="connsiteY14" fmla="*/ 91638 h 231507"/>
              <a:gd name="connsiteX15" fmla="*/ 91639 w 231510"/>
              <a:gd name="connsiteY15" fmla="*/ 163985 h 2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1510" h="231507">
                <a:moveTo>
                  <a:pt x="228682" y="215042"/>
                </a:moveTo>
                <a:lnTo>
                  <a:pt x="162846" y="149207"/>
                </a:lnTo>
                <a:cubicBezTo>
                  <a:pt x="175599" y="133455"/>
                  <a:pt x="183277" y="113439"/>
                  <a:pt x="183277" y="91639"/>
                </a:cubicBezTo>
                <a:cubicBezTo>
                  <a:pt x="183277" y="41112"/>
                  <a:pt x="142165" y="0"/>
                  <a:pt x="91638" y="0"/>
                </a:cubicBezTo>
                <a:cubicBezTo>
                  <a:pt x="41112" y="0"/>
                  <a:pt x="0" y="41112"/>
                  <a:pt x="0" y="91638"/>
                </a:cubicBezTo>
                <a:cubicBezTo>
                  <a:pt x="0" y="142165"/>
                  <a:pt x="41112" y="183277"/>
                  <a:pt x="91639" y="183277"/>
                </a:cubicBezTo>
                <a:cubicBezTo>
                  <a:pt x="113439" y="183277"/>
                  <a:pt x="133455" y="175599"/>
                  <a:pt x="149207" y="162846"/>
                </a:cubicBezTo>
                <a:lnTo>
                  <a:pt x="215042" y="228682"/>
                </a:lnTo>
                <a:cubicBezTo>
                  <a:pt x="216923" y="230563"/>
                  <a:pt x="219392" y="231508"/>
                  <a:pt x="221862" y="231508"/>
                </a:cubicBezTo>
                <a:cubicBezTo>
                  <a:pt x="224332" y="231508"/>
                  <a:pt x="226801" y="230563"/>
                  <a:pt x="228682" y="228682"/>
                </a:cubicBezTo>
                <a:cubicBezTo>
                  <a:pt x="232453" y="224910"/>
                  <a:pt x="232453" y="218814"/>
                  <a:pt x="228682" y="215042"/>
                </a:cubicBezTo>
                <a:close/>
                <a:moveTo>
                  <a:pt x="91639" y="163985"/>
                </a:moveTo>
                <a:cubicBezTo>
                  <a:pt x="51742" y="163985"/>
                  <a:pt x="19292" y="131535"/>
                  <a:pt x="19292" y="91638"/>
                </a:cubicBezTo>
                <a:cubicBezTo>
                  <a:pt x="19292" y="51742"/>
                  <a:pt x="51742" y="19292"/>
                  <a:pt x="91639" y="19292"/>
                </a:cubicBezTo>
                <a:cubicBezTo>
                  <a:pt x="131535" y="19292"/>
                  <a:pt x="163985" y="51742"/>
                  <a:pt x="163985" y="91638"/>
                </a:cubicBezTo>
                <a:cubicBezTo>
                  <a:pt x="163985" y="131535"/>
                  <a:pt x="131535" y="163985"/>
                  <a:pt x="91639" y="163985"/>
                </a:cubicBezTo>
                <a:close/>
              </a:path>
            </a:pathLst>
          </a:custGeom>
          <a:solidFill>
            <a:srgbClr val="FD86D8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Graphic 95"/>
          <p:cNvSpPr/>
          <p:nvPr/>
        </p:nvSpPr>
        <p:spPr>
          <a:xfrm rot="21166646">
            <a:off x="12416180" y="7172432"/>
            <a:ext cx="198195" cy="316272"/>
          </a:xfrm>
          <a:custGeom>
            <a:avLst/>
            <a:gdLst>
              <a:gd name="connsiteX0" fmla="*/ 149204 w 151384"/>
              <a:gd name="connsiteY0" fmla="*/ 137987 h 241573"/>
              <a:gd name="connsiteX1" fmla="*/ 12535 w 151384"/>
              <a:gd name="connsiteY1" fmla="*/ 1632 h 241573"/>
              <a:gd name="connsiteX2" fmla="*/ 0 w 151384"/>
              <a:gd name="connsiteY2" fmla="*/ 7385 h 241573"/>
              <a:gd name="connsiteX3" fmla="*/ 0 w 151384"/>
              <a:gd name="connsiteY3" fmla="*/ 193729 h 241573"/>
              <a:gd name="connsiteX4" fmla="*/ 7569 w 151384"/>
              <a:gd name="connsiteY4" fmla="*/ 201284 h 241573"/>
              <a:gd name="connsiteX5" fmla="*/ 12505 w 151384"/>
              <a:gd name="connsiteY5" fmla="*/ 199439 h 241573"/>
              <a:gd name="connsiteX6" fmla="*/ 50370 w 151384"/>
              <a:gd name="connsiteY6" fmla="*/ 166512 h 241573"/>
              <a:gd name="connsiteX7" fmla="*/ 81253 w 151384"/>
              <a:gd name="connsiteY7" fmla="*/ 238521 h 241573"/>
              <a:gd name="connsiteX8" fmla="*/ 84008 w 151384"/>
              <a:gd name="connsiteY8" fmla="*/ 241221 h 241573"/>
              <a:gd name="connsiteX9" fmla="*/ 85886 w 151384"/>
              <a:gd name="connsiteY9" fmla="*/ 241574 h 241573"/>
              <a:gd name="connsiteX10" fmla="*/ 87874 w 151384"/>
              <a:gd name="connsiteY10" fmla="*/ 241160 h 241573"/>
              <a:gd name="connsiteX11" fmla="*/ 120371 w 151384"/>
              <a:gd name="connsiteY11" fmla="*/ 227259 h 241573"/>
              <a:gd name="connsiteX12" fmla="*/ 123026 w 151384"/>
              <a:gd name="connsiteY12" fmla="*/ 220653 h 241573"/>
              <a:gd name="connsiteX13" fmla="*/ 93132 w 151384"/>
              <a:gd name="connsiteY13" fmla="*/ 150920 h 241573"/>
              <a:gd name="connsiteX14" fmla="*/ 143816 w 151384"/>
              <a:gd name="connsiteY14" fmla="*/ 150920 h 241573"/>
              <a:gd name="connsiteX15" fmla="*/ 151385 w 151384"/>
              <a:gd name="connsiteY15" fmla="*/ 143366 h 241573"/>
              <a:gd name="connsiteX16" fmla="*/ 149204 w 151384"/>
              <a:gd name="connsiteY16" fmla="*/ 137987 h 24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" h="241573">
                <a:moveTo>
                  <a:pt x="149204" y="137987"/>
                </a:moveTo>
                <a:lnTo>
                  <a:pt x="12535" y="1632"/>
                </a:lnTo>
                <a:cubicBezTo>
                  <a:pt x="7529" y="-2335"/>
                  <a:pt x="0" y="1452"/>
                  <a:pt x="0" y="7385"/>
                </a:cubicBezTo>
                <a:lnTo>
                  <a:pt x="0" y="193729"/>
                </a:lnTo>
                <a:cubicBezTo>
                  <a:pt x="0" y="197899"/>
                  <a:pt x="3391" y="201284"/>
                  <a:pt x="7569" y="201284"/>
                </a:cubicBezTo>
                <a:cubicBezTo>
                  <a:pt x="9537" y="201284"/>
                  <a:pt x="11424" y="200527"/>
                  <a:pt x="12505" y="199439"/>
                </a:cubicBezTo>
                <a:lnTo>
                  <a:pt x="50370" y="166512"/>
                </a:lnTo>
                <a:lnTo>
                  <a:pt x="81253" y="238521"/>
                </a:lnTo>
                <a:cubicBezTo>
                  <a:pt x="81778" y="239749"/>
                  <a:pt x="82766" y="240718"/>
                  <a:pt x="84008" y="241221"/>
                </a:cubicBezTo>
                <a:cubicBezTo>
                  <a:pt x="84615" y="241452"/>
                  <a:pt x="85250" y="241574"/>
                  <a:pt x="85886" y="241574"/>
                </a:cubicBezTo>
                <a:cubicBezTo>
                  <a:pt x="86562" y="241574"/>
                  <a:pt x="87239" y="241432"/>
                  <a:pt x="87874" y="241160"/>
                </a:cubicBezTo>
                <a:lnTo>
                  <a:pt x="120371" y="227259"/>
                </a:lnTo>
                <a:cubicBezTo>
                  <a:pt x="122934" y="226173"/>
                  <a:pt x="124126" y="223211"/>
                  <a:pt x="123026" y="220653"/>
                </a:cubicBezTo>
                <a:lnTo>
                  <a:pt x="93132" y="150920"/>
                </a:lnTo>
                <a:lnTo>
                  <a:pt x="143816" y="150920"/>
                </a:lnTo>
                <a:cubicBezTo>
                  <a:pt x="147994" y="150920"/>
                  <a:pt x="151385" y="147536"/>
                  <a:pt x="151385" y="143366"/>
                </a:cubicBezTo>
                <a:cubicBezTo>
                  <a:pt x="151385" y="142146"/>
                  <a:pt x="151073" y="140313"/>
                  <a:pt x="149204" y="137987"/>
                </a:cubicBezTo>
                <a:close/>
              </a:path>
            </a:pathLst>
          </a:custGeom>
          <a:solidFill>
            <a:srgbClr val="FE8ADA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ot="0" spcFirstLastPara="0" vertOverflow="overflow" horzOverflow="overflow" vert="horz" wrap="square" lIns="85732" tIns="42866" rIns="85732" bIns="42866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PH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57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0 L -0.47435 -0.3398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-16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5E-6 -2.22222E-6 L 0.28047 -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6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70" y="0"/>
            <a:ext cx="3808730" cy="6858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3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208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Gilroy Light</vt:lpstr>
      <vt:lpstr>iCiel Cadena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Raethan Supatan</dc:creator>
  <cp:lastModifiedBy>Tai Cho Dien</cp:lastModifiedBy>
  <cp:revision>32</cp:revision>
  <dcterms:created xsi:type="dcterms:W3CDTF">2021-06-03T11:23:00Z</dcterms:created>
  <dcterms:modified xsi:type="dcterms:W3CDTF">2023-06-15T14:13:56Z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0A557D124BD04B5DA958E6C9459EC160</vt:lpwstr>
  </property>
  <property fmtid="{D5CDD505-2E9C-101B-9397-08002B2CF9AE}" pid="3" name="KSOProductBuildVer">
    <vt:lpwstr>1033-11.2.0.11537</vt:lpwstr>
  </property>
</Properties>
</file>