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8" r:id="rId4"/>
    <p:sldId id="287" r:id="rId5"/>
    <p:sldId id="288" r:id="rId6"/>
    <p:sldId id="275" r:id="rId7"/>
    <p:sldId id="280" r:id="rId8"/>
    <p:sldId id="277" r:id="rId9"/>
    <p:sldId id="331" r:id="rId10"/>
    <p:sldId id="291" r:id="rId11"/>
    <p:sldId id="279" r:id="rId12"/>
    <p:sldId id="355" r:id="rId13"/>
    <p:sldId id="356" r:id="rId14"/>
    <p:sldId id="357" r:id="rId15"/>
    <p:sldId id="292" r:id="rId16"/>
    <p:sldId id="283" r:id="rId17"/>
    <p:sldId id="282" r:id="rId18"/>
    <p:sldId id="324" r:id="rId19"/>
    <p:sldId id="322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EB"/>
    <a:srgbClr val="FCDEC8"/>
    <a:srgbClr val="58CEFC"/>
    <a:srgbClr val="FD86D8"/>
    <a:srgbClr val="C48AFF"/>
    <a:srgbClr val="F5F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307" y="-1387"/>
      </p:cViewPr>
      <p:guideLst>
        <p:guide orient="horz" pos="22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slide" Target="slide19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1.xml"/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slide" Target="slide1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2947670" y="1671320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67759" y="1943193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Web-B</a:t>
              </a:r>
              <a:endParaRPr kumimoji="0" lang="en-US" altLang="en-PH" sz="1200" b="0" i="0" u="none" strike="noStrike" kern="1200" cap="none" spc="0" normalizeH="0" baseline="0" noProof="0" dirty="0">
                <a:ln w="76200">
                  <a:solidFill>
                    <a:srgbClr val="58CEFC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36060" y="2772973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Back-end (LTBACK-END-A)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3068" y="215585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4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03083" y="215537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055"/>
    </mc:Choice>
    <mc:Fallback>
      <p:transition advTm="6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Single Corner Rounded 47"/>
          <p:cNvSpPr/>
          <p:nvPr/>
        </p:nvSpPr>
        <p:spPr>
          <a:xfrm>
            <a:off x="1797977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Single Corner Rounded 48"/>
          <p:cNvSpPr/>
          <p:nvPr/>
        </p:nvSpPr>
        <p:spPr>
          <a:xfrm>
            <a:off x="1412588" y="100658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D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Plus Sign 49"/>
          <p:cNvSpPr/>
          <p:nvPr/>
        </p:nvSpPr>
        <p:spPr>
          <a:xfrm>
            <a:off x="3063493" y="178289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: Single Corner Rounded 50"/>
          <p:cNvSpPr/>
          <p:nvPr/>
        </p:nvSpPr>
        <p:spPr>
          <a:xfrm>
            <a:off x="1370915" y="112606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D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513" y="983732"/>
            <a:ext cx="850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2</a:t>
            </a:r>
            <a:endParaRPr kumimoji="0" 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7396" y="1859885"/>
            <a:ext cx="11033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073" y="2085152"/>
            <a:ext cx="10717879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 ở đây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6" name="Arrow: Left 35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 38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58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60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 descr="dashbo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1223645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5"/>
    </mc:Choice>
    <mc:Fallback>
      <p:transition spd="slow" advTm="1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u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o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C48A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56490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3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352925"/>
            <a:ext cx="1472565" cy="646430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510" y="3472040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tài khoản , quyền</a:t>
            </a:r>
            <a:endParaRPr kumimoji="0" lang="en-US" alt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C48A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848" y="97166"/>
            <a:ext cx="4674385" cy="398968"/>
            <a:chOff x="44848" y="97166"/>
            <a:chExt cx="4674385" cy="398968"/>
          </a:xfrm>
        </p:grpSpPr>
        <p:grpSp>
          <p:nvGrpSpPr>
            <p:cNvPr id="56" name="Group 55"/>
            <p:cNvGrpSpPr/>
            <p:nvPr/>
          </p:nvGrpSpPr>
          <p:grpSpPr>
            <a:xfrm>
              <a:off x="1411840" y="100658"/>
              <a:ext cx="3307393" cy="395476"/>
              <a:chOff x="47363" y="100658"/>
              <a:chExt cx="3307393" cy="395476"/>
            </a:xfrm>
          </p:grpSpPr>
          <p:sp>
            <p:nvSpPr>
              <p:cNvPr id="60" name="Rectangle: Single Corner Rounded 59"/>
              <p:cNvSpPr/>
              <p:nvPr/>
            </p:nvSpPr>
            <p:spPr>
              <a:xfrm>
                <a:off x="1797977" y="112607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Single Corner Rounded 60"/>
              <p:cNvSpPr/>
              <p:nvPr/>
            </p:nvSpPr>
            <p:spPr>
              <a:xfrm>
                <a:off x="1412588" y="100658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lus Sign 61"/>
              <p:cNvSpPr/>
              <p:nvPr/>
            </p:nvSpPr>
            <p:spPr>
              <a:xfrm>
                <a:off x="3063493" y="178289"/>
                <a:ext cx="149967" cy="149967"/>
              </a:xfrm>
              <a:prstGeom prst="mathPlus">
                <a:avLst/>
              </a:prstGeom>
              <a:solidFill>
                <a:srgbClr val="58CEF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Single Corner Rounded 62"/>
              <p:cNvSpPr/>
              <p:nvPr/>
            </p:nvSpPr>
            <p:spPr>
              <a:xfrm>
                <a:off x="1370915" y="1126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DC7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Single Corner Rounded 63"/>
              <p:cNvSpPr/>
              <p:nvPr/>
            </p:nvSpPr>
            <p:spPr>
              <a:xfrm>
                <a:off x="47363" y="1024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4848" y="97166"/>
              <a:ext cx="2880331" cy="393694"/>
              <a:chOff x="1181436" y="254839"/>
              <a:chExt cx="2880331" cy="393694"/>
            </a:xfrm>
          </p:grpSpPr>
          <p:sp>
            <p:nvSpPr>
              <p:cNvPr id="58" name="Rectangle: Single Corner Rounded 57"/>
              <p:cNvSpPr/>
              <p:nvPr/>
            </p:nvSpPr>
            <p:spPr>
              <a:xfrm>
                <a:off x="2504988" y="2650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DC7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: Single Corner Rounded 58"/>
              <p:cNvSpPr/>
              <p:nvPr/>
            </p:nvSpPr>
            <p:spPr>
              <a:xfrm>
                <a:off x="1181436" y="2548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510" y="914400"/>
            <a:ext cx="5735320" cy="580834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9363" y="1037326"/>
            <a:ext cx="850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3</a:t>
            </a:r>
            <a:endParaRPr kumimoji="0" 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05831" y="2095841"/>
            <a:ext cx="52221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96000" y="2263853"/>
            <a:ext cx="5370704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 ở đây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40" name="Arrow: Left 39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row: Left 40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879170" y="1183211"/>
            <a:ext cx="0" cy="527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67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69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Graphic 13">
                <a:hlinkClick r:id="rId2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 descr="t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12192000" cy="686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4"/>
    </mc:Choice>
    <mc:Fallback>
      <p:transition spd="slow" advTm="2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C48A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848" y="97166"/>
            <a:ext cx="4674385" cy="398968"/>
            <a:chOff x="44848" y="97166"/>
            <a:chExt cx="4674385" cy="3989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11840" y="100658"/>
              <a:ext cx="3307393" cy="395476"/>
              <a:chOff x="47363" y="100658"/>
              <a:chExt cx="3307393" cy="395476"/>
            </a:xfrm>
          </p:grpSpPr>
          <p:sp>
            <p:nvSpPr>
              <p:cNvPr id="57" name="Rectangle: Single Corner Rounded 56"/>
              <p:cNvSpPr/>
              <p:nvPr/>
            </p:nvSpPr>
            <p:spPr>
              <a:xfrm>
                <a:off x="1797977" y="112607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: Single Corner Rounded 57"/>
              <p:cNvSpPr/>
              <p:nvPr/>
            </p:nvSpPr>
            <p:spPr>
              <a:xfrm>
                <a:off x="1412588" y="100658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Plus Sign 58"/>
              <p:cNvSpPr/>
              <p:nvPr/>
            </p:nvSpPr>
            <p:spPr>
              <a:xfrm>
                <a:off x="3063493" y="178289"/>
                <a:ext cx="149967" cy="149967"/>
              </a:xfrm>
              <a:prstGeom prst="mathPlus">
                <a:avLst/>
              </a:prstGeom>
              <a:solidFill>
                <a:srgbClr val="58CEF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Single Corner Rounded 59"/>
              <p:cNvSpPr/>
              <p:nvPr/>
            </p:nvSpPr>
            <p:spPr>
              <a:xfrm>
                <a:off x="1370915" y="1126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DC7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Single Corner Rounded 60"/>
              <p:cNvSpPr/>
              <p:nvPr/>
            </p:nvSpPr>
            <p:spPr>
              <a:xfrm>
                <a:off x="47363" y="1024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4848" y="97166"/>
              <a:ext cx="2880331" cy="393694"/>
              <a:chOff x="1181436" y="254839"/>
              <a:chExt cx="2880331" cy="393694"/>
            </a:xfrm>
          </p:grpSpPr>
          <p:sp>
            <p:nvSpPr>
              <p:cNvPr id="55" name="Rectangle: Single Corner Rounded 54"/>
              <p:cNvSpPr/>
              <p:nvPr/>
            </p:nvSpPr>
            <p:spPr>
              <a:xfrm>
                <a:off x="2504988" y="2650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DC7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: Single Corner Rounded 55"/>
              <p:cNvSpPr/>
              <p:nvPr/>
            </p:nvSpPr>
            <p:spPr>
              <a:xfrm>
                <a:off x="1181436" y="2548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C48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C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513" y="983732"/>
            <a:ext cx="850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3</a:t>
            </a:r>
            <a:endParaRPr kumimoji="0" 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7396" y="1859885"/>
            <a:ext cx="11033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Left 35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 38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64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66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 descr="quy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35"/>
            <a:ext cx="122154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4"/>
    </mc:Choice>
    <mc:Fallback>
      <p:transition spd="slow" advTm="1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C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US" alt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4</a:t>
            </a:r>
            <a:endParaRPr kumimoji="0" lang="en-US" altLang="en-PH" sz="66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70400"/>
            <a:ext cx="1487170" cy="5289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0990" y="349934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Bảng Diagram</a:t>
            </a:r>
            <a:endParaRPr kumimoji="0" lang="en-US" altLang="en-PH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bldLvl="0" animBg="1"/>
      <p:bldP spid="43" grpId="1" bldLvl="0" animBg="1"/>
      <p:bldP spid="43" grpId="2" bldLvl="0" animBg="1"/>
      <p:bldP spid="43" grpId="3" bldLvl="0" animBg="1"/>
      <p:bldP spid="43" grpId="4" bldLvl="0" animBg="1"/>
      <p:bldP spid="43" grpId="5" bldLvl="0" animBg="1"/>
      <p:bldP spid="43" grpId="6" bldLvl="0" animBg="1"/>
      <p:bldP spid="43" grpId="7" bldLvl="0" animBg="1"/>
      <p:bldP spid="43" grpId="8" bldLvl="0" animBg="1"/>
      <p:bldP spid="4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4848" y="97166"/>
            <a:ext cx="4674385" cy="398968"/>
            <a:chOff x="44848" y="97166"/>
            <a:chExt cx="4674385" cy="398968"/>
          </a:xfrm>
        </p:grpSpPr>
        <p:grpSp>
          <p:nvGrpSpPr>
            <p:cNvPr id="49" name="Group 48"/>
            <p:cNvGrpSpPr/>
            <p:nvPr/>
          </p:nvGrpSpPr>
          <p:grpSpPr>
            <a:xfrm>
              <a:off x="1411840" y="100658"/>
              <a:ext cx="3307393" cy="395476"/>
              <a:chOff x="47363" y="100658"/>
              <a:chExt cx="3307393" cy="395476"/>
            </a:xfrm>
          </p:grpSpPr>
          <p:sp>
            <p:nvSpPr>
              <p:cNvPr id="63" name="Rectangle: Single Corner Rounded 62"/>
              <p:cNvSpPr/>
              <p:nvPr/>
            </p:nvSpPr>
            <p:spPr>
              <a:xfrm>
                <a:off x="1797977" y="112607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Single Corner Rounded 63"/>
              <p:cNvSpPr/>
              <p:nvPr/>
            </p:nvSpPr>
            <p:spPr>
              <a:xfrm>
                <a:off x="1412588" y="100658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CD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lus Sign 64"/>
              <p:cNvSpPr/>
              <p:nvPr/>
            </p:nvSpPr>
            <p:spPr>
              <a:xfrm>
                <a:off x="3063493" y="178289"/>
                <a:ext cx="149967" cy="149967"/>
              </a:xfrm>
              <a:prstGeom prst="mathPlus">
                <a:avLst/>
              </a:prstGeom>
              <a:solidFill>
                <a:srgbClr val="58CEF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Single Corner Rounded 65"/>
              <p:cNvSpPr/>
              <p:nvPr/>
            </p:nvSpPr>
            <p:spPr>
              <a:xfrm>
                <a:off x="1370915" y="1126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ED6F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: Single Corner Rounded 66"/>
              <p:cNvSpPr/>
              <p:nvPr/>
            </p:nvSpPr>
            <p:spPr>
              <a:xfrm>
                <a:off x="47363" y="1024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CD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848" y="97166"/>
              <a:ext cx="2880331" cy="393694"/>
              <a:chOff x="1181436" y="254839"/>
              <a:chExt cx="2880331" cy="393694"/>
            </a:xfrm>
          </p:grpSpPr>
          <p:sp>
            <p:nvSpPr>
              <p:cNvPr id="51" name="Rectangle: Single Corner Rounded 50"/>
              <p:cNvSpPr/>
              <p:nvPr/>
            </p:nvSpPr>
            <p:spPr>
              <a:xfrm>
                <a:off x="2504988" y="265006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ED6F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Single Corner Rounded 61"/>
              <p:cNvSpPr/>
              <p:nvPr/>
            </p:nvSpPr>
            <p:spPr>
              <a:xfrm>
                <a:off x="1181436" y="254839"/>
                <a:ext cx="1556779" cy="383527"/>
              </a:xfrm>
              <a:prstGeom prst="round1Rect">
                <a:avLst>
                  <a:gd name="adj" fmla="val 42976"/>
                </a:avLst>
              </a:prstGeom>
              <a:solidFill>
                <a:srgbClr val="FCD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513" y="983732"/>
            <a:ext cx="85046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</a:t>
            </a:r>
            <a:r>
              <a:rPr kumimoji="0" lang="en-US" alt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6</a:t>
            </a:r>
            <a:endParaRPr kumimoji="0" lang="en-US" alt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7396" y="1859885"/>
            <a:ext cx="11033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073" y="2085152"/>
            <a:ext cx="10717879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 ở đây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6" name="Arrow: Left 35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 38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58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60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 descr="UML_quanly_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260350"/>
            <a:ext cx="12188190" cy="7253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3"/>
    </mc:Choice>
    <mc:Fallback>
      <p:transition spd="slow" advTm="1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2929890" y="1636395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67759" y="1943193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76200">
                  <a:solidFill>
                    <a:srgbClr val="58CEFC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44130" y="2752884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</a:t>
              </a:r>
              <a:r>
                <a:rPr lang="en-PH" sz="120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latin typeface="iCiel Cadena" panose="02000503000000020004" pitchFamily="50" charset="-93"/>
                </a:rPr>
                <a:t>!</a:t>
              </a:r>
              <a:endParaRPr kumimoji="0" lang="en-PH" sz="1200" b="0" i="0" u="none" strike="noStrike" kern="1200" cap="none" spc="0" normalizeH="0" baseline="0" noProof="0">
                <a:ln w="3175">
                  <a:solidFill>
                    <a:sysClr val="windowText" lastClr="000000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8708" y="2788218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403" y="218506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15608" y="218458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6055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6" name="TextBox 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" name="Freeform: Shape 11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49965" y="2440780"/>
            <a:ext cx="1776036" cy="985196"/>
            <a:chOff x="3082086" y="784526"/>
            <a:chExt cx="3512569" cy="1948479"/>
          </a:xfrm>
        </p:grpSpPr>
        <p:sp>
          <p:nvSpPr>
            <p:cNvPr id="387" name="TextBox 386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89" name="Freeform: Shape 3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: Rounded Corners 389">
                <a:hlinkClick r:id="rId1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-1248" y="3632983"/>
            <a:ext cx="1776036" cy="983827"/>
            <a:chOff x="3082086" y="784526"/>
            <a:chExt cx="3512569" cy="1945771"/>
          </a:xfrm>
        </p:grpSpPr>
        <p:sp>
          <p:nvSpPr>
            <p:cNvPr id="392" name="TextBox 391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94" name="Freeform: Shape 39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: Rounded Corners 39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12296821" y="6988830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vpp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511175"/>
            <a:ext cx="10414000" cy="586168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15965" y="3215005"/>
            <a:ext cx="2703195" cy="3210255"/>
            <a:chOff x="2206687" y="1428170"/>
            <a:chExt cx="2702926" cy="3927362"/>
          </a:xfrm>
        </p:grpSpPr>
        <p:grpSp>
          <p:nvGrpSpPr>
            <p:cNvPr id="471" name="Group 470"/>
            <p:cNvGrpSpPr/>
            <p:nvPr/>
          </p:nvGrpSpPr>
          <p:grpSpPr>
            <a:xfrm>
              <a:off x="2206687" y="1428170"/>
              <a:ext cx="2702926" cy="3927362"/>
              <a:chOff x="6044767" y="1428761"/>
              <a:chExt cx="2702926" cy="3927362"/>
            </a:xfrm>
          </p:grpSpPr>
          <p:sp>
            <p:nvSpPr>
              <p:cNvPr id="2" name="Rectangle: Rounded Corners 1"/>
              <p:cNvSpPr/>
              <p:nvPr/>
            </p:nvSpPr>
            <p:spPr>
              <a:xfrm>
                <a:off x="6044767" y="1428761"/>
                <a:ext cx="2702925" cy="3888116"/>
              </a:xfrm>
              <a:prstGeom prst="roundRect">
                <a:avLst>
                  <a:gd name="adj" fmla="val 0"/>
                </a:avLst>
              </a:prstGeom>
              <a:solidFill>
                <a:srgbClr val="FD86D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044767" y="1689599"/>
                <a:ext cx="27029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8607536" y="1689600"/>
                <a:ext cx="0" cy="36272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096000" y="1756876"/>
                <a:ext cx="2468918" cy="35084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607525" y="1689599"/>
                <a:ext cx="140168" cy="1702890"/>
              </a:xfrm>
              <a:prstGeom prst="rect">
                <a:avLst/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607524" y="3392487"/>
                <a:ext cx="140167" cy="19243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173318" y="4340785"/>
                <a:ext cx="2318478" cy="10153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PH" sz="2400" b="1" i="0" u="none" strike="noStrike" kern="1200" cap="none" spc="0" normalizeH="0" baseline="0" noProof="0" dirty="0">
                    <a:ln w="3175">
                      <a:solidFill>
                        <a:prstClr val="black"/>
                      </a:solidFill>
                    </a:ln>
                    <a:solidFill>
                      <a:srgbClr val="F5F40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Trần Thanh Tâm</a:t>
                </a:r>
                <a:endParaRPr kumimoji="0" lang="en-US" altLang="en-PH" sz="2400" b="1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5" name="Graphic 13"/>
              <p:cNvGrpSpPr/>
              <p:nvPr/>
            </p:nvGrpSpPr>
            <p:grpSpPr>
              <a:xfrm>
                <a:off x="8177164" y="1486592"/>
                <a:ext cx="500443" cy="135731"/>
                <a:chOff x="11359662" y="2900644"/>
                <a:chExt cx="500443" cy="135731"/>
              </a:xfrm>
            </p:grpSpPr>
            <p:grpSp>
              <p:nvGrpSpPr>
                <p:cNvPr id="26" name="Graphic 13"/>
                <p:cNvGrpSpPr/>
                <p:nvPr/>
              </p:nvGrpSpPr>
              <p:grpSpPr>
                <a:xfrm>
                  <a:off x="11724374" y="2900644"/>
                  <a:ext cx="135731" cy="135731"/>
                  <a:chOff x="11724374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7" name="Graphic 13"/>
                  <p:cNvSpPr/>
                  <p:nvPr/>
                </p:nvSpPr>
                <p:spPr>
                  <a:xfrm>
                    <a:off x="11724374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aphic 13"/>
                  <p:cNvGrpSpPr/>
                  <p:nvPr/>
                </p:nvGrpSpPr>
                <p:grpSpPr>
                  <a:xfrm>
                    <a:off x="11761331" y="2938648"/>
                    <a:ext cx="61722" cy="59721"/>
                    <a:chOff x="11761331" y="2938648"/>
                    <a:chExt cx="61722" cy="59721"/>
                  </a:xfrm>
                </p:grpSpPr>
                <p:sp>
                  <p:nvSpPr>
                    <p:cNvPr id="29" name="Graphic 13"/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0 w 61722"/>
                        <a:gd name="connsiteY0" fmla="*/ 0 h 59721"/>
                        <a:gd name="connsiteX1" fmla="*/ 61722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0" y="0"/>
                          </a:moveTo>
                          <a:lnTo>
                            <a:pt x="61722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Graphic 13">
                      <a:hlinkClick r:id="rId1" action="ppaction://hlinksldjump"/>
                    </p:cNvPr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61722 w 61722"/>
                        <a:gd name="connsiteY0" fmla="*/ 0 h 59721"/>
                        <a:gd name="connsiteX1" fmla="*/ 0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61722" y="0"/>
                          </a:moveTo>
                          <a:lnTo>
                            <a:pt x="0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31" name="Graphic 13"/>
                <p:cNvGrpSpPr/>
                <p:nvPr/>
              </p:nvGrpSpPr>
              <p:grpSpPr>
                <a:xfrm>
                  <a:off x="11359662" y="2900644"/>
                  <a:ext cx="135731" cy="135731"/>
                  <a:chOff x="11359662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32" name="Graphic 13"/>
                  <p:cNvSpPr/>
                  <p:nvPr/>
                </p:nvSpPr>
                <p:spPr>
                  <a:xfrm>
                    <a:off x="11359662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Graphic 13"/>
                  <p:cNvSpPr/>
                  <p:nvPr/>
                </p:nvSpPr>
                <p:spPr>
                  <a:xfrm>
                    <a:off x="11385379" y="3004180"/>
                    <a:ext cx="84200" cy="9525"/>
                  </a:xfrm>
                  <a:custGeom>
                    <a:avLst/>
                    <a:gdLst>
                      <a:gd name="connsiteX0" fmla="*/ 0 w 84200"/>
                      <a:gd name="connsiteY0" fmla="*/ 0 h 9525"/>
                      <a:gd name="connsiteX1" fmla="*/ 84201 w 842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200" h="9525">
                        <a:moveTo>
                          <a:pt x="0" y="0"/>
                        </a:moveTo>
                        <a:lnTo>
                          <a:pt x="84201" y="0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" name="Graphic 13"/>
                <p:cNvGrpSpPr/>
                <p:nvPr/>
              </p:nvGrpSpPr>
              <p:grpSpPr>
                <a:xfrm>
                  <a:off x="11542637" y="2900644"/>
                  <a:ext cx="135731" cy="135731"/>
                  <a:chOff x="11542637" y="2900644"/>
                  <a:chExt cx="135731" cy="135731"/>
                </a:xfrm>
              </p:grpSpPr>
              <p:sp>
                <p:nvSpPr>
                  <p:cNvPr id="35" name="Graphic 13"/>
                  <p:cNvSpPr/>
                  <p:nvPr/>
                </p:nvSpPr>
                <p:spPr>
                  <a:xfrm>
                    <a:off x="11542637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" name="Graphic 13"/>
                  <p:cNvGrpSpPr/>
                  <p:nvPr/>
                </p:nvGrpSpPr>
                <p:grpSpPr>
                  <a:xfrm>
                    <a:off x="11572069" y="2934362"/>
                    <a:ext cx="76866" cy="68294"/>
                    <a:chOff x="11572069" y="2934362"/>
                    <a:chExt cx="76866" cy="68294"/>
                  </a:xfrm>
                </p:grpSpPr>
                <p:sp>
                  <p:nvSpPr>
                    <p:cNvPr id="37" name="Graphic 13"/>
                    <p:cNvSpPr/>
                    <p:nvPr/>
                  </p:nvSpPr>
                  <p:spPr>
                    <a:xfrm>
                      <a:off x="11572069" y="2934362"/>
                      <a:ext cx="76866" cy="68294"/>
                    </a:xfrm>
                    <a:custGeom>
                      <a:avLst/>
                      <a:gdLst>
                        <a:gd name="connsiteX0" fmla="*/ 0 w 76866"/>
                        <a:gd name="connsiteY0" fmla="*/ 0 h 68294"/>
                        <a:gd name="connsiteX1" fmla="*/ 76867 w 76866"/>
                        <a:gd name="connsiteY1" fmla="*/ 0 h 68294"/>
                        <a:gd name="connsiteX2" fmla="*/ 76867 w 76866"/>
                        <a:gd name="connsiteY2" fmla="*/ 68294 h 68294"/>
                        <a:gd name="connsiteX3" fmla="*/ 0 w 76866"/>
                        <a:gd name="connsiteY3" fmla="*/ 68294 h 68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866" h="68294">
                          <a:moveTo>
                            <a:pt x="0" y="0"/>
                          </a:moveTo>
                          <a:lnTo>
                            <a:pt x="76867" y="0"/>
                          </a:lnTo>
                          <a:lnTo>
                            <a:pt x="76867" y="68294"/>
                          </a:lnTo>
                          <a:lnTo>
                            <a:pt x="0" y="68294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Graphic 13"/>
                    <p:cNvSpPr/>
                    <p:nvPr/>
                  </p:nvSpPr>
                  <p:spPr>
                    <a:xfrm>
                      <a:off x="11572831" y="2934838"/>
                      <a:ext cx="73913" cy="11429"/>
                    </a:xfrm>
                    <a:custGeom>
                      <a:avLst/>
                      <a:gdLst>
                        <a:gd name="connsiteX0" fmla="*/ 73247 w 73913"/>
                        <a:gd name="connsiteY0" fmla="*/ 0 h 11429"/>
                        <a:gd name="connsiteX1" fmla="*/ 73914 w 73913"/>
                        <a:gd name="connsiteY1" fmla="*/ 11430 h 11429"/>
                        <a:gd name="connsiteX2" fmla="*/ 0 w 73913"/>
                        <a:gd name="connsiteY2" fmla="*/ 11430 h 11429"/>
                        <a:gd name="connsiteX3" fmla="*/ 0 w 73913"/>
                        <a:gd name="connsiteY3" fmla="*/ 0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13" h="11429">
                          <a:moveTo>
                            <a:pt x="73247" y="0"/>
                          </a:moveTo>
                          <a:lnTo>
                            <a:pt x="73914" y="11430"/>
                          </a:lnTo>
                          <a:lnTo>
                            <a:pt x="0" y="114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292D2D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2350818" y="1759107"/>
              <a:ext cx="2274979" cy="2375596"/>
            </a:xfrm>
            <a:prstGeom prst="rect">
              <a:avLst/>
            </a:prstGeom>
            <a:solidFill>
              <a:srgbClr val="58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40" name="Picture 39" descr="screenshot_1677738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0" y="3482340"/>
            <a:ext cx="2308860" cy="1945640"/>
          </a:xfrm>
          <a:prstGeom prst="rect">
            <a:avLst/>
          </a:prstGeom>
        </p:spPr>
      </p:pic>
      <p:pic>
        <p:nvPicPr>
          <p:cNvPr id="42" name="Picture 41" descr="screenshot_1677738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95" y="3486150"/>
            <a:ext cx="2273935" cy="1941195"/>
          </a:xfrm>
          <a:prstGeom prst="rect">
            <a:avLst/>
          </a:prstGeom>
        </p:spPr>
      </p:pic>
      <p:pic>
        <p:nvPicPr>
          <p:cNvPr id="43" name="Picture 42" descr="screenshot_1677738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90" y="3486150"/>
            <a:ext cx="2273935" cy="194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680">
        <p14:flythrough/>
      </p:transition>
    </mc:Choice>
    <mc:Fallback>
      <p:transition spd="slow" advTm="5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9405 -0.8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31" y="-4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77" name="TextBox 76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-4010" y="2467450"/>
            <a:ext cx="1776036" cy="985196"/>
            <a:chOff x="3082086" y="784526"/>
            <a:chExt cx="3512569" cy="1948479"/>
          </a:xfrm>
        </p:grpSpPr>
        <p:sp>
          <p:nvSpPr>
            <p:cNvPr id="82" name="TextBox 81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4" name="Freeform: Shape 8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-1248" y="3632983"/>
            <a:ext cx="1776036" cy="983827"/>
            <a:chOff x="3082086" y="784526"/>
            <a:chExt cx="3512569" cy="1945771"/>
          </a:xfrm>
        </p:grpSpPr>
        <p:sp>
          <p:nvSpPr>
            <p:cNvPr id="87" name="TextBox 86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9" name="Freeform: Shape 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: Rounded Corners 89">
                <a:hlinkClick r:id="rId1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613025" y="552450"/>
            <a:ext cx="7489825" cy="5807710"/>
            <a:chOff x="2667971" y="1047395"/>
            <a:chExt cx="7490042" cy="4763211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4763211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1"/>
              <a:ext cx="0" cy="44436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59"/>
              <a:ext cx="7187417" cy="42981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23575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>
                    <a:hlinkClick r:id="rId1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>
                    <a:hlinkClick r:id="rId1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26523" y="119851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930536" y="1566723"/>
            <a:ext cx="5207624" cy="5835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200" b="0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200" b="0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 </a:t>
            </a:r>
            <a:endParaRPr kumimoji="0" lang="en-PH" sz="3200" b="0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16815" y="1720353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187511" y="2339548"/>
            <a:ext cx="6295123" cy="368300"/>
            <a:chOff x="6389806" y="2263116"/>
            <a:chExt cx="6728643" cy="368300"/>
          </a:xfrm>
        </p:grpSpPr>
        <p:sp>
          <p:nvSpPr>
            <p:cNvPr id="116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1: 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login , security</a:t>
              </a:r>
              <a:endParaRPr lang="en-US" altLang="en-PH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87511" y="3083314"/>
            <a:ext cx="6295123" cy="368300"/>
            <a:chOff x="6389806" y="2263116"/>
            <a:chExt cx="6728643" cy="368300"/>
          </a:xfrm>
        </p:grpSpPr>
        <p:sp>
          <p:nvSpPr>
            <p:cNvPr id="131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2</a:t>
              </a: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: trang home, trang sản phẩm,user, admin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3706" y="4020443"/>
            <a:ext cx="6258928" cy="368300"/>
            <a:chOff x="6428494" y="1956411"/>
            <a:chExt cx="6689955" cy="368300"/>
          </a:xfrm>
        </p:grpSpPr>
        <p:sp>
          <p:nvSpPr>
            <p:cNvPr id="92" name="Graphic 553"/>
            <p:cNvSpPr/>
            <p:nvPr/>
          </p:nvSpPr>
          <p:spPr>
            <a:xfrm>
              <a:off x="6428494" y="2099665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2958" y="1956411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3: giới thiệu,tuyển dụng, tin tức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3706" y="4725658"/>
            <a:ext cx="6295123" cy="368300"/>
            <a:chOff x="6389806" y="2263116"/>
            <a:chExt cx="6728643" cy="368300"/>
          </a:xfrm>
        </p:grpSpPr>
        <p:sp>
          <p:nvSpPr>
            <p:cNvPr id="5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134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5: Bảng Diagram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3706" y="5504803"/>
            <a:ext cx="6295123" cy="368300"/>
            <a:chOff x="6389806" y="2263116"/>
            <a:chExt cx="6728643" cy="368300"/>
          </a:xfrm>
        </p:grpSpPr>
        <p:sp>
          <p:nvSpPr>
            <p:cNvPr id="8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34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6: Shopping Cart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84">
        <p:fade/>
      </p:transition>
    </mc:Choice>
    <mc:Fallback>
      <p:transition spd="med" advTm="85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00065 0.211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96" name="TextBox 9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16" name="Freeform: Shape 115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-4010" y="2467450"/>
            <a:ext cx="1776036" cy="985196"/>
            <a:chOff x="3082086" y="784526"/>
            <a:chExt cx="3512569" cy="1948479"/>
          </a:xfrm>
        </p:grpSpPr>
        <p:sp>
          <p:nvSpPr>
            <p:cNvPr id="123" name="TextBox 122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5" name="Freeform: Shape 124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-1248" y="3632983"/>
            <a:ext cx="1776036" cy="983827"/>
            <a:chOff x="3082086" y="784526"/>
            <a:chExt cx="3512569" cy="1945771"/>
          </a:xfrm>
        </p:grpSpPr>
        <p:sp>
          <p:nvSpPr>
            <p:cNvPr id="128" name="TextBox 127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30" name="Freeform: Shape 129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863605" y="1594431"/>
            <a:ext cx="7490042" cy="3585565"/>
            <a:chOff x="2667971" y="1047395"/>
            <a:chExt cx="7490042" cy="3585565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3585565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2"/>
              <a:ext cx="0" cy="31495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60"/>
              <a:ext cx="7187417" cy="30999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11798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36684" y="2649458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211162" y="2060126"/>
            <a:ext cx="598489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600" b="1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600" b="1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 bài học</a:t>
            </a:r>
            <a:endParaRPr kumimoji="0" lang="en-PH" sz="3600" b="1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12449" y="2267389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8205" y="3115090"/>
            <a:ext cx="1132593" cy="1424057"/>
            <a:chOff x="3408205" y="3115090"/>
            <a:chExt cx="1132593" cy="1424057"/>
          </a:xfrm>
        </p:grpSpPr>
        <p:grpSp>
          <p:nvGrpSpPr>
            <p:cNvPr id="7" name="Group 6"/>
            <p:cNvGrpSpPr/>
            <p:nvPr/>
          </p:nvGrpSpPr>
          <p:grpSpPr>
            <a:xfrm>
              <a:off x="3408205" y="3115090"/>
              <a:ext cx="1132593" cy="1424057"/>
              <a:chOff x="3348968" y="2696651"/>
              <a:chExt cx="1132593" cy="1424057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84" name="Graphic 2">
                  <a:hlinkClick r:id="rId1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TextBox 2">
                <a:hlinkClick r:id="rId1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1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hlinkClick r:id="rId1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TextBox 131">
              <a:hlinkClick r:id="rId1" action="ppaction://hlinksldjump"/>
            </p:cNvPr>
            <p:cNvSpPr txBox="1"/>
            <p:nvPr/>
          </p:nvSpPr>
          <p:spPr>
            <a:xfrm>
              <a:off x="3436689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11589" y="3115090"/>
            <a:ext cx="1132593" cy="1424057"/>
            <a:chOff x="5111589" y="3115090"/>
            <a:chExt cx="1132593" cy="1424057"/>
          </a:xfrm>
        </p:grpSpPr>
        <p:grpSp>
          <p:nvGrpSpPr>
            <p:cNvPr id="97" name="Group 96"/>
            <p:cNvGrpSpPr/>
            <p:nvPr/>
          </p:nvGrpSpPr>
          <p:grpSpPr>
            <a:xfrm>
              <a:off x="5111589" y="3115090"/>
              <a:ext cx="1132593" cy="1424057"/>
              <a:chOff x="3348968" y="2696651"/>
              <a:chExt cx="1132593" cy="1424057"/>
            </a:xfrm>
          </p:grpSpPr>
          <p:sp>
            <p:nvSpPr>
              <p:cNvPr id="98" name="Freeform: Shape 97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2" name="Graphic 2">
                  <a:hlinkClick r:id="rId2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TextBox 99">
                <a:hlinkClick r:id="rId2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2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01" name="Rectangle: Rounded Corners 100">
                <a:hlinkClick r:id="rId2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3" name="TextBox 132">
              <a:hlinkClick r:id="rId2" action="ppaction://hlinksldjump"/>
            </p:cNvPr>
            <p:cNvSpPr txBox="1"/>
            <p:nvPr/>
          </p:nvSpPr>
          <p:spPr>
            <a:xfrm>
              <a:off x="5120081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14973" y="3115090"/>
            <a:ext cx="1132593" cy="1424057"/>
            <a:chOff x="6814973" y="3115090"/>
            <a:chExt cx="1132593" cy="1424057"/>
          </a:xfrm>
        </p:grpSpPr>
        <p:grpSp>
          <p:nvGrpSpPr>
            <p:cNvPr id="104" name="Group 103"/>
            <p:cNvGrpSpPr/>
            <p:nvPr/>
          </p:nvGrpSpPr>
          <p:grpSpPr>
            <a:xfrm>
              <a:off x="6814973" y="3115090"/>
              <a:ext cx="1132593" cy="1424057"/>
              <a:chOff x="3348968" y="2696651"/>
              <a:chExt cx="1132593" cy="1424057"/>
            </a:xfrm>
          </p:grpSpPr>
          <p:sp>
            <p:nvSpPr>
              <p:cNvPr id="105" name="Freeform: Shape 104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9" name="Graphic 2">
                  <a:hlinkClick r:id="rId3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" name="TextBox 106">
                <a:hlinkClick r:id="rId3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3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08" name="Rectangle: Rounded Corners 107">
                <a:hlinkClick r:id="rId3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TextBox 133">
              <a:hlinkClick r:id="rId3" action="ppaction://hlinksldjump"/>
            </p:cNvPr>
            <p:cNvSpPr txBox="1"/>
            <p:nvPr/>
          </p:nvSpPr>
          <p:spPr>
            <a:xfrm>
              <a:off x="6850366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18358" y="3115090"/>
            <a:ext cx="1132593" cy="1424057"/>
            <a:chOff x="8518358" y="3115090"/>
            <a:chExt cx="1132593" cy="1424057"/>
          </a:xfrm>
        </p:grpSpPr>
        <p:grpSp>
          <p:nvGrpSpPr>
            <p:cNvPr id="111" name="Group 110"/>
            <p:cNvGrpSpPr/>
            <p:nvPr/>
          </p:nvGrpSpPr>
          <p:grpSpPr>
            <a:xfrm>
              <a:off x="8518358" y="3115090"/>
              <a:ext cx="1132593" cy="1424057"/>
              <a:chOff x="3348968" y="2696651"/>
              <a:chExt cx="1132593" cy="1424057"/>
            </a:xfrm>
          </p:grpSpPr>
          <p:sp>
            <p:nvSpPr>
              <p:cNvPr id="112" name="Freeform: Shape 111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20" name="Graphic 2">
                  <a:hlinkClick r:id="rId4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8" name="TextBox 117">
                <a:hlinkClick r:id="rId4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4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19" name="Rectangle: Rounded Corners 118">
                <a:hlinkClick r:id="rId4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TextBox 134">
              <a:hlinkClick r:id="rId4" action="ppaction://hlinksldjump"/>
            </p:cNvPr>
            <p:cNvSpPr txBox="1"/>
            <p:nvPr/>
          </p:nvSpPr>
          <p:spPr>
            <a:xfrm>
              <a:off x="8542072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76">
        <p:fade/>
      </p:transition>
    </mc:Choice>
    <mc:Fallback>
      <p:transition spd="med" advTm="42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0104 0.167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1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50080"/>
            <a:ext cx="1458595" cy="54927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1195" y="3481070"/>
            <a:ext cx="6538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giao diện trang chủ</a:t>
            </a:r>
            <a:r>
              <a:rPr lang="en-US" altLang="en-PH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,trang login, giao diện user</a:t>
            </a:r>
            <a:endParaRPr kumimoji="0" lang="en-US" altLang="en-PH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Single Corner Rounded 49"/>
          <p:cNvSpPr/>
          <p:nvPr/>
        </p:nvSpPr>
        <p:spPr>
          <a:xfrm>
            <a:off x="1797977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: Single Corner Rounded 50"/>
          <p:cNvSpPr/>
          <p:nvPr/>
        </p:nvSpPr>
        <p:spPr>
          <a:xfrm>
            <a:off x="1412588" y="100658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D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Plus Sign 51"/>
          <p:cNvSpPr/>
          <p:nvPr/>
        </p:nvSpPr>
        <p:spPr>
          <a:xfrm>
            <a:off x="3063493" y="178289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: Single Corner Rounded 52"/>
          <p:cNvSpPr/>
          <p:nvPr/>
        </p:nvSpPr>
        <p:spPr>
          <a:xfrm>
            <a:off x="1370915" y="112606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Single Corner Rounded 53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D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510" y="914400"/>
            <a:ext cx="5735955" cy="580834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9363" y="1037326"/>
            <a:ext cx="850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2</a:t>
            </a:r>
            <a:endParaRPr kumimoji="0" 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05831" y="2095841"/>
            <a:ext cx="52221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96000" y="2263853"/>
            <a:ext cx="5370704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 ở đây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40" name="Arrow: Left 39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row: Left 40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879170" y="1183211"/>
            <a:ext cx="0" cy="527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61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63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Graphic 13">
                <a:hlinkClick r:id="rId2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" name="Picture 5" descr="giaodi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66444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6"/>
    </mc:Choice>
    <mc:Fallback>
      <p:transition spd="slow" advTm="1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840" y="914400"/>
            <a:ext cx="5749925" cy="580834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2698" y="1037326"/>
            <a:ext cx="850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8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Nội</a:t>
            </a:r>
            <a:r>
              <a:rPr kumimoji="0" lang="en-PH" sz="4800" b="0" i="0" u="none" strike="noStrike" kern="1200" cap="none" spc="300" normalizeH="0" noProof="0">
                <a:ln w="6350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 dung 1</a:t>
            </a:r>
            <a:endParaRPr kumimoji="0" lang="en-PH" sz="4800" b="0" i="0" u="none" strike="noStrike" kern="1200" cap="none" spc="300" normalizeH="0" baseline="0" noProof="0" dirty="0">
              <a:ln w="6350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05831" y="2095841"/>
            <a:ext cx="52221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96000" y="2235913"/>
            <a:ext cx="5370704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 ở đây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879170" y="1183211"/>
            <a:ext cx="0" cy="527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54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56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Graphic 13">
                <a:hlinkClick r:id="rId2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-635"/>
            <a:ext cx="12188825" cy="6842760"/>
          </a:xfrm>
          <a:prstGeom prst="rect">
            <a:avLst/>
          </a:prstGeom>
        </p:spPr>
      </p:pic>
    </p:spTree>
  </p:cSld>
  <p:clrMapOvr>
    <a:masterClrMapping/>
  </p:clrMapOvr>
  <p:transition spd="med" advTm="254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2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356" y="4604537"/>
            <a:ext cx="1487288" cy="3947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510" y="3513950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dashbroad, sách , tác giả, danh mục</a:t>
            </a:r>
            <a:endParaRPr kumimoji="0" lang="en-US" alt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tags/tag1.xml><?xml version="1.0" encoding="utf-8"?>
<p:tagLst xmlns:p="http://schemas.openxmlformats.org/presentationml/2006/main">
  <p:tag name="TIMING" val="|4.3"/>
</p:tagLst>
</file>

<file path=ppt/tags/tag2.xml><?xml version="1.0" encoding="utf-8"?>
<p:tagLst xmlns:p="http://schemas.openxmlformats.org/presentationml/2006/main">
  <p:tag name="TIMING" val="|4.3|1.3|1.2"/>
</p:tagLst>
</file>

<file path=ppt/tags/tag3.xml><?xml version="1.0" encoding="utf-8"?>
<p:tagLst xmlns:p="http://schemas.openxmlformats.org/presentationml/2006/main">
  <p:tag name="TIMING" val="|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Presentation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iCiel Cadena</vt:lpstr>
      <vt:lpstr>Corbel</vt:lpstr>
      <vt:lpstr>Gilroy Light</vt:lpstr>
      <vt:lpstr>Times New Roman</vt:lpstr>
      <vt:lpstr>Tw Cen MT</vt:lpstr>
      <vt:lpstr>Microsoft YaHei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Raethan Supatan</dc:creator>
  <cp:lastModifiedBy>ASUS TUF GAMING</cp:lastModifiedBy>
  <cp:revision>26</cp:revision>
  <dcterms:created xsi:type="dcterms:W3CDTF">2021-06-03T11:23:00Z</dcterms:created>
  <dcterms:modified xsi:type="dcterms:W3CDTF">2023-06-13T05:38:23Z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0A557D124BD04B5DA958E6C9459EC160</vt:lpwstr>
  </property>
  <property fmtid="{D5CDD505-2E9C-101B-9397-08002B2CF9AE}" pid="3" name="KSOProductBuildVer">
    <vt:lpwstr>1033-11.2.0.11537</vt:lpwstr>
  </property>
</Properties>
</file>