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galvan314.5gbfree.com/webg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Timber Ridge RV Park Project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154435"/>
            <a:ext cx="7772400" cy="114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Hailey Zabel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Leslie Galvan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Jordan Anderson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Questions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1248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Hailey Zabel – haileyzabel@tamu.edu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Jordan Anderson – </a:t>
            </a:r>
            <a:r>
              <a:rPr lang="en-US" sz="2000" dirty="0" smtClean="0">
                <a:solidFill>
                  <a:schemeClr val="bg1"/>
                </a:solidFill>
              </a:rPr>
              <a:t>anderson96@tamu.edu</a:t>
            </a:r>
            <a:endParaRPr lang="en-US" sz="2000" dirty="0" smtClean="0">
              <a:solidFill>
                <a:schemeClr val="bg1"/>
              </a:solidFill>
              <a:cs typeface="Frutiger LT Std 55 Roman"/>
            </a:endParaRPr>
          </a:p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Leslie Galvan - </a:t>
            </a:r>
            <a:r>
              <a:rPr lang="en-US" sz="2000" dirty="0" smtClean="0">
                <a:solidFill>
                  <a:schemeClr val="bg1"/>
                </a:solidFill>
              </a:rPr>
              <a:t>l_galvan317537@tamu.edu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</a:t>
            </a:r>
            <a:r>
              <a:rPr lang="en-US" dirty="0" smtClean="0"/>
              <a:t>t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Timber Ridge RV Park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Hogan – Park Owner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  </a:t>
            </a:r>
            <a:r>
              <a:rPr lang="en-US" sz="2800" b="1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979-307-5568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l timberridgervpark@gmail.com</a:t>
            </a:r>
            <a:endParaRPr lang="en-US" sz="2800" b="1" u="sng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1360 </a:t>
            </a:r>
            <a:r>
              <a:rPr lang="en-US" sz="2800" dirty="0">
                <a:solidFill>
                  <a:srgbClr val="000000"/>
                </a:solidFill>
              </a:rPr>
              <a:t>N. Harvey Mitchell Parkway, Bryan TX. </a:t>
            </a:r>
            <a:r>
              <a:rPr lang="en-US" sz="2800" dirty="0" smtClean="0">
                <a:solidFill>
                  <a:srgbClr val="000000"/>
                </a:solidFill>
              </a:rPr>
              <a:t>	77803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1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Redesign the current Timber Ridge RV Park website </a:t>
            </a:r>
          </a:p>
          <a:p>
            <a:pPr lvl="1"/>
            <a:r>
              <a:rPr lang="en-US" dirty="0"/>
              <a:t>More professional</a:t>
            </a:r>
          </a:p>
          <a:p>
            <a:pPr lvl="1"/>
            <a:r>
              <a:rPr lang="en-US" dirty="0"/>
              <a:t>Ascetically pleasing</a:t>
            </a:r>
          </a:p>
          <a:p>
            <a:r>
              <a:rPr lang="en-US" dirty="0" smtClean="0"/>
              <a:t>Create digitized map layer for park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Website/Map</a:t>
            </a:r>
            <a:endParaRPr lang="en-US" dirty="0"/>
          </a:p>
        </p:txBody>
      </p:sp>
      <p:pic>
        <p:nvPicPr>
          <p:cNvPr id="1026" name="Picture 2" descr="https://lh5.googleusercontent.com/8SFdw52t62mfgf7MsYpZhB9oMPLV3EZBoljBMKeC2Ccr2WdCesFLCSxfvtdAWRMKgsrJ1k2JHGyPFjQ4JE0ailcoKLFq4__nIElDk6oZMCyCMcES3F4M028iHLdU60IsS-Pey7OCVKU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4" t="7958" r="32132"/>
          <a:stretch/>
        </p:blipFill>
        <p:spPr bwMode="auto">
          <a:xfrm>
            <a:off x="457200" y="1324908"/>
            <a:ext cx="3946358" cy="52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C4zP-sQh5VZ-LF72cv5pATToYINjrn4IvN5aRWdeuwtgSSYEB-h9OUQGwMu4rdaGl-Z87y21HYpHwJaMbMnlKM43YRIXsu5w1-U6TAsQ2urHo6kKFI86F762x8aUQLRAWzm9DwkzG2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5" t="6230" r="32733"/>
          <a:stretch/>
        </p:blipFill>
        <p:spPr bwMode="auto">
          <a:xfrm>
            <a:off x="5004796" y="1324909"/>
            <a:ext cx="3811213" cy="52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Digitized Map</a:t>
            </a:r>
            <a:endParaRPr lang="en-US" dirty="0"/>
          </a:p>
        </p:txBody>
      </p:sp>
      <p:pic>
        <p:nvPicPr>
          <p:cNvPr id="2050" name="Picture 2" descr="arcmap_digitiz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4" y="1600200"/>
            <a:ext cx="7971152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Digitized Map</a:t>
            </a:r>
          </a:p>
        </p:txBody>
      </p:sp>
      <p:pic>
        <p:nvPicPr>
          <p:cNvPr id="3076" name="Picture 4" descr="Google_Upd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5549"/>
            <a:ext cx="8229600" cy="407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6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Digitized Map on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4663"/>
            <a:ext cx="8229600" cy="39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1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Snippets for Updated Version</a:t>
            </a:r>
            <a:endParaRPr lang="en-US" dirty="0"/>
          </a:p>
        </p:txBody>
      </p:sp>
      <p:pic>
        <p:nvPicPr>
          <p:cNvPr id="4098" name="Picture 2" descr="https://lh5.googleusercontent.com/RfEvdN8WXN1VVuBiGLwgBS7EOOQ4ENN1dXX4msMOsOdSbBAiHvPzJSiJxMXrnRgtoPzE62YxbPgsHRBLq5z0QEfqfnWSFM_CmIN6rI0eiNzN_Eeyu81ySLRyKMIZdUJpsJg0dbdtmq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" y="1833282"/>
            <a:ext cx="5788908" cy="455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9946"/>
          <a:stretch/>
        </p:blipFill>
        <p:spPr>
          <a:xfrm>
            <a:off x="6208898" y="1833282"/>
            <a:ext cx="1440002" cy="1246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98" y="3223373"/>
            <a:ext cx="2639267" cy="782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602" y="4112558"/>
            <a:ext cx="2000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3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http://lgalvan314.5gbfree.com/webgis/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70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Frutiger LT Std 55 Roman</vt:lpstr>
      <vt:lpstr>Times New Roman</vt:lpstr>
      <vt:lpstr>Office Theme</vt:lpstr>
      <vt:lpstr>Timber Ridge RV Park Project</vt:lpstr>
      <vt:lpstr>Project Customer</vt:lpstr>
      <vt:lpstr>Project Overview</vt:lpstr>
      <vt:lpstr>Current Website/Map</vt:lpstr>
      <vt:lpstr>Digitized Map</vt:lpstr>
      <vt:lpstr>Digitized Map</vt:lpstr>
      <vt:lpstr>Digitized Map on Website</vt:lpstr>
      <vt:lpstr>Code Snippets for Updated Version</vt:lpstr>
      <vt:lpstr>Demo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Hailey Zabel</cp:lastModifiedBy>
  <cp:revision>26</cp:revision>
  <dcterms:created xsi:type="dcterms:W3CDTF">2012-12-04T20:42:30Z</dcterms:created>
  <dcterms:modified xsi:type="dcterms:W3CDTF">2017-05-02T07:25:05Z</dcterms:modified>
</cp:coreProperties>
</file>