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7633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51915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8D8C8C"/>
              </a:buClr>
              <a:buFont typeface="Arial"/>
              <a:buNone/>
              <a:defRPr b="0" i="0" sz="2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D8C8C"/>
              </a:buClr>
              <a:buFont typeface="Arial"/>
              <a:buNone/>
              <a:defRPr b="0" i="0" sz="28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D8C8C"/>
              </a:buClr>
              <a:buFont typeface="Arial"/>
              <a:buNone/>
              <a:defRPr b="0" i="0" sz="24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606582"/>
            <a:ext cx="2895600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600" cy="43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606582"/>
            <a:ext cx="2895600" cy="25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606582"/>
            <a:ext cx="2133599" cy="25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D8C8C"/>
              </a:buClr>
              <a:buFont typeface="Arial"/>
              <a:buNone/>
              <a:defRPr b="0" i="0" sz="18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D8C8C"/>
              </a:buClr>
              <a:buFont typeface="Arial"/>
              <a:buNone/>
              <a:defRPr b="0" i="0" sz="16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606582"/>
            <a:ext cx="2895600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337669"/>
            <a:ext cx="8229600" cy="1079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4038599" cy="4345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600200"/>
            <a:ext cx="4038599" cy="4345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606582"/>
            <a:ext cx="2895600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33336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7" cy="3682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4" cy="36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606582"/>
            <a:ext cx="2895600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5315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606584"/>
            <a:ext cx="2133599" cy="2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606584"/>
            <a:ext cx="2895600" cy="2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606584"/>
            <a:ext cx="2133599" cy="25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606582"/>
            <a:ext cx="2895600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403734"/>
            <a:ext cx="3008313" cy="10313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403735"/>
            <a:ext cx="5111750" cy="5476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099"/>
            <a:ext cx="3008313" cy="444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606582"/>
            <a:ext cx="2895600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606582"/>
            <a:ext cx="2895600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606582"/>
            <a:ext cx="2133599" cy="251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pic>
        <p:nvPicPr>
          <p:cNvPr descr="maroon-body.jp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galvan314.5gbfree.com/webg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85800" y="17633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Timber Ridge RV Park Project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85800" y="3154434"/>
            <a:ext cx="7772400" cy="114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Hailey Zabel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Leslie Galvan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Jordan Anderson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ctrTitle"/>
          </p:nvPr>
        </p:nvSpPr>
        <p:spPr>
          <a:xfrm>
            <a:off x="685800" y="2111739"/>
            <a:ext cx="7772400" cy="1357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85800" y="3477057"/>
            <a:ext cx="7772400" cy="1248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Hailey Zabel – haileyzabel@tamu.edu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Jordan Anderson – anderson96@tamu.edu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Leslie Galvan - l_galvan317537@tamu.edu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Customer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3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Timber Ridge RV Park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Hogan – Park Owner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	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979-307-5568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timberridgervpark@gmail.com</a:t>
            </a: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1360 N. Harvey Mitchell Parkway, Bryan TX. 	77803</a:t>
            </a:r>
          </a:p>
          <a:p>
            <a:pPr indent="0" lvl="0" marL="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3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Redesign the current Timber Ridge RV Park website 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professional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Aesthetically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pleasing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digitized map layer for park</a:t>
            </a:r>
          </a:p>
          <a:p>
            <a:pPr indent="0" lvl="1" marL="4572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Website/Map</a:t>
            </a:r>
          </a:p>
        </p:txBody>
      </p:sp>
      <p:pic>
        <p:nvPicPr>
          <p:cNvPr descr="https://lh5.googleusercontent.com/8SFdw52t62mfgf7MsYpZhB9oMPLV3EZBoljBMKeC2Ccr2WdCesFLCSxfvtdAWRMKgsrJ1k2JHGyPFjQ4JE0ailcoKLFq4__nIElDk6oZMCyCMcES3F4M028iHLdU60IsS-Pey7OCVKU" id="93" name="Shape 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1073" r="32132" t="7957"/>
          <a:stretch/>
        </p:blipFill>
        <p:spPr>
          <a:xfrm>
            <a:off x="457200" y="1324908"/>
            <a:ext cx="3946358" cy="52137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C4zP-sQh5VZ-LF72cv5pATToYINjrn4IvN5aRWdeuwtgSSYEB-h9OUQGwMu4rdaGl-Z87y21HYpHwJaMbMnlKM43YRIXsu5w1-U6TAsQ2urHo6kKFI86F762x8aUQLRAWzm9DwkzG28" id="94" name="Shape 94"/>
          <p:cNvPicPr preferRelativeResize="0"/>
          <p:nvPr/>
        </p:nvPicPr>
        <p:blipFill rotWithShape="1">
          <a:blip r:embed="rId4">
            <a:alphaModFix/>
          </a:blip>
          <a:srcRect b="0" l="31195" r="32733" t="6230"/>
          <a:stretch/>
        </p:blipFill>
        <p:spPr>
          <a:xfrm>
            <a:off x="5004796" y="1324908"/>
            <a:ext cx="3811213" cy="521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Digitized Map</a:t>
            </a:r>
          </a:p>
        </p:txBody>
      </p:sp>
      <p:pic>
        <p:nvPicPr>
          <p:cNvPr descr="arcmap_digitize.JPG" id="100" name="Shape 1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424" y="1600200"/>
            <a:ext cx="7971151" cy="43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Digitized Map</a:t>
            </a:r>
          </a:p>
        </p:txBody>
      </p:sp>
      <p:pic>
        <p:nvPicPr>
          <p:cNvPr descr="Google_Update.JPG" id="106" name="Shape 1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5549"/>
            <a:ext cx="8229600" cy="407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Digitized Map on Website</a:t>
            </a:r>
          </a:p>
        </p:txBody>
      </p:sp>
      <p:pic>
        <p:nvPicPr>
          <p:cNvPr id="112" name="Shape 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74663"/>
            <a:ext cx="8229600" cy="397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Snippets for Updated Version</a:t>
            </a:r>
          </a:p>
        </p:txBody>
      </p:sp>
      <p:pic>
        <p:nvPicPr>
          <p:cNvPr descr="https://lh5.googleusercontent.com/RfEvdN8WXN1VVuBiGLwgBS7EOOQ4ENN1dXX4msMOsOdSbBAiHvPzJSiJxMXrnRgtoPzE62YxbPgsHRBLq5z0QEfqfnWSFM_CmIN6rI0eiNzN_Eeyu81ySLRyKMIZdUJpsJg0dbdtmqM" id="118" name="Shape 1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93" y="1833282"/>
            <a:ext cx="5788908" cy="455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69946" t="0"/>
          <a:stretch/>
        </p:blipFill>
        <p:spPr>
          <a:xfrm>
            <a:off x="6208898" y="1833282"/>
            <a:ext cx="1440002" cy="124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8898" y="3223373"/>
            <a:ext cx="2639267" cy="782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0601" y="4112557"/>
            <a:ext cx="20002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330328"/>
            <a:ext cx="8229600" cy="108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3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http://lgalvan314.5gbfree.com/webgis/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