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Shape 165"/>
          <p:cNvGrpSpPr/>
          <p:nvPr/>
        </p:nvGrpSpPr>
        <p:grpSpPr>
          <a:xfrm>
            <a:off x="0" y="-19050"/>
            <a:ext cx="12192000" cy="6877050"/>
            <a:chOff x="0" y="-12"/>
            <a:chExt cx="5759" cy="4332"/>
          </a:xfrm>
        </p:grpSpPr>
        <p:sp>
          <p:nvSpPr>
            <p:cNvPr id="166" name="Shape 166"/>
            <p:cNvSpPr/>
            <p:nvPr/>
          </p:nvSpPr>
          <p:spPr>
            <a:xfrm>
              <a:off x="1103" y="1007"/>
              <a:ext cx="4655" cy="331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67" name="Shape 167"/>
            <p:cNvGrpSpPr/>
            <p:nvPr/>
          </p:nvGrpSpPr>
          <p:grpSpPr>
            <a:xfrm>
              <a:off x="0" y="-12"/>
              <a:ext cx="5759" cy="1045"/>
              <a:chOff x="0" y="-9"/>
              <a:chExt cx="5759" cy="1045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3"/>
                <a:ext cx="5759" cy="1032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0" y="120000"/>
                    </a:lnTo>
                    <a:lnTo>
                      <a:pt x="0" y="0"/>
                    </a:lnTo>
                    <a:lnTo>
                      <a:pt x="120000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69" name="Shape 169"/>
              <p:cNvGrpSpPr/>
              <p:nvPr/>
            </p:nvGrpSpPr>
            <p:grpSpPr>
              <a:xfrm>
                <a:off x="332" y="-9"/>
                <a:ext cx="5176" cy="1043"/>
                <a:chOff x="332" y="-9"/>
                <a:chExt cx="5176" cy="1043"/>
              </a:xfrm>
            </p:grpSpPr>
            <p:sp>
              <p:nvSpPr>
                <p:cNvPr id="170" name="Shape 170"/>
                <p:cNvSpPr/>
                <p:nvPr/>
              </p:nvSpPr>
              <p:spPr>
                <a:xfrm>
                  <a:off x="3229" y="948"/>
                  <a:ext cx="17" cy="19"/>
                </a:xfrm>
                <a:custGeom>
                  <a:pathLst>
                    <a:path extrusionOk="0" h="120000" w="120000">
                      <a:moveTo>
                        <a:pt x="40000" y="57391"/>
                      </a:moveTo>
                      <a:cubicBezTo>
                        <a:pt x="16000" y="5217"/>
                        <a:pt x="56000" y="0"/>
                        <a:pt x="120000" y="26086"/>
                      </a:cubicBezTo>
                      <a:cubicBezTo>
                        <a:pt x="112000" y="46956"/>
                        <a:pt x="120000" y="67826"/>
                        <a:pt x="104000" y="88695"/>
                      </a:cubicBezTo>
                      <a:cubicBezTo>
                        <a:pt x="72000" y="120000"/>
                        <a:pt x="0" y="83478"/>
                        <a:pt x="40000" y="5739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3406" y="1014"/>
                  <a:ext cx="21" cy="19"/>
                </a:xfrm>
                <a:custGeom>
                  <a:pathLst>
                    <a:path extrusionOk="0" h="120000" w="120000">
                      <a:moveTo>
                        <a:pt x="18000" y="67826"/>
                      </a:moveTo>
                      <a:cubicBezTo>
                        <a:pt x="0" y="26086"/>
                        <a:pt x="12000" y="0"/>
                        <a:pt x="66000" y="15652"/>
                      </a:cubicBezTo>
                      <a:cubicBezTo>
                        <a:pt x="96000" y="52173"/>
                        <a:pt x="120000" y="120000"/>
                        <a:pt x="42000" y="99130"/>
                      </a:cubicBezTo>
                      <a:cubicBezTo>
                        <a:pt x="36000" y="88695"/>
                        <a:pt x="18000" y="67826"/>
                        <a:pt x="18000" y="6782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2909" y="907"/>
                  <a:ext cx="30" cy="34"/>
                </a:xfrm>
                <a:custGeom>
                  <a:pathLst>
                    <a:path extrusionOk="0" h="120000" w="120000">
                      <a:moveTo>
                        <a:pt x="64000" y="94285"/>
                      </a:moveTo>
                      <a:cubicBezTo>
                        <a:pt x="12000" y="57142"/>
                        <a:pt x="60000" y="97142"/>
                        <a:pt x="32000" y="60000"/>
                      </a:cubicBezTo>
                      <a:cubicBezTo>
                        <a:pt x="24000" y="48571"/>
                        <a:pt x="0" y="25714"/>
                        <a:pt x="0" y="25714"/>
                      </a:cubicBezTo>
                      <a:cubicBezTo>
                        <a:pt x="20000" y="2857"/>
                        <a:pt x="28000" y="0"/>
                        <a:pt x="64000" y="8571"/>
                      </a:cubicBezTo>
                      <a:cubicBezTo>
                        <a:pt x="100000" y="45714"/>
                        <a:pt x="40000" y="45714"/>
                        <a:pt x="120000" y="65714"/>
                      </a:cubicBezTo>
                      <a:cubicBezTo>
                        <a:pt x="116000" y="74285"/>
                        <a:pt x="120000" y="82857"/>
                        <a:pt x="112000" y="88571"/>
                      </a:cubicBezTo>
                      <a:cubicBezTo>
                        <a:pt x="60000" y="120000"/>
                        <a:pt x="64000" y="108571"/>
                        <a:pt x="64000" y="9428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2551" y="939"/>
                  <a:ext cx="25" cy="11"/>
                </a:xfrm>
                <a:custGeom>
                  <a:pathLst>
                    <a:path extrusionOk="0" h="120000" w="120000">
                      <a:moveTo>
                        <a:pt x="72000" y="120000"/>
                      </a:moveTo>
                      <a:cubicBezTo>
                        <a:pt x="48000" y="112500"/>
                        <a:pt x="0" y="90000"/>
                        <a:pt x="14400" y="60000"/>
                      </a:cubicBezTo>
                      <a:cubicBezTo>
                        <a:pt x="28800" y="30000"/>
                        <a:pt x="72000" y="0"/>
                        <a:pt x="72000" y="0"/>
                      </a:cubicBezTo>
                      <a:cubicBezTo>
                        <a:pt x="81600" y="22500"/>
                        <a:pt x="120000" y="120000"/>
                        <a:pt x="72000" y="120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2443" y="953"/>
                  <a:ext cx="65" cy="38"/>
                </a:xfrm>
                <a:custGeom>
                  <a:pathLst>
                    <a:path extrusionOk="0" h="120000" w="120000">
                      <a:moveTo>
                        <a:pt x="25846" y="62608"/>
                      </a:moveTo>
                      <a:cubicBezTo>
                        <a:pt x="33230" y="33913"/>
                        <a:pt x="29538" y="23478"/>
                        <a:pt x="55384" y="10434"/>
                      </a:cubicBezTo>
                      <a:cubicBezTo>
                        <a:pt x="62769" y="7826"/>
                        <a:pt x="77538" y="0"/>
                        <a:pt x="77538" y="0"/>
                      </a:cubicBezTo>
                      <a:cubicBezTo>
                        <a:pt x="92307" y="2608"/>
                        <a:pt x="120000" y="0"/>
                        <a:pt x="107076" y="31304"/>
                      </a:cubicBezTo>
                      <a:cubicBezTo>
                        <a:pt x="97846" y="54782"/>
                        <a:pt x="73846" y="54782"/>
                        <a:pt x="59076" y="67826"/>
                      </a:cubicBezTo>
                      <a:cubicBezTo>
                        <a:pt x="48000" y="91304"/>
                        <a:pt x="42461" y="109565"/>
                        <a:pt x="22153" y="120000"/>
                      </a:cubicBezTo>
                      <a:cubicBezTo>
                        <a:pt x="0" y="109565"/>
                        <a:pt x="9230" y="78260"/>
                        <a:pt x="14769" y="52173"/>
                      </a:cubicBezTo>
                      <a:cubicBezTo>
                        <a:pt x="16615" y="46956"/>
                        <a:pt x="18461" y="33913"/>
                        <a:pt x="22153" y="36521"/>
                      </a:cubicBezTo>
                      <a:cubicBezTo>
                        <a:pt x="27692" y="41739"/>
                        <a:pt x="24000" y="54782"/>
                        <a:pt x="25846" y="6260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2375" y="952"/>
                  <a:ext cx="68" cy="38"/>
                </a:xfrm>
                <a:custGeom>
                  <a:pathLst>
                    <a:path extrusionOk="0" h="120000" w="120000">
                      <a:moveTo>
                        <a:pt x="0" y="79148"/>
                      </a:moveTo>
                      <a:cubicBezTo>
                        <a:pt x="12173" y="61276"/>
                        <a:pt x="15652" y="56170"/>
                        <a:pt x="31304" y="63829"/>
                      </a:cubicBezTo>
                      <a:cubicBezTo>
                        <a:pt x="43478" y="10212"/>
                        <a:pt x="62608" y="30638"/>
                        <a:pt x="90434" y="2553"/>
                      </a:cubicBezTo>
                      <a:cubicBezTo>
                        <a:pt x="97391" y="5106"/>
                        <a:pt x="106086" y="0"/>
                        <a:pt x="111304" y="7659"/>
                      </a:cubicBezTo>
                      <a:cubicBezTo>
                        <a:pt x="120000" y="20425"/>
                        <a:pt x="86956" y="48510"/>
                        <a:pt x="86956" y="48510"/>
                      </a:cubicBezTo>
                      <a:cubicBezTo>
                        <a:pt x="80000" y="79148"/>
                        <a:pt x="60869" y="56170"/>
                        <a:pt x="48695" y="84255"/>
                      </a:cubicBezTo>
                      <a:cubicBezTo>
                        <a:pt x="53913" y="104680"/>
                        <a:pt x="53913" y="112340"/>
                        <a:pt x="38260" y="120000"/>
                      </a:cubicBezTo>
                      <a:cubicBezTo>
                        <a:pt x="34782" y="117446"/>
                        <a:pt x="31304" y="117446"/>
                        <a:pt x="27826" y="114893"/>
                      </a:cubicBezTo>
                      <a:cubicBezTo>
                        <a:pt x="24347" y="109787"/>
                        <a:pt x="24347" y="102127"/>
                        <a:pt x="20869" y="99574"/>
                      </a:cubicBezTo>
                      <a:cubicBezTo>
                        <a:pt x="13913" y="94468"/>
                        <a:pt x="0" y="89361"/>
                        <a:pt x="0" y="89361"/>
                      </a:cubicBezTo>
                      <a:cubicBezTo>
                        <a:pt x="3478" y="66382"/>
                        <a:pt x="5217" y="63829"/>
                        <a:pt x="0" y="7914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2006" y="738"/>
                  <a:ext cx="354" cy="227"/>
                </a:xfrm>
                <a:custGeom>
                  <a:pathLst>
                    <a:path extrusionOk="0" h="120000" w="120000">
                      <a:moveTo>
                        <a:pt x="3380" y="1732"/>
                      </a:moveTo>
                      <a:cubicBezTo>
                        <a:pt x="7436" y="0"/>
                        <a:pt x="8112" y="6064"/>
                        <a:pt x="12169" y="7797"/>
                      </a:cubicBezTo>
                      <a:cubicBezTo>
                        <a:pt x="12507" y="8231"/>
                        <a:pt x="15211" y="12563"/>
                        <a:pt x="15549" y="12996"/>
                      </a:cubicBezTo>
                      <a:cubicBezTo>
                        <a:pt x="18929" y="17328"/>
                        <a:pt x="22647" y="16462"/>
                        <a:pt x="25690" y="22527"/>
                      </a:cubicBezTo>
                      <a:cubicBezTo>
                        <a:pt x="27042" y="25126"/>
                        <a:pt x="31098" y="28592"/>
                        <a:pt x="31098" y="28592"/>
                      </a:cubicBezTo>
                      <a:cubicBezTo>
                        <a:pt x="32450" y="34223"/>
                        <a:pt x="37859" y="38122"/>
                        <a:pt x="41239" y="42454"/>
                      </a:cubicBezTo>
                      <a:cubicBezTo>
                        <a:pt x="41915" y="45487"/>
                        <a:pt x="43943" y="53718"/>
                        <a:pt x="45971" y="55451"/>
                      </a:cubicBezTo>
                      <a:cubicBezTo>
                        <a:pt x="47323" y="56317"/>
                        <a:pt x="50028" y="57184"/>
                        <a:pt x="50028" y="57184"/>
                      </a:cubicBezTo>
                      <a:cubicBezTo>
                        <a:pt x="50704" y="59783"/>
                        <a:pt x="52056" y="64981"/>
                        <a:pt x="52056" y="64981"/>
                      </a:cubicBezTo>
                      <a:cubicBezTo>
                        <a:pt x="54422" y="60216"/>
                        <a:pt x="56788" y="62382"/>
                        <a:pt x="59492" y="65848"/>
                      </a:cubicBezTo>
                      <a:cubicBezTo>
                        <a:pt x="58816" y="72346"/>
                        <a:pt x="58478" y="78411"/>
                        <a:pt x="57464" y="84909"/>
                      </a:cubicBezTo>
                      <a:cubicBezTo>
                        <a:pt x="57802" y="87509"/>
                        <a:pt x="58816" y="95306"/>
                        <a:pt x="60845" y="97039"/>
                      </a:cubicBezTo>
                      <a:cubicBezTo>
                        <a:pt x="62535" y="98772"/>
                        <a:pt x="65239" y="98772"/>
                        <a:pt x="66929" y="100505"/>
                      </a:cubicBezTo>
                      <a:cubicBezTo>
                        <a:pt x="68957" y="99638"/>
                        <a:pt x="73014" y="101371"/>
                        <a:pt x="73014" y="101371"/>
                      </a:cubicBezTo>
                      <a:cubicBezTo>
                        <a:pt x="75380" y="104404"/>
                        <a:pt x="76056" y="106137"/>
                        <a:pt x="79774" y="104837"/>
                      </a:cubicBezTo>
                      <a:cubicBezTo>
                        <a:pt x="81802" y="103971"/>
                        <a:pt x="85859" y="102238"/>
                        <a:pt x="85859" y="102238"/>
                      </a:cubicBezTo>
                      <a:cubicBezTo>
                        <a:pt x="87887" y="103971"/>
                        <a:pt x="89577" y="106570"/>
                        <a:pt x="91943" y="107436"/>
                      </a:cubicBezTo>
                      <a:cubicBezTo>
                        <a:pt x="93633" y="108303"/>
                        <a:pt x="98366" y="109169"/>
                        <a:pt x="100056" y="110902"/>
                      </a:cubicBezTo>
                      <a:cubicBezTo>
                        <a:pt x="101746" y="112635"/>
                        <a:pt x="106140" y="114368"/>
                        <a:pt x="106140" y="114368"/>
                      </a:cubicBezTo>
                      <a:cubicBezTo>
                        <a:pt x="111549" y="113935"/>
                        <a:pt x="114253" y="113068"/>
                        <a:pt x="118985" y="115234"/>
                      </a:cubicBezTo>
                      <a:cubicBezTo>
                        <a:pt x="119999" y="119133"/>
                        <a:pt x="118309" y="120000"/>
                        <a:pt x="115605" y="118700"/>
                      </a:cubicBezTo>
                      <a:cubicBezTo>
                        <a:pt x="113577" y="119566"/>
                        <a:pt x="108845" y="117833"/>
                        <a:pt x="108845" y="117833"/>
                      </a:cubicBezTo>
                      <a:cubicBezTo>
                        <a:pt x="106140" y="119133"/>
                        <a:pt x="104112" y="117833"/>
                        <a:pt x="101408" y="116967"/>
                      </a:cubicBezTo>
                      <a:cubicBezTo>
                        <a:pt x="100056" y="116534"/>
                        <a:pt x="97352" y="115234"/>
                        <a:pt x="97352" y="115234"/>
                      </a:cubicBezTo>
                      <a:cubicBezTo>
                        <a:pt x="93295" y="116967"/>
                        <a:pt x="89239" y="115234"/>
                        <a:pt x="85183" y="114368"/>
                      </a:cubicBezTo>
                      <a:cubicBezTo>
                        <a:pt x="82816" y="112202"/>
                        <a:pt x="81802" y="111335"/>
                        <a:pt x="79098" y="112635"/>
                      </a:cubicBezTo>
                      <a:cubicBezTo>
                        <a:pt x="71323" y="109169"/>
                        <a:pt x="64901" y="110902"/>
                        <a:pt x="58140" y="104837"/>
                      </a:cubicBezTo>
                      <a:cubicBezTo>
                        <a:pt x="55774" y="100072"/>
                        <a:pt x="59492" y="95740"/>
                        <a:pt x="54084" y="93574"/>
                      </a:cubicBezTo>
                      <a:cubicBezTo>
                        <a:pt x="52056" y="100938"/>
                        <a:pt x="45971" y="87942"/>
                        <a:pt x="42591" y="86642"/>
                      </a:cubicBezTo>
                      <a:cubicBezTo>
                        <a:pt x="40563" y="84909"/>
                        <a:pt x="38535" y="82310"/>
                        <a:pt x="36507" y="80577"/>
                      </a:cubicBezTo>
                      <a:cubicBezTo>
                        <a:pt x="35154" y="75812"/>
                        <a:pt x="35154" y="71480"/>
                        <a:pt x="31774" y="68447"/>
                      </a:cubicBezTo>
                      <a:cubicBezTo>
                        <a:pt x="28056" y="61516"/>
                        <a:pt x="28732" y="51552"/>
                        <a:pt x="22985" y="46787"/>
                      </a:cubicBezTo>
                      <a:cubicBezTo>
                        <a:pt x="22647" y="45920"/>
                        <a:pt x="22309" y="45054"/>
                        <a:pt x="21633" y="44187"/>
                      </a:cubicBezTo>
                      <a:cubicBezTo>
                        <a:pt x="20957" y="43754"/>
                        <a:pt x="19943" y="44187"/>
                        <a:pt x="19605" y="43321"/>
                      </a:cubicBezTo>
                      <a:cubicBezTo>
                        <a:pt x="18929" y="42021"/>
                        <a:pt x="18253" y="38122"/>
                        <a:pt x="18253" y="38122"/>
                      </a:cubicBezTo>
                      <a:cubicBezTo>
                        <a:pt x="19943" y="31624"/>
                        <a:pt x="17577" y="26425"/>
                        <a:pt x="12845" y="25126"/>
                      </a:cubicBezTo>
                      <a:cubicBezTo>
                        <a:pt x="10816" y="21227"/>
                        <a:pt x="10478" y="19061"/>
                        <a:pt x="6760" y="17328"/>
                      </a:cubicBezTo>
                      <a:cubicBezTo>
                        <a:pt x="5408" y="11696"/>
                        <a:pt x="5408" y="11263"/>
                        <a:pt x="1352" y="9530"/>
                      </a:cubicBezTo>
                      <a:cubicBezTo>
                        <a:pt x="338" y="5631"/>
                        <a:pt x="0" y="2166"/>
                        <a:pt x="3380" y="866"/>
                      </a:cubicBezTo>
                      <a:cubicBezTo>
                        <a:pt x="6084" y="2166"/>
                        <a:pt x="6084" y="1732"/>
                        <a:pt x="3380" y="17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221" y="723"/>
                  <a:ext cx="156" cy="167"/>
                </a:xfrm>
                <a:custGeom>
                  <a:pathLst>
                    <a:path extrusionOk="0" h="120000" w="120000">
                      <a:moveTo>
                        <a:pt x="41538" y="38446"/>
                      </a:moveTo>
                      <a:cubicBezTo>
                        <a:pt x="44615" y="36699"/>
                        <a:pt x="49230" y="36699"/>
                        <a:pt x="50769" y="33786"/>
                      </a:cubicBezTo>
                      <a:cubicBezTo>
                        <a:pt x="51538" y="32621"/>
                        <a:pt x="51538" y="30873"/>
                        <a:pt x="52307" y="30291"/>
                      </a:cubicBezTo>
                      <a:cubicBezTo>
                        <a:pt x="54615" y="28543"/>
                        <a:pt x="61538" y="25631"/>
                        <a:pt x="61538" y="25631"/>
                      </a:cubicBezTo>
                      <a:cubicBezTo>
                        <a:pt x="86923" y="32038"/>
                        <a:pt x="65384" y="16893"/>
                        <a:pt x="81538" y="12815"/>
                      </a:cubicBezTo>
                      <a:cubicBezTo>
                        <a:pt x="84615" y="9902"/>
                        <a:pt x="83076" y="5242"/>
                        <a:pt x="86153" y="2330"/>
                      </a:cubicBezTo>
                      <a:cubicBezTo>
                        <a:pt x="88461" y="582"/>
                        <a:pt x="95384" y="0"/>
                        <a:pt x="95384" y="0"/>
                      </a:cubicBezTo>
                      <a:cubicBezTo>
                        <a:pt x="106153" y="8155"/>
                        <a:pt x="96923" y="13398"/>
                        <a:pt x="115384" y="16310"/>
                      </a:cubicBezTo>
                      <a:cubicBezTo>
                        <a:pt x="120000" y="20970"/>
                        <a:pt x="118461" y="22718"/>
                        <a:pt x="112307" y="25631"/>
                      </a:cubicBezTo>
                      <a:cubicBezTo>
                        <a:pt x="108461" y="30291"/>
                        <a:pt x="103846" y="35533"/>
                        <a:pt x="96923" y="37281"/>
                      </a:cubicBezTo>
                      <a:cubicBezTo>
                        <a:pt x="90769" y="43689"/>
                        <a:pt x="98461" y="48349"/>
                        <a:pt x="101538" y="54757"/>
                      </a:cubicBezTo>
                      <a:cubicBezTo>
                        <a:pt x="99230" y="60000"/>
                        <a:pt x="103846" y="61165"/>
                        <a:pt x="109230" y="64077"/>
                      </a:cubicBezTo>
                      <a:cubicBezTo>
                        <a:pt x="111538" y="69320"/>
                        <a:pt x="108461" y="69902"/>
                        <a:pt x="112307" y="74563"/>
                      </a:cubicBezTo>
                      <a:cubicBezTo>
                        <a:pt x="109230" y="80970"/>
                        <a:pt x="103846" y="77475"/>
                        <a:pt x="98461" y="74563"/>
                      </a:cubicBezTo>
                      <a:cubicBezTo>
                        <a:pt x="89230" y="76893"/>
                        <a:pt x="93846" y="79223"/>
                        <a:pt x="89230" y="85048"/>
                      </a:cubicBezTo>
                      <a:cubicBezTo>
                        <a:pt x="86923" y="87961"/>
                        <a:pt x="83076" y="88543"/>
                        <a:pt x="80000" y="90873"/>
                      </a:cubicBezTo>
                      <a:cubicBezTo>
                        <a:pt x="82307" y="97281"/>
                        <a:pt x="86153" y="111262"/>
                        <a:pt x="76923" y="115339"/>
                      </a:cubicBezTo>
                      <a:cubicBezTo>
                        <a:pt x="73846" y="116504"/>
                        <a:pt x="70769" y="116504"/>
                        <a:pt x="67692" y="117669"/>
                      </a:cubicBezTo>
                      <a:cubicBezTo>
                        <a:pt x="66153" y="118252"/>
                        <a:pt x="64615" y="119417"/>
                        <a:pt x="63076" y="120000"/>
                      </a:cubicBezTo>
                      <a:cubicBezTo>
                        <a:pt x="61538" y="119417"/>
                        <a:pt x="59230" y="118834"/>
                        <a:pt x="58461" y="117669"/>
                      </a:cubicBezTo>
                      <a:cubicBezTo>
                        <a:pt x="56923" y="115339"/>
                        <a:pt x="58461" y="111262"/>
                        <a:pt x="55384" y="110679"/>
                      </a:cubicBezTo>
                      <a:cubicBezTo>
                        <a:pt x="52307" y="110097"/>
                        <a:pt x="46153" y="108349"/>
                        <a:pt x="46153" y="108349"/>
                      </a:cubicBezTo>
                      <a:cubicBezTo>
                        <a:pt x="40769" y="109514"/>
                        <a:pt x="37692" y="111844"/>
                        <a:pt x="32307" y="113009"/>
                      </a:cubicBezTo>
                      <a:cubicBezTo>
                        <a:pt x="26153" y="110097"/>
                        <a:pt x="28461" y="106601"/>
                        <a:pt x="21538" y="108349"/>
                      </a:cubicBezTo>
                      <a:cubicBezTo>
                        <a:pt x="9230" y="105436"/>
                        <a:pt x="14615" y="93786"/>
                        <a:pt x="7692" y="86213"/>
                      </a:cubicBezTo>
                      <a:cubicBezTo>
                        <a:pt x="3846" y="70485"/>
                        <a:pt x="8461" y="85631"/>
                        <a:pt x="3076" y="75728"/>
                      </a:cubicBezTo>
                      <a:cubicBezTo>
                        <a:pt x="1538" y="73398"/>
                        <a:pt x="0" y="68737"/>
                        <a:pt x="0" y="68737"/>
                      </a:cubicBezTo>
                      <a:cubicBezTo>
                        <a:pt x="1538" y="55339"/>
                        <a:pt x="0" y="48349"/>
                        <a:pt x="15384" y="55922"/>
                      </a:cubicBezTo>
                      <a:cubicBezTo>
                        <a:pt x="17692" y="61165"/>
                        <a:pt x="17692" y="64077"/>
                        <a:pt x="24615" y="60582"/>
                      </a:cubicBezTo>
                      <a:cubicBezTo>
                        <a:pt x="26923" y="55339"/>
                        <a:pt x="22307" y="51262"/>
                        <a:pt x="26153" y="46601"/>
                      </a:cubicBezTo>
                      <a:cubicBezTo>
                        <a:pt x="27692" y="44271"/>
                        <a:pt x="36923" y="42524"/>
                        <a:pt x="40000" y="40776"/>
                      </a:cubicBezTo>
                      <a:cubicBezTo>
                        <a:pt x="43846" y="36699"/>
                        <a:pt x="44615" y="36116"/>
                        <a:pt x="41538" y="3844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375" y="800"/>
                  <a:ext cx="110" cy="31"/>
                </a:xfrm>
                <a:custGeom>
                  <a:pathLst>
                    <a:path extrusionOk="0" h="120000" w="120000">
                      <a:moveTo>
                        <a:pt x="4403" y="101052"/>
                      </a:moveTo>
                      <a:cubicBezTo>
                        <a:pt x="7706" y="69473"/>
                        <a:pt x="7706" y="44210"/>
                        <a:pt x="19816" y="31578"/>
                      </a:cubicBezTo>
                      <a:cubicBezTo>
                        <a:pt x="30825" y="37894"/>
                        <a:pt x="40733" y="44210"/>
                        <a:pt x="50642" y="63157"/>
                      </a:cubicBezTo>
                      <a:cubicBezTo>
                        <a:pt x="68256" y="47368"/>
                        <a:pt x="59449" y="53684"/>
                        <a:pt x="79266" y="44210"/>
                      </a:cubicBezTo>
                      <a:cubicBezTo>
                        <a:pt x="84770" y="28421"/>
                        <a:pt x="99082" y="0"/>
                        <a:pt x="99082" y="0"/>
                      </a:cubicBezTo>
                      <a:cubicBezTo>
                        <a:pt x="120000" y="18947"/>
                        <a:pt x="93577" y="72631"/>
                        <a:pt x="83669" y="82105"/>
                      </a:cubicBezTo>
                      <a:cubicBezTo>
                        <a:pt x="78165" y="104210"/>
                        <a:pt x="74862" y="110526"/>
                        <a:pt x="66055" y="120000"/>
                      </a:cubicBezTo>
                      <a:cubicBezTo>
                        <a:pt x="59449" y="113684"/>
                        <a:pt x="46238" y="101052"/>
                        <a:pt x="46238" y="101052"/>
                      </a:cubicBezTo>
                      <a:cubicBezTo>
                        <a:pt x="36330" y="72631"/>
                        <a:pt x="28623" y="82105"/>
                        <a:pt x="15412" y="94736"/>
                      </a:cubicBezTo>
                      <a:cubicBezTo>
                        <a:pt x="1100" y="88421"/>
                        <a:pt x="0" y="75789"/>
                        <a:pt x="4403" y="10105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370" y="839"/>
                  <a:ext cx="74" cy="84"/>
                </a:xfrm>
                <a:custGeom>
                  <a:pathLst>
                    <a:path extrusionOk="0" h="120000" w="120000">
                      <a:moveTo>
                        <a:pt x="12631" y="20769"/>
                      </a:moveTo>
                      <a:cubicBezTo>
                        <a:pt x="15789" y="9230"/>
                        <a:pt x="14210" y="3461"/>
                        <a:pt x="28421" y="0"/>
                      </a:cubicBezTo>
                      <a:cubicBezTo>
                        <a:pt x="44210" y="3461"/>
                        <a:pt x="39473" y="13846"/>
                        <a:pt x="53684" y="20769"/>
                      </a:cubicBezTo>
                      <a:cubicBezTo>
                        <a:pt x="72631" y="18461"/>
                        <a:pt x="80526" y="9230"/>
                        <a:pt x="97894" y="4615"/>
                      </a:cubicBezTo>
                      <a:cubicBezTo>
                        <a:pt x="120000" y="10384"/>
                        <a:pt x="88421" y="35769"/>
                        <a:pt x="72631" y="39230"/>
                      </a:cubicBezTo>
                      <a:cubicBezTo>
                        <a:pt x="80526" y="64615"/>
                        <a:pt x="67894" y="33461"/>
                        <a:pt x="85263" y="55384"/>
                      </a:cubicBezTo>
                      <a:cubicBezTo>
                        <a:pt x="88421" y="60000"/>
                        <a:pt x="91578" y="69230"/>
                        <a:pt x="91578" y="69230"/>
                      </a:cubicBezTo>
                      <a:cubicBezTo>
                        <a:pt x="86842" y="78461"/>
                        <a:pt x="85263" y="81923"/>
                        <a:pt x="72631" y="85384"/>
                      </a:cubicBezTo>
                      <a:cubicBezTo>
                        <a:pt x="60000" y="81923"/>
                        <a:pt x="58421" y="78461"/>
                        <a:pt x="53684" y="69230"/>
                      </a:cubicBezTo>
                      <a:cubicBezTo>
                        <a:pt x="52105" y="57692"/>
                        <a:pt x="50526" y="38076"/>
                        <a:pt x="34736" y="55384"/>
                      </a:cubicBezTo>
                      <a:cubicBezTo>
                        <a:pt x="39473" y="69230"/>
                        <a:pt x="36315" y="61153"/>
                        <a:pt x="44210" y="78461"/>
                      </a:cubicBezTo>
                      <a:cubicBezTo>
                        <a:pt x="45789" y="80769"/>
                        <a:pt x="47368" y="85384"/>
                        <a:pt x="47368" y="85384"/>
                      </a:cubicBezTo>
                      <a:cubicBezTo>
                        <a:pt x="37894" y="96923"/>
                        <a:pt x="34736" y="107307"/>
                        <a:pt x="31578" y="120000"/>
                      </a:cubicBezTo>
                      <a:cubicBezTo>
                        <a:pt x="26842" y="118846"/>
                        <a:pt x="22105" y="120000"/>
                        <a:pt x="18947" y="117692"/>
                      </a:cubicBezTo>
                      <a:cubicBezTo>
                        <a:pt x="14210" y="114230"/>
                        <a:pt x="12631" y="103846"/>
                        <a:pt x="12631" y="103846"/>
                      </a:cubicBezTo>
                      <a:cubicBezTo>
                        <a:pt x="20526" y="86538"/>
                        <a:pt x="22105" y="73846"/>
                        <a:pt x="0" y="62307"/>
                      </a:cubicBezTo>
                      <a:cubicBezTo>
                        <a:pt x="1578" y="53076"/>
                        <a:pt x="1578" y="43846"/>
                        <a:pt x="3157" y="34615"/>
                      </a:cubicBezTo>
                      <a:cubicBezTo>
                        <a:pt x="3157" y="31153"/>
                        <a:pt x="20526" y="2307"/>
                        <a:pt x="12631" y="2076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496" y="792"/>
                  <a:ext cx="36" cy="49"/>
                </a:xfrm>
                <a:custGeom>
                  <a:pathLst>
                    <a:path extrusionOk="0" h="120000" w="120000">
                      <a:moveTo>
                        <a:pt x="9729" y="55081"/>
                      </a:moveTo>
                      <a:cubicBezTo>
                        <a:pt x="16216" y="27540"/>
                        <a:pt x="6486" y="13770"/>
                        <a:pt x="42162" y="0"/>
                      </a:cubicBezTo>
                      <a:cubicBezTo>
                        <a:pt x="84324" y="17704"/>
                        <a:pt x="74594" y="33442"/>
                        <a:pt x="48648" y="55081"/>
                      </a:cubicBezTo>
                      <a:cubicBezTo>
                        <a:pt x="81081" y="60983"/>
                        <a:pt x="107027" y="53114"/>
                        <a:pt x="120000" y="74754"/>
                      </a:cubicBezTo>
                      <a:cubicBezTo>
                        <a:pt x="97297" y="88524"/>
                        <a:pt x="90810" y="92459"/>
                        <a:pt x="61621" y="86557"/>
                      </a:cubicBezTo>
                      <a:cubicBezTo>
                        <a:pt x="42162" y="106229"/>
                        <a:pt x="58378" y="120000"/>
                        <a:pt x="16216" y="114098"/>
                      </a:cubicBezTo>
                      <a:cubicBezTo>
                        <a:pt x="0" y="98360"/>
                        <a:pt x="9729" y="86557"/>
                        <a:pt x="3243" y="66885"/>
                      </a:cubicBezTo>
                      <a:cubicBezTo>
                        <a:pt x="6486" y="62950"/>
                        <a:pt x="9729" y="55081"/>
                        <a:pt x="9729" y="5508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505" y="868"/>
                  <a:ext cx="46" cy="23"/>
                </a:xfrm>
                <a:custGeom>
                  <a:pathLst>
                    <a:path extrusionOk="0" h="120000" w="120000">
                      <a:moveTo>
                        <a:pt x="17142" y="0"/>
                      </a:moveTo>
                      <a:cubicBezTo>
                        <a:pt x="36734" y="24827"/>
                        <a:pt x="46530" y="8275"/>
                        <a:pt x="71020" y="0"/>
                      </a:cubicBezTo>
                      <a:cubicBezTo>
                        <a:pt x="110204" y="20689"/>
                        <a:pt x="97959" y="12413"/>
                        <a:pt x="119999" y="66206"/>
                      </a:cubicBezTo>
                      <a:cubicBezTo>
                        <a:pt x="112653" y="120000"/>
                        <a:pt x="102857" y="86896"/>
                        <a:pt x="85714" y="57931"/>
                      </a:cubicBezTo>
                      <a:cubicBezTo>
                        <a:pt x="63673" y="62068"/>
                        <a:pt x="29387" y="78620"/>
                        <a:pt x="7346" y="66206"/>
                      </a:cubicBezTo>
                      <a:cubicBezTo>
                        <a:pt x="0" y="24827"/>
                        <a:pt x="17142" y="41379"/>
                        <a:pt x="17142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554" y="831"/>
                  <a:ext cx="60" cy="42"/>
                </a:xfrm>
                <a:custGeom>
                  <a:pathLst>
                    <a:path extrusionOk="0" h="120000" w="120000">
                      <a:moveTo>
                        <a:pt x="41311" y="95000"/>
                      </a:moveTo>
                      <a:cubicBezTo>
                        <a:pt x="37377" y="85000"/>
                        <a:pt x="37377" y="72500"/>
                        <a:pt x="29508" y="65000"/>
                      </a:cubicBezTo>
                      <a:cubicBezTo>
                        <a:pt x="23606" y="60000"/>
                        <a:pt x="5901" y="55000"/>
                        <a:pt x="5901" y="55000"/>
                      </a:cubicBezTo>
                      <a:cubicBezTo>
                        <a:pt x="0" y="30000"/>
                        <a:pt x="9836" y="30000"/>
                        <a:pt x="25573" y="20000"/>
                      </a:cubicBezTo>
                      <a:cubicBezTo>
                        <a:pt x="33442" y="15000"/>
                        <a:pt x="49180" y="0"/>
                        <a:pt x="49180" y="0"/>
                      </a:cubicBezTo>
                      <a:cubicBezTo>
                        <a:pt x="72786" y="5000"/>
                        <a:pt x="80655" y="5000"/>
                        <a:pt x="96393" y="25000"/>
                      </a:cubicBezTo>
                      <a:cubicBezTo>
                        <a:pt x="88524" y="52500"/>
                        <a:pt x="90491" y="30000"/>
                        <a:pt x="104262" y="50000"/>
                      </a:cubicBezTo>
                      <a:cubicBezTo>
                        <a:pt x="110163" y="60000"/>
                        <a:pt x="120000" y="80000"/>
                        <a:pt x="120000" y="80000"/>
                      </a:cubicBezTo>
                      <a:cubicBezTo>
                        <a:pt x="110163" y="117500"/>
                        <a:pt x="104262" y="105000"/>
                        <a:pt x="80655" y="95000"/>
                      </a:cubicBezTo>
                      <a:cubicBezTo>
                        <a:pt x="53114" y="117500"/>
                        <a:pt x="66885" y="120000"/>
                        <a:pt x="45245" y="110000"/>
                      </a:cubicBezTo>
                      <a:cubicBezTo>
                        <a:pt x="43278" y="105000"/>
                        <a:pt x="41311" y="95000"/>
                        <a:pt x="41311" y="95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571" y="852"/>
                  <a:ext cx="286" cy="148"/>
                </a:xfrm>
                <a:custGeom>
                  <a:pathLst>
                    <a:path extrusionOk="0" h="120000" w="120000">
                      <a:moveTo>
                        <a:pt x="19300" y="18461"/>
                      </a:moveTo>
                      <a:cubicBezTo>
                        <a:pt x="17202" y="9230"/>
                        <a:pt x="19300" y="11208"/>
                        <a:pt x="15104" y="9230"/>
                      </a:cubicBezTo>
                      <a:cubicBezTo>
                        <a:pt x="13006" y="11208"/>
                        <a:pt x="10909" y="19780"/>
                        <a:pt x="10909" y="19780"/>
                      </a:cubicBezTo>
                      <a:cubicBezTo>
                        <a:pt x="5034" y="16483"/>
                        <a:pt x="7972" y="13846"/>
                        <a:pt x="0" y="15824"/>
                      </a:cubicBezTo>
                      <a:cubicBezTo>
                        <a:pt x="839" y="21758"/>
                        <a:pt x="839" y="24395"/>
                        <a:pt x="4195" y="27692"/>
                      </a:cubicBezTo>
                      <a:cubicBezTo>
                        <a:pt x="5034" y="32307"/>
                        <a:pt x="5874" y="36263"/>
                        <a:pt x="6713" y="40879"/>
                      </a:cubicBezTo>
                      <a:cubicBezTo>
                        <a:pt x="10069" y="38901"/>
                        <a:pt x="11328" y="37582"/>
                        <a:pt x="10069" y="31648"/>
                      </a:cubicBezTo>
                      <a:cubicBezTo>
                        <a:pt x="10909" y="30989"/>
                        <a:pt x="11748" y="28351"/>
                        <a:pt x="12587" y="29010"/>
                      </a:cubicBezTo>
                      <a:cubicBezTo>
                        <a:pt x="20139" y="31648"/>
                        <a:pt x="15104" y="34285"/>
                        <a:pt x="20139" y="36923"/>
                      </a:cubicBezTo>
                      <a:cubicBezTo>
                        <a:pt x="31048" y="42857"/>
                        <a:pt x="19720" y="36923"/>
                        <a:pt x="29370" y="40879"/>
                      </a:cubicBezTo>
                      <a:cubicBezTo>
                        <a:pt x="32307" y="42197"/>
                        <a:pt x="36923" y="47472"/>
                        <a:pt x="36923" y="47472"/>
                      </a:cubicBezTo>
                      <a:cubicBezTo>
                        <a:pt x="40279" y="55384"/>
                        <a:pt x="42797" y="57362"/>
                        <a:pt x="44475" y="67252"/>
                      </a:cubicBezTo>
                      <a:cubicBezTo>
                        <a:pt x="44055" y="71868"/>
                        <a:pt x="44475" y="75824"/>
                        <a:pt x="43636" y="80439"/>
                      </a:cubicBezTo>
                      <a:cubicBezTo>
                        <a:pt x="43216" y="83076"/>
                        <a:pt x="39440" y="87032"/>
                        <a:pt x="41118" y="88351"/>
                      </a:cubicBezTo>
                      <a:cubicBezTo>
                        <a:pt x="44475" y="90329"/>
                        <a:pt x="51188" y="84395"/>
                        <a:pt x="51188" y="84395"/>
                      </a:cubicBezTo>
                      <a:cubicBezTo>
                        <a:pt x="54545" y="86373"/>
                        <a:pt x="55804" y="89010"/>
                        <a:pt x="58741" y="92307"/>
                      </a:cubicBezTo>
                      <a:cubicBezTo>
                        <a:pt x="62097" y="95604"/>
                        <a:pt x="66713" y="95604"/>
                        <a:pt x="70489" y="97582"/>
                      </a:cubicBezTo>
                      <a:cubicBezTo>
                        <a:pt x="71328" y="96923"/>
                        <a:pt x="72587" y="97582"/>
                        <a:pt x="73006" y="96263"/>
                      </a:cubicBezTo>
                      <a:cubicBezTo>
                        <a:pt x="73846" y="93626"/>
                        <a:pt x="68811" y="89670"/>
                        <a:pt x="70489" y="88351"/>
                      </a:cubicBezTo>
                      <a:cubicBezTo>
                        <a:pt x="71748" y="87032"/>
                        <a:pt x="73426" y="89010"/>
                        <a:pt x="74685" y="89670"/>
                      </a:cubicBezTo>
                      <a:cubicBezTo>
                        <a:pt x="76363" y="86373"/>
                        <a:pt x="78041" y="77802"/>
                        <a:pt x="78041" y="77802"/>
                      </a:cubicBezTo>
                      <a:cubicBezTo>
                        <a:pt x="79300" y="78461"/>
                        <a:pt x="83496" y="79120"/>
                        <a:pt x="84755" y="80439"/>
                      </a:cubicBezTo>
                      <a:cubicBezTo>
                        <a:pt x="86433" y="81758"/>
                        <a:pt x="89790" y="85714"/>
                        <a:pt x="89790" y="85714"/>
                      </a:cubicBezTo>
                      <a:cubicBezTo>
                        <a:pt x="93986" y="95604"/>
                        <a:pt x="95664" y="104175"/>
                        <a:pt x="102377" y="110769"/>
                      </a:cubicBezTo>
                      <a:cubicBezTo>
                        <a:pt x="104895" y="113406"/>
                        <a:pt x="109930" y="117362"/>
                        <a:pt x="109930" y="117362"/>
                      </a:cubicBezTo>
                      <a:cubicBezTo>
                        <a:pt x="111188" y="117362"/>
                        <a:pt x="120000" y="120000"/>
                        <a:pt x="119160" y="112087"/>
                      </a:cubicBezTo>
                      <a:cubicBezTo>
                        <a:pt x="118741" y="108131"/>
                        <a:pt x="112447" y="105494"/>
                        <a:pt x="112447" y="105494"/>
                      </a:cubicBezTo>
                      <a:cubicBezTo>
                        <a:pt x="109510" y="98901"/>
                        <a:pt x="113286" y="94285"/>
                        <a:pt x="107412" y="90989"/>
                      </a:cubicBezTo>
                      <a:cubicBezTo>
                        <a:pt x="106573" y="89670"/>
                        <a:pt x="105314" y="89010"/>
                        <a:pt x="104895" y="87032"/>
                      </a:cubicBezTo>
                      <a:cubicBezTo>
                        <a:pt x="104055" y="85054"/>
                        <a:pt x="104895" y="82417"/>
                        <a:pt x="104055" y="80439"/>
                      </a:cubicBezTo>
                      <a:cubicBezTo>
                        <a:pt x="103216" y="77802"/>
                        <a:pt x="100699" y="77802"/>
                        <a:pt x="99020" y="76483"/>
                      </a:cubicBezTo>
                      <a:cubicBezTo>
                        <a:pt x="96503" y="70549"/>
                        <a:pt x="95244" y="65934"/>
                        <a:pt x="100699" y="63296"/>
                      </a:cubicBezTo>
                      <a:cubicBezTo>
                        <a:pt x="99020" y="54725"/>
                        <a:pt x="99020" y="55384"/>
                        <a:pt x="92307" y="56703"/>
                      </a:cubicBezTo>
                      <a:cubicBezTo>
                        <a:pt x="87692" y="54065"/>
                        <a:pt x="87272" y="54065"/>
                        <a:pt x="88111" y="46153"/>
                      </a:cubicBezTo>
                      <a:cubicBezTo>
                        <a:pt x="86853" y="39560"/>
                        <a:pt x="83496" y="37582"/>
                        <a:pt x="79720" y="35604"/>
                      </a:cubicBezTo>
                      <a:cubicBezTo>
                        <a:pt x="75944" y="29670"/>
                        <a:pt x="75944" y="27692"/>
                        <a:pt x="70489" y="25054"/>
                      </a:cubicBezTo>
                      <a:cubicBezTo>
                        <a:pt x="68811" y="24395"/>
                        <a:pt x="65454" y="22417"/>
                        <a:pt x="65454" y="22417"/>
                      </a:cubicBezTo>
                      <a:cubicBezTo>
                        <a:pt x="61258" y="15824"/>
                        <a:pt x="56223" y="13846"/>
                        <a:pt x="50349" y="10549"/>
                      </a:cubicBezTo>
                      <a:cubicBezTo>
                        <a:pt x="47412" y="9230"/>
                        <a:pt x="45314" y="5274"/>
                        <a:pt x="42797" y="2637"/>
                      </a:cubicBezTo>
                      <a:cubicBezTo>
                        <a:pt x="41958" y="1978"/>
                        <a:pt x="40279" y="0"/>
                        <a:pt x="40279" y="0"/>
                      </a:cubicBezTo>
                      <a:cubicBezTo>
                        <a:pt x="34825" y="1318"/>
                        <a:pt x="33146" y="659"/>
                        <a:pt x="29370" y="6593"/>
                      </a:cubicBezTo>
                      <a:cubicBezTo>
                        <a:pt x="28111" y="12527"/>
                        <a:pt x="26433" y="17802"/>
                        <a:pt x="23496" y="21098"/>
                      </a:cubicBezTo>
                      <a:cubicBezTo>
                        <a:pt x="20559" y="19780"/>
                        <a:pt x="21818" y="20439"/>
                        <a:pt x="19300" y="184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820" y="865"/>
                  <a:ext cx="77" cy="63"/>
                </a:xfrm>
                <a:custGeom>
                  <a:pathLst>
                    <a:path extrusionOk="0" h="120000" w="120000">
                      <a:moveTo>
                        <a:pt x="1538" y="89230"/>
                      </a:moveTo>
                      <a:cubicBezTo>
                        <a:pt x="9230" y="67692"/>
                        <a:pt x="27692" y="87692"/>
                        <a:pt x="41538" y="92307"/>
                      </a:cubicBezTo>
                      <a:cubicBezTo>
                        <a:pt x="53846" y="87692"/>
                        <a:pt x="58461" y="80000"/>
                        <a:pt x="69230" y="73846"/>
                      </a:cubicBezTo>
                      <a:cubicBezTo>
                        <a:pt x="73846" y="61538"/>
                        <a:pt x="78461" y="55384"/>
                        <a:pt x="87692" y="46153"/>
                      </a:cubicBezTo>
                      <a:cubicBezTo>
                        <a:pt x="84615" y="35384"/>
                        <a:pt x="66153" y="21538"/>
                        <a:pt x="66153" y="21538"/>
                      </a:cubicBezTo>
                      <a:cubicBezTo>
                        <a:pt x="50769" y="0"/>
                        <a:pt x="46153" y="1538"/>
                        <a:pt x="66153" y="6153"/>
                      </a:cubicBezTo>
                      <a:cubicBezTo>
                        <a:pt x="83076" y="16923"/>
                        <a:pt x="89230" y="33846"/>
                        <a:pt x="109230" y="40000"/>
                      </a:cubicBezTo>
                      <a:cubicBezTo>
                        <a:pt x="120000" y="56923"/>
                        <a:pt x="120000" y="70769"/>
                        <a:pt x="103076" y="83076"/>
                      </a:cubicBezTo>
                      <a:cubicBezTo>
                        <a:pt x="78461" y="75384"/>
                        <a:pt x="81538" y="109230"/>
                        <a:pt x="50769" y="120000"/>
                      </a:cubicBezTo>
                      <a:cubicBezTo>
                        <a:pt x="24615" y="110769"/>
                        <a:pt x="38461" y="116923"/>
                        <a:pt x="13846" y="101538"/>
                      </a:cubicBezTo>
                      <a:cubicBezTo>
                        <a:pt x="10769" y="100000"/>
                        <a:pt x="4615" y="95384"/>
                        <a:pt x="4615" y="95384"/>
                      </a:cubicBezTo>
                      <a:cubicBezTo>
                        <a:pt x="0" y="83076"/>
                        <a:pt x="20000" y="64615"/>
                        <a:pt x="1538" y="8923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984" y="732"/>
                  <a:ext cx="18" cy="14"/>
                </a:xfrm>
                <a:custGeom>
                  <a:pathLst>
                    <a:path extrusionOk="0" h="120000" w="120000">
                      <a:moveTo>
                        <a:pt x="21176" y="26666"/>
                      </a:moveTo>
                      <a:cubicBezTo>
                        <a:pt x="120000" y="46666"/>
                        <a:pt x="112941" y="120000"/>
                        <a:pt x="21176" y="93333"/>
                      </a:cubicBezTo>
                      <a:cubicBezTo>
                        <a:pt x="0" y="40000"/>
                        <a:pt x="49411" y="0"/>
                        <a:pt x="21176" y="266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3082" y="830"/>
                  <a:ext cx="26" cy="18"/>
                </a:xfrm>
                <a:custGeom>
                  <a:pathLst>
                    <a:path extrusionOk="0" h="120000" w="120000">
                      <a:moveTo>
                        <a:pt x="36923" y="76363"/>
                      </a:moveTo>
                      <a:cubicBezTo>
                        <a:pt x="23076" y="32727"/>
                        <a:pt x="23076" y="16363"/>
                        <a:pt x="64615" y="0"/>
                      </a:cubicBezTo>
                      <a:cubicBezTo>
                        <a:pt x="120000" y="21818"/>
                        <a:pt x="106153" y="87272"/>
                        <a:pt x="64615" y="120000"/>
                      </a:cubicBezTo>
                      <a:cubicBezTo>
                        <a:pt x="0" y="92727"/>
                        <a:pt x="60000" y="16363"/>
                        <a:pt x="36923" y="7636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765" y="609"/>
                  <a:ext cx="18" cy="11"/>
                </a:xfrm>
                <a:custGeom>
                  <a:pathLst>
                    <a:path extrusionOk="0" h="120000" w="120000">
                      <a:moveTo>
                        <a:pt x="42000" y="96000"/>
                      </a:moveTo>
                      <a:cubicBezTo>
                        <a:pt x="0" y="8000"/>
                        <a:pt x="36000" y="0"/>
                        <a:pt x="102000" y="16000"/>
                      </a:cubicBezTo>
                      <a:cubicBezTo>
                        <a:pt x="120000" y="80000"/>
                        <a:pt x="108000" y="120000"/>
                        <a:pt x="54000" y="96000"/>
                      </a:cubicBezTo>
                      <a:cubicBezTo>
                        <a:pt x="24000" y="32000"/>
                        <a:pt x="24000" y="32000"/>
                        <a:pt x="42000" y="96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600" y="711"/>
                  <a:ext cx="18" cy="11"/>
                </a:xfrm>
                <a:custGeom>
                  <a:pathLst>
                    <a:path extrusionOk="0" h="120000" w="120000">
                      <a:moveTo>
                        <a:pt x="42000" y="96000"/>
                      </a:moveTo>
                      <a:cubicBezTo>
                        <a:pt x="0" y="16000"/>
                        <a:pt x="18000" y="0"/>
                        <a:pt x="90000" y="16000"/>
                      </a:cubicBezTo>
                      <a:cubicBezTo>
                        <a:pt x="96000" y="32000"/>
                        <a:pt x="120000" y="96000"/>
                        <a:pt x="90000" y="112000"/>
                      </a:cubicBezTo>
                      <a:cubicBezTo>
                        <a:pt x="72000" y="120000"/>
                        <a:pt x="42000" y="96000"/>
                        <a:pt x="42000" y="96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17" y="680"/>
                  <a:ext cx="79" cy="66"/>
                </a:xfrm>
                <a:custGeom>
                  <a:pathLst>
                    <a:path extrusionOk="0" h="120000" w="120000">
                      <a:moveTo>
                        <a:pt x="0" y="75000"/>
                      </a:moveTo>
                      <a:cubicBezTo>
                        <a:pt x="1500" y="70500"/>
                        <a:pt x="18000" y="37500"/>
                        <a:pt x="21000" y="36000"/>
                      </a:cubicBezTo>
                      <a:cubicBezTo>
                        <a:pt x="25500" y="33000"/>
                        <a:pt x="39000" y="30000"/>
                        <a:pt x="39000" y="30000"/>
                      </a:cubicBezTo>
                      <a:cubicBezTo>
                        <a:pt x="51000" y="34500"/>
                        <a:pt x="60000" y="31500"/>
                        <a:pt x="72000" y="27000"/>
                      </a:cubicBezTo>
                      <a:cubicBezTo>
                        <a:pt x="78000" y="18000"/>
                        <a:pt x="81000" y="9000"/>
                        <a:pt x="87000" y="0"/>
                      </a:cubicBezTo>
                      <a:cubicBezTo>
                        <a:pt x="105000" y="6000"/>
                        <a:pt x="114000" y="42000"/>
                        <a:pt x="120000" y="60000"/>
                      </a:cubicBezTo>
                      <a:cubicBezTo>
                        <a:pt x="112500" y="81000"/>
                        <a:pt x="120000" y="75000"/>
                        <a:pt x="105000" y="84000"/>
                      </a:cubicBezTo>
                      <a:cubicBezTo>
                        <a:pt x="91500" y="79500"/>
                        <a:pt x="88500" y="81000"/>
                        <a:pt x="81000" y="93000"/>
                      </a:cubicBezTo>
                      <a:cubicBezTo>
                        <a:pt x="85500" y="106500"/>
                        <a:pt x="84000" y="112500"/>
                        <a:pt x="72000" y="120000"/>
                      </a:cubicBezTo>
                      <a:cubicBezTo>
                        <a:pt x="60000" y="115500"/>
                        <a:pt x="58500" y="108000"/>
                        <a:pt x="48000" y="102000"/>
                      </a:cubicBezTo>
                      <a:cubicBezTo>
                        <a:pt x="39000" y="88500"/>
                        <a:pt x="45000" y="85500"/>
                        <a:pt x="57000" y="78000"/>
                      </a:cubicBezTo>
                      <a:cubicBezTo>
                        <a:pt x="61500" y="63000"/>
                        <a:pt x="58500" y="51000"/>
                        <a:pt x="45000" y="42000"/>
                      </a:cubicBezTo>
                      <a:cubicBezTo>
                        <a:pt x="30000" y="46500"/>
                        <a:pt x="45000" y="60000"/>
                        <a:pt x="30000" y="72000"/>
                      </a:cubicBezTo>
                      <a:cubicBezTo>
                        <a:pt x="24000" y="76500"/>
                        <a:pt x="12000" y="84000"/>
                        <a:pt x="12000" y="84000"/>
                      </a:cubicBezTo>
                      <a:cubicBezTo>
                        <a:pt x="3000" y="75000"/>
                        <a:pt x="7500" y="75000"/>
                        <a:pt x="0" y="75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390" y="540"/>
                  <a:ext cx="93" cy="142"/>
                </a:xfrm>
                <a:custGeom>
                  <a:pathLst>
                    <a:path extrusionOk="0" h="120000" w="120000">
                      <a:moveTo>
                        <a:pt x="17872" y="66206"/>
                      </a:moveTo>
                      <a:cubicBezTo>
                        <a:pt x="14042" y="75172"/>
                        <a:pt x="19148" y="82758"/>
                        <a:pt x="33191" y="88275"/>
                      </a:cubicBezTo>
                      <a:cubicBezTo>
                        <a:pt x="43404" y="82758"/>
                        <a:pt x="44680" y="82068"/>
                        <a:pt x="40851" y="74482"/>
                      </a:cubicBezTo>
                      <a:cubicBezTo>
                        <a:pt x="44680" y="63448"/>
                        <a:pt x="49787" y="63448"/>
                        <a:pt x="66382" y="68965"/>
                      </a:cubicBezTo>
                      <a:cubicBezTo>
                        <a:pt x="75319" y="75862"/>
                        <a:pt x="62553" y="78620"/>
                        <a:pt x="58723" y="85517"/>
                      </a:cubicBezTo>
                      <a:cubicBezTo>
                        <a:pt x="63829" y="94482"/>
                        <a:pt x="72765" y="88965"/>
                        <a:pt x="84255" y="86896"/>
                      </a:cubicBezTo>
                      <a:cubicBezTo>
                        <a:pt x="98297" y="88965"/>
                        <a:pt x="100851" y="90344"/>
                        <a:pt x="97021" y="97931"/>
                      </a:cubicBezTo>
                      <a:cubicBezTo>
                        <a:pt x="85531" y="95862"/>
                        <a:pt x="82978" y="97241"/>
                        <a:pt x="74042" y="102068"/>
                      </a:cubicBezTo>
                      <a:cubicBezTo>
                        <a:pt x="76595" y="110344"/>
                        <a:pt x="79148" y="117241"/>
                        <a:pt x="94468" y="120000"/>
                      </a:cubicBezTo>
                      <a:cubicBezTo>
                        <a:pt x="98297" y="113793"/>
                        <a:pt x="94468" y="108275"/>
                        <a:pt x="107234" y="106206"/>
                      </a:cubicBezTo>
                      <a:cubicBezTo>
                        <a:pt x="116170" y="98620"/>
                        <a:pt x="120000" y="84137"/>
                        <a:pt x="104680" y="77241"/>
                      </a:cubicBezTo>
                      <a:cubicBezTo>
                        <a:pt x="98297" y="74482"/>
                        <a:pt x="84255" y="74482"/>
                        <a:pt x="76595" y="73103"/>
                      </a:cubicBezTo>
                      <a:cubicBezTo>
                        <a:pt x="82978" y="63448"/>
                        <a:pt x="84255" y="60000"/>
                        <a:pt x="63829" y="56551"/>
                      </a:cubicBezTo>
                      <a:cubicBezTo>
                        <a:pt x="61276" y="56551"/>
                        <a:pt x="47234" y="59310"/>
                        <a:pt x="43404" y="56551"/>
                      </a:cubicBezTo>
                      <a:cubicBezTo>
                        <a:pt x="40851" y="54482"/>
                        <a:pt x="38297" y="48275"/>
                        <a:pt x="38297" y="48275"/>
                      </a:cubicBezTo>
                      <a:cubicBezTo>
                        <a:pt x="40851" y="37241"/>
                        <a:pt x="40851" y="35862"/>
                        <a:pt x="53617" y="28965"/>
                      </a:cubicBezTo>
                      <a:cubicBezTo>
                        <a:pt x="52340" y="20689"/>
                        <a:pt x="57446" y="3448"/>
                        <a:pt x="38297" y="0"/>
                      </a:cubicBezTo>
                      <a:cubicBezTo>
                        <a:pt x="17872" y="2758"/>
                        <a:pt x="20425" y="2758"/>
                        <a:pt x="22978" y="15172"/>
                      </a:cubicBezTo>
                      <a:cubicBezTo>
                        <a:pt x="20425" y="26896"/>
                        <a:pt x="19148" y="24137"/>
                        <a:pt x="5106" y="31724"/>
                      </a:cubicBezTo>
                      <a:cubicBezTo>
                        <a:pt x="0" y="40689"/>
                        <a:pt x="6382" y="46206"/>
                        <a:pt x="17872" y="52413"/>
                      </a:cubicBezTo>
                      <a:cubicBezTo>
                        <a:pt x="19148" y="55172"/>
                        <a:pt x="21702" y="64137"/>
                        <a:pt x="17872" y="6620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14" y="644"/>
                  <a:ext cx="31" cy="41"/>
                </a:xfrm>
                <a:custGeom>
                  <a:pathLst>
                    <a:path extrusionOk="0" h="120000" w="120000">
                      <a:moveTo>
                        <a:pt x="22500" y="57600"/>
                      </a:moveTo>
                      <a:cubicBezTo>
                        <a:pt x="0" y="36000"/>
                        <a:pt x="11250" y="14400"/>
                        <a:pt x="45000" y="0"/>
                      </a:cubicBezTo>
                      <a:cubicBezTo>
                        <a:pt x="86250" y="7200"/>
                        <a:pt x="86250" y="12000"/>
                        <a:pt x="75000" y="38400"/>
                      </a:cubicBezTo>
                      <a:cubicBezTo>
                        <a:pt x="78750" y="45600"/>
                        <a:pt x="75000" y="52800"/>
                        <a:pt x="82500" y="57600"/>
                      </a:cubicBezTo>
                      <a:cubicBezTo>
                        <a:pt x="86250" y="62400"/>
                        <a:pt x="101250" y="57600"/>
                        <a:pt x="105000" y="62400"/>
                      </a:cubicBezTo>
                      <a:cubicBezTo>
                        <a:pt x="112500" y="69600"/>
                        <a:pt x="120000" y="91200"/>
                        <a:pt x="120000" y="91200"/>
                      </a:cubicBezTo>
                      <a:cubicBezTo>
                        <a:pt x="108750" y="110400"/>
                        <a:pt x="97500" y="112800"/>
                        <a:pt x="67500" y="120000"/>
                      </a:cubicBezTo>
                      <a:cubicBezTo>
                        <a:pt x="45000" y="98400"/>
                        <a:pt x="67500" y="57600"/>
                        <a:pt x="22500" y="576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348" y="653"/>
                  <a:ext cx="44" cy="41"/>
                </a:xfrm>
                <a:custGeom>
                  <a:pathLst>
                    <a:path extrusionOk="0" h="120000" w="120000">
                      <a:moveTo>
                        <a:pt x="0" y="105600"/>
                      </a:moveTo>
                      <a:cubicBezTo>
                        <a:pt x="16744" y="91200"/>
                        <a:pt x="50232" y="69600"/>
                        <a:pt x="61395" y="48000"/>
                      </a:cubicBezTo>
                      <a:cubicBezTo>
                        <a:pt x="75348" y="24000"/>
                        <a:pt x="69767" y="9600"/>
                        <a:pt x="100465" y="0"/>
                      </a:cubicBezTo>
                      <a:cubicBezTo>
                        <a:pt x="120000" y="26400"/>
                        <a:pt x="100465" y="57600"/>
                        <a:pt x="66976" y="67200"/>
                      </a:cubicBezTo>
                      <a:cubicBezTo>
                        <a:pt x="58604" y="91200"/>
                        <a:pt x="33488" y="112800"/>
                        <a:pt x="5581" y="120000"/>
                      </a:cubicBezTo>
                      <a:cubicBezTo>
                        <a:pt x="2790" y="115200"/>
                        <a:pt x="0" y="105600"/>
                        <a:pt x="0" y="1056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4808" y="596"/>
                  <a:ext cx="700" cy="438"/>
                </a:xfrm>
                <a:custGeom>
                  <a:pathLst>
                    <a:path extrusionOk="0" h="120000" w="120000">
                      <a:moveTo>
                        <a:pt x="5350" y="119572"/>
                      </a:moveTo>
                      <a:cubicBezTo>
                        <a:pt x="8152" y="120000"/>
                        <a:pt x="6369" y="108042"/>
                        <a:pt x="6114" y="106761"/>
                      </a:cubicBezTo>
                      <a:cubicBezTo>
                        <a:pt x="5859" y="105907"/>
                        <a:pt x="5605" y="104626"/>
                        <a:pt x="5605" y="104626"/>
                      </a:cubicBezTo>
                      <a:cubicBezTo>
                        <a:pt x="5350" y="103772"/>
                        <a:pt x="5095" y="94377"/>
                        <a:pt x="4076" y="93096"/>
                      </a:cubicBezTo>
                      <a:cubicBezTo>
                        <a:pt x="3312" y="92241"/>
                        <a:pt x="1019" y="91814"/>
                        <a:pt x="1019" y="91814"/>
                      </a:cubicBezTo>
                      <a:cubicBezTo>
                        <a:pt x="0" y="88398"/>
                        <a:pt x="764" y="85409"/>
                        <a:pt x="0" y="81565"/>
                      </a:cubicBezTo>
                      <a:cubicBezTo>
                        <a:pt x="509" y="79003"/>
                        <a:pt x="1783" y="79430"/>
                        <a:pt x="3057" y="76868"/>
                      </a:cubicBezTo>
                      <a:cubicBezTo>
                        <a:pt x="3566" y="73451"/>
                        <a:pt x="3566" y="72170"/>
                        <a:pt x="1528" y="70462"/>
                      </a:cubicBezTo>
                      <a:cubicBezTo>
                        <a:pt x="1019" y="69608"/>
                        <a:pt x="509" y="69181"/>
                        <a:pt x="509" y="68327"/>
                      </a:cubicBezTo>
                      <a:cubicBezTo>
                        <a:pt x="509" y="64056"/>
                        <a:pt x="4076" y="52526"/>
                        <a:pt x="7133" y="51245"/>
                      </a:cubicBezTo>
                      <a:cubicBezTo>
                        <a:pt x="8152" y="47402"/>
                        <a:pt x="10191" y="44839"/>
                        <a:pt x="11210" y="40996"/>
                      </a:cubicBezTo>
                      <a:cubicBezTo>
                        <a:pt x="9936" y="35444"/>
                        <a:pt x="9681" y="36298"/>
                        <a:pt x="10700" y="29893"/>
                      </a:cubicBezTo>
                      <a:cubicBezTo>
                        <a:pt x="9681" y="25622"/>
                        <a:pt x="8662" y="20498"/>
                        <a:pt x="6114" y="18362"/>
                      </a:cubicBezTo>
                      <a:cubicBezTo>
                        <a:pt x="4585" y="15373"/>
                        <a:pt x="2547" y="15800"/>
                        <a:pt x="5095" y="13665"/>
                      </a:cubicBezTo>
                      <a:cubicBezTo>
                        <a:pt x="6878" y="14519"/>
                        <a:pt x="6624" y="13665"/>
                        <a:pt x="6624" y="15373"/>
                      </a:cubicBezTo>
                      <a:cubicBezTo>
                        <a:pt x="8662" y="17508"/>
                        <a:pt x="9936" y="16654"/>
                        <a:pt x="12229" y="14946"/>
                      </a:cubicBezTo>
                      <a:cubicBezTo>
                        <a:pt x="11464" y="9395"/>
                        <a:pt x="12229" y="5978"/>
                        <a:pt x="16305" y="4697"/>
                      </a:cubicBezTo>
                      <a:cubicBezTo>
                        <a:pt x="18089" y="3416"/>
                        <a:pt x="19108" y="1281"/>
                        <a:pt x="20891" y="0"/>
                      </a:cubicBezTo>
                      <a:cubicBezTo>
                        <a:pt x="21401" y="427"/>
                        <a:pt x="22420" y="0"/>
                        <a:pt x="22420" y="854"/>
                      </a:cubicBezTo>
                      <a:cubicBezTo>
                        <a:pt x="22929" y="5124"/>
                        <a:pt x="19108" y="5551"/>
                        <a:pt x="23439" y="3843"/>
                      </a:cubicBezTo>
                      <a:cubicBezTo>
                        <a:pt x="23949" y="3416"/>
                        <a:pt x="24458" y="2135"/>
                        <a:pt x="24968" y="2135"/>
                      </a:cubicBezTo>
                      <a:cubicBezTo>
                        <a:pt x="25987" y="1708"/>
                        <a:pt x="27006" y="2989"/>
                        <a:pt x="28025" y="3416"/>
                      </a:cubicBezTo>
                      <a:cubicBezTo>
                        <a:pt x="28535" y="3416"/>
                        <a:pt x="29554" y="3843"/>
                        <a:pt x="29554" y="3843"/>
                      </a:cubicBezTo>
                      <a:cubicBezTo>
                        <a:pt x="31082" y="6832"/>
                        <a:pt x="32866" y="5551"/>
                        <a:pt x="35923" y="5978"/>
                      </a:cubicBezTo>
                      <a:cubicBezTo>
                        <a:pt x="36433" y="8967"/>
                        <a:pt x="37452" y="9395"/>
                        <a:pt x="39490" y="10249"/>
                      </a:cubicBezTo>
                      <a:cubicBezTo>
                        <a:pt x="40509" y="9395"/>
                        <a:pt x="41528" y="8540"/>
                        <a:pt x="42547" y="7259"/>
                      </a:cubicBezTo>
                      <a:cubicBezTo>
                        <a:pt x="43057" y="6832"/>
                        <a:pt x="44076" y="5978"/>
                        <a:pt x="44076" y="5978"/>
                      </a:cubicBezTo>
                      <a:cubicBezTo>
                        <a:pt x="49681" y="11103"/>
                        <a:pt x="44585" y="8540"/>
                        <a:pt x="49681" y="5978"/>
                      </a:cubicBezTo>
                      <a:cubicBezTo>
                        <a:pt x="52738" y="7259"/>
                        <a:pt x="51210" y="11103"/>
                        <a:pt x="53757" y="13665"/>
                      </a:cubicBezTo>
                      <a:cubicBezTo>
                        <a:pt x="54522" y="16227"/>
                        <a:pt x="57070" y="23487"/>
                        <a:pt x="58853" y="25195"/>
                      </a:cubicBezTo>
                      <a:cubicBezTo>
                        <a:pt x="61401" y="29893"/>
                        <a:pt x="59872" y="28612"/>
                        <a:pt x="62420" y="29893"/>
                      </a:cubicBezTo>
                      <a:cubicBezTo>
                        <a:pt x="63439" y="29466"/>
                        <a:pt x="64458" y="29466"/>
                        <a:pt x="65477" y="29039"/>
                      </a:cubicBezTo>
                      <a:cubicBezTo>
                        <a:pt x="66496" y="28612"/>
                        <a:pt x="68789" y="27758"/>
                        <a:pt x="68789" y="27758"/>
                      </a:cubicBezTo>
                      <a:cubicBezTo>
                        <a:pt x="70828" y="28185"/>
                        <a:pt x="72101" y="28612"/>
                        <a:pt x="73885" y="30320"/>
                      </a:cubicBezTo>
                      <a:cubicBezTo>
                        <a:pt x="77452" y="37580"/>
                        <a:pt x="71847" y="26476"/>
                        <a:pt x="76433" y="34590"/>
                      </a:cubicBezTo>
                      <a:cubicBezTo>
                        <a:pt x="76942" y="35871"/>
                        <a:pt x="78471" y="38434"/>
                        <a:pt x="78471" y="38434"/>
                      </a:cubicBezTo>
                      <a:cubicBezTo>
                        <a:pt x="79235" y="41850"/>
                        <a:pt x="80254" y="43985"/>
                        <a:pt x="81019" y="47402"/>
                      </a:cubicBezTo>
                      <a:cubicBezTo>
                        <a:pt x="81273" y="48683"/>
                        <a:pt x="81783" y="49964"/>
                        <a:pt x="82038" y="51245"/>
                      </a:cubicBezTo>
                      <a:cubicBezTo>
                        <a:pt x="82292" y="52099"/>
                        <a:pt x="82547" y="53380"/>
                        <a:pt x="82547" y="53380"/>
                      </a:cubicBezTo>
                      <a:cubicBezTo>
                        <a:pt x="81783" y="56370"/>
                        <a:pt x="79745" y="57224"/>
                        <a:pt x="78980" y="60640"/>
                      </a:cubicBezTo>
                      <a:cubicBezTo>
                        <a:pt x="79745" y="64483"/>
                        <a:pt x="80764" y="62348"/>
                        <a:pt x="82038" y="60213"/>
                      </a:cubicBezTo>
                      <a:cubicBezTo>
                        <a:pt x="86878" y="61067"/>
                        <a:pt x="86369" y="60640"/>
                        <a:pt x="87133" y="66192"/>
                      </a:cubicBezTo>
                      <a:cubicBezTo>
                        <a:pt x="89426" y="64056"/>
                        <a:pt x="90445" y="64911"/>
                        <a:pt x="92738" y="67046"/>
                      </a:cubicBezTo>
                      <a:cubicBezTo>
                        <a:pt x="94012" y="69181"/>
                        <a:pt x="94777" y="70889"/>
                        <a:pt x="96815" y="71743"/>
                      </a:cubicBezTo>
                      <a:cubicBezTo>
                        <a:pt x="97070" y="72170"/>
                        <a:pt x="97579" y="73024"/>
                        <a:pt x="97324" y="73451"/>
                      </a:cubicBezTo>
                      <a:cubicBezTo>
                        <a:pt x="96815" y="75160"/>
                        <a:pt x="93757" y="73451"/>
                        <a:pt x="97324" y="75160"/>
                      </a:cubicBezTo>
                      <a:cubicBezTo>
                        <a:pt x="98343" y="74733"/>
                        <a:pt x="99363" y="73879"/>
                        <a:pt x="100382" y="73451"/>
                      </a:cubicBezTo>
                      <a:cubicBezTo>
                        <a:pt x="100891" y="73451"/>
                        <a:pt x="101910" y="73024"/>
                        <a:pt x="101910" y="73024"/>
                      </a:cubicBezTo>
                      <a:cubicBezTo>
                        <a:pt x="105222" y="75587"/>
                        <a:pt x="108789" y="76441"/>
                        <a:pt x="111847" y="79003"/>
                      </a:cubicBezTo>
                      <a:cubicBezTo>
                        <a:pt x="112356" y="81138"/>
                        <a:pt x="113375" y="82846"/>
                        <a:pt x="113885" y="84982"/>
                      </a:cubicBezTo>
                      <a:cubicBezTo>
                        <a:pt x="115414" y="84555"/>
                        <a:pt x="117197" y="83274"/>
                        <a:pt x="118471" y="85836"/>
                      </a:cubicBezTo>
                      <a:cubicBezTo>
                        <a:pt x="119235" y="87544"/>
                        <a:pt x="120000" y="91814"/>
                        <a:pt x="120000" y="91814"/>
                      </a:cubicBezTo>
                      <a:cubicBezTo>
                        <a:pt x="119235" y="98647"/>
                        <a:pt x="119490" y="105907"/>
                        <a:pt x="114904" y="110177"/>
                      </a:cubicBezTo>
                      <a:cubicBezTo>
                        <a:pt x="113885" y="111886"/>
                        <a:pt x="111337" y="117437"/>
                        <a:pt x="110828" y="120000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3879" y="-7"/>
                  <a:ext cx="983" cy="692"/>
                </a:xfrm>
                <a:custGeom>
                  <a:pathLst>
                    <a:path extrusionOk="0" h="120000" w="120000">
                      <a:moveTo>
                        <a:pt x="10000" y="5402"/>
                      </a:moveTo>
                      <a:lnTo>
                        <a:pt x="49512" y="853"/>
                      </a:lnTo>
                      <a:cubicBezTo>
                        <a:pt x="60609" y="3127"/>
                        <a:pt x="56707" y="0"/>
                        <a:pt x="57804" y="7677"/>
                      </a:cubicBezTo>
                      <a:cubicBezTo>
                        <a:pt x="60000" y="6824"/>
                        <a:pt x="59024" y="5687"/>
                        <a:pt x="61219" y="4834"/>
                      </a:cubicBezTo>
                      <a:cubicBezTo>
                        <a:pt x="62195" y="5260"/>
                        <a:pt x="63048" y="6540"/>
                        <a:pt x="64146" y="6540"/>
                      </a:cubicBezTo>
                      <a:cubicBezTo>
                        <a:pt x="65121" y="6540"/>
                        <a:pt x="67073" y="5402"/>
                        <a:pt x="67073" y="5402"/>
                      </a:cubicBezTo>
                      <a:cubicBezTo>
                        <a:pt x="67804" y="7819"/>
                        <a:pt x="67317" y="8530"/>
                        <a:pt x="66097" y="10521"/>
                      </a:cubicBezTo>
                      <a:cubicBezTo>
                        <a:pt x="67682" y="16208"/>
                        <a:pt x="67073" y="14502"/>
                        <a:pt x="70487" y="18483"/>
                      </a:cubicBezTo>
                      <a:cubicBezTo>
                        <a:pt x="71219" y="21042"/>
                        <a:pt x="71951" y="21042"/>
                        <a:pt x="73902" y="19620"/>
                      </a:cubicBezTo>
                      <a:cubicBezTo>
                        <a:pt x="73170" y="16919"/>
                        <a:pt x="72439" y="15213"/>
                        <a:pt x="71463" y="12796"/>
                      </a:cubicBezTo>
                      <a:cubicBezTo>
                        <a:pt x="71097" y="11658"/>
                        <a:pt x="70487" y="9383"/>
                        <a:pt x="70487" y="9383"/>
                      </a:cubicBezTo>
                      <a:cubicBezTo>
                        <a:pt x="71341" y="6255"/>
                        <a:pt x="72804" y="7962"/>
                        <a:pt x="73902" y="9952"/>
                      </a:cubicBezTo>
                      <a:cubicBezTo>
                        <a:pt x="74268" y="12227"/>
                        <a:pt x="74146" y="16635"/>
                        <a:pt x="76341" y="12796"/>
                      </a:cubicBezTo>
                      <a:cubicBezTo>
                        <a:pt x="79024" y="13791"/>
                        <a:pt x="78780" y="14786"/>
                        <a:pt x="78292" y="17914"/>
                      </a:cubicBezTo>
                      <a:cubicBezTo>
                        <a:pt x="79268" y="21327"/>
                        <a:pt x="81097" y="20047"/>
                        <a:pt x="83170" y="18483"/>
                      </a:cubicBezTo>
                      <a:cubicBezTo>
                        <a:pt x="84024" y="15355"/>
                        <a:pt x="82073" y="17630"/>
                        <a:pt x="83170" y="13933"/>
                      </a:cubicBezTo>
                      <a:cubicBezTo>
                        <a:pt x="83292" y="13364"/>
                        <a:pt x="84146" y="13649"/>
                        <a:pt x="84634" y="13364"/>
                      </a:cubicBezTo>
                      <a:cubicBezTo>
                        <a:pt x="85121" y="13080"/>
                        <a:pt x="85609" y="12654"/>
                        <a:pt x="86097" y="12227"/>
                      </a:cubicBezTo>
                      <a:cubicBezTo>
                        <a:pt x="87439" y="7677"/>
                        <a:pt x="83902" y="7677"/>
                        <a:pt x="90487" y="6540"/>
                      </a:cubicBezTo>
                      <a:cubicBezTo>
                        <a:pt x="91219" y="3838"/>
                        <a:pt x="90365" y="1279"/>
                        <a:pt x="92926" y="284"/>
                      </a:cubicBezTo>
                      <a:cubicBezTo>
                        <a:pt x="96097" y="1563"/>
                        <a:pt x="94756" y="5402"/>
                        <a:pt x="97804" y="6540"/>
                      </a:cubicBezTo>
                      <a:cubicBezTo>
                        <a:pt x="101341" y="5118"/>
                        <a:pt x="98170" y="8957"/>
                        <a:pt x="97317" y="9952"/>
                      </a:cubicBezTo>
                      <a:cubicBezTo>
                        <a:pt x="96219" y="13649"/>
                        <a:pt x="95975" y="13649"/>
                        <a:pt x="97804" y="16777"/>
                      </a:cubicBezTo>
                      <a:cubicBezTo>
                        <a:pt x="97682" y="17345"/>
                        <a:pt x="97682" y="18056"/>
                        <a:pt x="97317" y="18483"/>
                      </a:cubicBezTo>
                      <a:cubicBezTo>
                        <a:pt x="96829" y="18909"/>
                        <a:pt x="95609" y="18341"/>
                        <a:pt x="95365" y="19052"/>
                      </a:cubicBezTo>
                      <a:cubicBezTo>
                        <a:pt x="95121" y="20189"/>
                        <a:pt x="96341" y="22464"/>
                        <a:pt x="96341" y="22464"/>
                      </a:cubicBezTo>
                      <a:cubicBezTo>
                        <a:pt x="95853" y="22890"/>
                        <a:pt x="95487" y="23459"/>
                        <a:pt x="94878" y="23601"/>
                      </a:cubicBezTo>
                      <a:cubicBezTo>
                        <a:pt x="94390" y="23744"/>
                        <a:pt x="93780" y="22606"/>
                        <a:pt x="93414" y="23033"/>
                      </a:cubicBezTo>
                      <a:cubicBezTo>
                        <a:pt x="92439" y="24170"/>
                        <a:pt x="96829" y="25876"/>
                        <a:pt x="96829" y="25876"/>
                      </a:cubicBezTo>
                      <a:cubicBezTo>
                        <a:pt x="98048" y="30000"/>
                        <a:pt x="94512" y="27014"/>
                        <a:pt x="92926" y="26445"/>
                      </a:cubicBezTo>
                      <a:cubicBezTo>
                        <a:pt x="93536" y="27582"/>
                        <a:pt x="94268" y="28720"/>
                        <a:pt x="94878" y="29857"/>
                      </a:cubicBezTo>
                      <a:cubicBezTo>
                        <a:pt x="95487" y="30995"/>
                        <a:pt x="97804" y="32132"/>
                        <a:pt x="97804" y="32132"/>
                      </a:cubicBezTo>
                      <a:cubicBezTo>
                        <a:pt x="99146" y="34407"/>
                        <a:pt x="98048" y="34834"/>
                        <a:pt x="98780" y="37251"/>
                      </a:cubicBezTo>
                      <a:cubicBezTo>
                        <a:pt x="97926" y="40094"/>
                        <a:pt x="96707" y="42796"/>
                        <a:pt x="95853" y="45781"/>
                      </a:cubicBezTo>
                      <a:cubicBezTo>
                        <a:pt x="95487" y="46919"/>
                        <a:pt x="94878" y="49194"/>
                        <a:pt x="94878" y="49194"/>
                      </a:cubicBezTo>
                      <a:cubicBezTo>
                        <a:pt x="95731" y="52037"/>
                        <a:pt x="99634" y="56018"/>
                        <a:pt x="101219" y="58862"/>
                      </a:cubicBezTo>
                      <a:cubicBezTo>
                        <a:pt x="101829" y="60000"/>
                        <a:pt x="102560" y="61137"/>
                        <a:pt x="103170" y="62274"/>
                      </a:cubicBezTo>
                      <a:cubicBezTo>
                        <a:pt x="103536" y="62843"/>
                        <a:pt x="104146" y="63981"/>
                        <a:pt x="104146" y="63981"/>
                      </a:cubicBezTo>
                      <a:cubicBezTo>
                        <a:pt x="104024" y="64976"/>
                        <a:pt x="104268" y="66255"/>
                        <a:pt x="103658" y="66824"/>
                      </a:cubicBezTo>
                      <a:cubicBezTo>
                        <a:pt x="102926" y="67535"/>
                        <a:pt x="101341" y="64123"/>
                        <a:pt x="101219" y="63981"/>
                      </a:cubicBezTo>
                      <a:cubicBezTo>
                        <a:pt x="98902" y="61279"/>
                        <a:pt x="96219" y="59857"/>
                        <a:pt x="94390" y="56587"/>
                      </a:cubicBezTo>
                      <a:cubicBezTo>
                        <a:pt x="93780" y="53886"/>
                        <a:pt x="93414" y="52748"/>
                        <a:pt x="90975" y="53744"/>
                      </a:cubicBezTo>
                      <a:cubicBezTo>
                        <a:pt x="87439" y="52322"/>
                        <a:pt x="89024" y="52322"/>
                        <a:pt x="86097" y="53175"/>
                      </a:cubicBezTo>
                      <a:cubicBezTo>
                        <a:pt x="83902" y="57156"/>
                        <a:pt x="85243" y="56161"/>
                        <a:pt x="82682" y="57156"/>
                      </a:cubicBezTo>
                      <a:cubicBezTo>
                        <a:pt x="79756" y="54881"/>
                        <a:pt x="79268" y="55450"/>
                        <a:pt x="75365" y="56018"/>
                      </a:cubicBezTo>
                      <a:cubicBezTo>
                        <a:pt x="74024" y="58436"/>
                        <a:pt x="73292" y="60568"/>
                        <a:pt x="71951" y="62843"/>
                      </a:cubicBezTo>
                      <a:cubicBezTo>
                        <a:pt x="73170" y="66966"/>
                        <a:pt x="72317" y="65260"/>
                        <a:pt x="73902" y="67962"/>
                      </a:cubicBezTo>
                      <a:cubicBezTo>
                        <a:pt x="72317" y="73649"/>
                        <a:pt x="75853" y="77914"/>
                        <a:pt x="78292" y="82180"/>
                      </a:cubicBezTo>
                      <a:cubicBezTo>
                        <a:pt x="79390" y="84028"/>
                        <a:pt x="79390" y="85450"/>
                        <a:pt x="81219" y="86161"/>
                      </a:cubicBezTo>
                      <a:cubicBezTo>
                        <a:pt x="82926" y="89146"/>
                        <a:pt x="84268" y="88578"/>
                        <a:pt x="86585" y="86729"/>
                      </a:cubicBezTo>
                      <a:cubicBezTo>
                        <a:pt x="88902" y="87582"/>
                        <a:pt x="88902" y="86161"/>
                        <a:pt x="89512" y="83886"/>
                      </a:cubicBezTo>
                      <a:cubicBezTo>
                        <a:pt x="89634" y="82037"/>
                        <a:pt x="89146" y="79905"/>
                        <a:pt x="90000" y="78199"/>
                      </a:cubicBezTo>
                      <a:cubicBezTo>
                        <a:pt x="90487" y="77203"/>
                        <a:pt x="92926" y="77061"/>
                        <a:pt x="92926" y="77061"/>
                      </a:cubicBezTo>
                      <a:cubicBezTo>
                        <a:pt x="95487" y="77772"/>
                        <a:pt x="95853" y="78483"/>
                        <a:pt x="94390" y="81042"/>
                      </a:cubicBezTo>
                      <a:cubicBezTo>
                        <a:pt x="95000" y="83886"/>
                        <a:pt x="96341" y="86018"/>
                        <a:pt x="93902" y="87867"/>
                      </a:cubicBezTo>
                      <a:cubicBezTo>
                        <a:pt x="93780" y="88436"/>
                        <a:pt x="93170" y="89004"/>
                        <a:pt x="93414" y="89573"/>
                      </a:cubicBezTo>
                      <a:cubicBezTo>
                        <a:pt x="93658" y="90142"/>
                        <a:pt x="94512" y="90142"/>
                        <a:pt x="94878" y="90710"/>
                      </a:cubicBezTo>
                      <a:cubicBezTo>
                        <a:pt x="96097" y="92559"/>
                        <a:pt x="95853" y="93838"/>
                        <a:pt x="97804" y="95260"/>
                      </a:cubicBezTo>
                      <a:cubicBezTo>
                        <a:pt x="98780" y="94834"/>
                        <a:pt x="99756" y="94549"/>
                        <a:pt x="100731" y="94123"/>
                      </a:cubicBezTo>
                      <a:cubicBezTo>
                        <a:pt x="101219" y="93981"/>
                        <a:pt x="102195" y="93554"/>
                        <a:pt x="102195" y="93554"/>
                      </a:cubicBezTo>
                      <a:cubicBezTo>
                        <a:pt x="104512" y="94407"/>
                        <a:pt x="105365" y="96682"/>
                        <a:pt x="106097" y="99241"/>
                      </a:cubicBezTo>
                      <a:cubicBezTo>
                        <a:pt x="104756" y="103933"/>
                        <a:pt x="108170" y="112890"/>
                        <a:pt x="112439" y="114597"/>
                      </a:cubicBezTo>
                      <a:cubicBezTo>
                        <a:pt x="114390" y="113886"/>
                        <a:pt x="114756" y="112606"/>
                        <a:pt x="116829" y="113459"/>
                      </a:cubicBezTo>
                      <a:cubicBezTo>
                        <a:pt x="120000" y="119004"/>
                        <a:pt x="113170" y="111469"/>
                        <a:pt x="114878" y="117440"/>
                      </a:cubicBezTo>
                      <a:cubicBezTo>
                        <a:pt x="114146" y="120000"/>
                        <a:pt x="113414" y="120000"/>
                        <a:pt x="111463" y="118578"/>
                      </a:cubicBezTo>
                      <a:cubicBezTo>
                        <a:pt x="110121" y="116161"/>
                        <a:pt x="108536" y="116729"/>
                        <a:pt x="106585" y="115165"/>
                      </a:cubicBezTo>
                      <a:cubicBezTo>
                        <a:pt x="103780" y="110331"/>
                        <a:pt x="107560" y="116018"/>
                        <a:pt x="104146" y="112890"/>
                      </a:cubicBezTo>
                      <a:cubicBezTo>
                        <a:pt x="102804" y="111611"/>
                        <a:pt x="102439" y="109194"/>
                        <a:pt x="101219" y="107772"/>
                      </a:cubicBezTo>
                      <a:cubicBezTo>
                        <a:pt x="100487" y="105071"/>
                        <a:pt x="99634" y="102938"/>
                        <a:pt x="97317" y="102085"/>
                      </a:cubicBezTo>
                      <a:cubicBezTo>
                        <a:pt x="96463" y="98957"/>
                        <a:pt x="97560" y="101232"/>
                        <a:pt x="94878" y="100947"/>
                      </a:cubicBezTo>
                      <a:cubicBezTo>
                        <a:pt x="93536" y="100805"/>
                        <a:pt x="90975" y="99810"/>
                        <a:pt x="90975" y="99810"/>
                      </a:cubicBezTo>
                      <a:cubicBezTo>
                        <a:pt x="88902" y="98246"/>
                        <a:pt x="87804" y="95829"/>
                        <a:pt x="85609" y="94123"/>
                      </a:cubicBezTo>
                      <a:cubicBezTo>
                        <a:pt x="84634" y="94549"/>
                        <a:pt x="83780" y="95687"/>
                        <a:pt x="82682" y="95829"/>
                      </a:cubicBezTo>
                      <a:cubicBezTo>
                        <a:pt x="80121" y="96255"/>
                        <a:pt x="76829" y="93412"/>
                        <a:pt x="74878" y="91848"/>
                      </a:cubicBezTo>
                      <a:cubicBezTo>
                        <a:pt x="73170" y="90568"/>
                        <a:pt x="70731" y="90853"/>
                        <a:pt x="69024" y="89573"/>
                      </a:cubicBezTo>
                      <a:cubicBezTo>
                        <a:pt x="66585" y="87725"/>
                        <a:pt x="64024" y="86303"/>
                        <a:pt x="61707" y="84454"/>
                      </a:cubicBezTo>
                      <a:cubicBezTo>
                        <a:pt x="62560" y="81327"/>
                        <a:pt x="62073" y="78341"/>
                        <a:pt x="59756" y="76492"/>
                      </a:cubicBezTo>
                      <a:cubicBezTo>
                        <a:pt x="59146" y="74218"/>
                        <a:pt x="58048" y="73222"/>
                        <a:pt x="56341" y="71943"/>
                      </a:cubicBezTo>
                      <a:cubicBezTo>
                        <a:pt x="53780" y="67393"/>
                        <a:pt x="57195" y="72938"/>
                        <a:pt x="53902" y="69099"/>
                      </a:cubicBezTo>
                      <a:cubicBezTo>
                        <a:pt x="53170" y="68246"/>
                        <a:pt x="53170" y="66540"/>
                        <a:pt x="52439" y="65687"/>
                      </a:cubicBezTo>
                      <a:cubicBezTo>
                        <a:pt x="52073" y="65260"/>
                        <a:pt x="51463" y="65260"/>
                        <a:pt x="50975" y="65118"/>
                      </a:cubicBezTo>
                      <a:cubicBezTo>
                        <a:pt x="49634" y="63554"/>
                        <a:pt x="46585" y="61137"/>
                        <a:pt x="46585" y="61137"/>
                      </a:cubicBezTo>
                      <a:cubicBezTo>
                        <a:pt x="45243" y="58720"/>
                        <a:pt x="43658" y="56729"/>
                        <a:pt x="42195" y="54312"/>
                      </a:cubicBezTo>
                      <a:cubicBezTo>
                        <a:pt x="41951" y="53744"/>
                        <a:pt x="42073" y="53033"/>
                        <a:pt x="41707" y="52606"/>
                      </a:cubicBezTo>
                      <a:cubicBezTo>
                        <a:pt x="41341" y="52180"/>
                        <a:pt x="40731" y="52180"/>
                        <a:pt x="40243" y="52037"/>
                      </a:cubicBezTo>
                      <a:cubicBezTo>
                        <a:pt x="39268" y="55450"/>
                        <a:pt x="41707" y="56587"/>
                        <a:pt x="43170" y="58862"/>
                      </a:cubicBezTo>
                      <a:cubicBezTo>
                        <a:pt x="44878" y="61421"/>
                        <a:pt x="45365" y="63412"/>
                        <a:pt x="47560" y="65118"/>
                      </a:cubicBezTo>
                      <a:cubicBezTo>
                        <a:pt x="49878" y="69241"/>
                        <a:pt x="48658" y="67535"/>
                        <a:pt x="50975" y="70236"/>
                      </a:cubicBezTo>
                      <a:cubicBezTo>
                        <a:pt x="51585" y="72511"/>
                        <a:pt x="52195" y="73507"/>
                        <a:pt x="53902" y="74786"/>
                      </a:cubicBezTo>
                      <a:cubicBezTo>
                        <a:pt x="54878" y="78199"/>
                        <a:pt x="52682" y="75781"/>
                        <a:pt x="51463" y="74786"/>
                      </a:cubicBezTo>
                      <a:cubicBezTo>
                        <a:pt x="48658" y="69952"/>
                        <a:pt x="52439" y="75639"/>
                        <a:pt x="49024" y="72511"/>
                      </a:cubicBezTo>
                      <a:cubicBezTo>
                        <a:pt x="48536" y="72085"/>
                        <a:pt x="48414" y="71232"/>
                        <a:pt x="48048" y="70805"/>
                      </a:cubicBezTo>
                      <a:cubicBezTo>
                        <a:pt x="47682" y="70379"/>
                        <a:pt x="47073" y="70094"/>
                        <a:pt x="46585" y="69668"/>
                      </a:cubicBezTo>
                      <a:cubicBezTo>
                        <a:pt x="45975" y="67393"/>
                        <a:pt x="45121" y="66966"/>
                        <a:pt x="43170" y="66255"/>
                      </a:cubicBezTo>
                      <a:cubicBezTo>
                        <a:pt x="41951" y="64265"/>
                        <a:pt x="41463" y="63554"/>
                        <a:pt x="42195" y="61137"/>
                      </a:cubicBezTo>
                      <a:cubicBezTo>
                        <a:pt x="41219" y="59431"/>
                        <a:pt x="38292" y="57156"/>
                        <a:pt x="38292" y="57156"/>
                      </a:cubicBezTo>
                      <a:cubicBezTo>
                        <a:pt x="37317" y="55450"/>
                        <a:pt x="36341" y="53744"/>
                        <a:pt x="35365" y="52037"/>
                      </a:cubicBezTo>
                      <a:cubicBezTo>
                        <a:pt x="34634" y="50758"/>
                        <a:pt x="33292" y="50331"/>
                        <a:pt x="32439" y="49194"/>
                      </a:cubicBezTo>
                      <a:cubicBezTo>
                        <a:pt x="32073" y="48625"/>
                        <a:pt x="31951" y="47914"/>
                        <a:pt x="31463" y="47488"/>
                      </a:cubicBezTo>
                      <a:cubicBezTo>
                        <a:pt x="29634" y="46066"/>
                        <a:pt x="27439" y="46066"/>
                        <a:pt x="25609" y="44644"/>
                      </a:cubicBezTo>
                      <a:cubicBezTo>
                        <a:pt x="24512" y="42654"/>
                        <a:pt x="23658" y="41374"/>
                        <a:pt x="21707" y="40663"/>
                      </a:cubicBezTo>
                      <a:cubicBezTo>
                        <a:pt x="19512" y="36966"/>
                        <a:pt x="23414" y="35118"/>
                        <a:pt x="18780" y="33838"/>
                      </a:cubicBezTo>
                      <a:cubicBezTo>
                        <a:pt x="13536" y="29715"/>
                        <a:pt x="12926" y="21184"/>
                        <a:pt x="10975" y="14502"/>
                      </a:cubicBezTo>
                      <a:cubicBezTo>
                        <a:pt x="10487" y="12796"/>
                        <a:pt x="9268" y="10379"/>
                        <a:pt x="8048" y="9383"/>
                      </a:cubicBezTo>
                      <a:cubicBezTo>
                        <a:pt x="7073" y="8530"/>
                        <a:pt x="5121" y="7109"/>
                        <a:pt x="5121" y="7109"/>
                      </a:cubicBezTo>
                      <a:cubicBezTo>
                        <a:pt x="4756" y="6540"/>
                        <a:pt x="4634" y="5829"/>
                        <a:pt x="4146" y="5402"/>
                      </a:cubicBezTo>
                      <a:cubicBezTo>
                        <a:pt x="3292" y="4834"/>
                        <a:pt x="1219" y="4265"/>
                        <a:pt x="1219" y="4265"/>
                      </a:cubicBezTo>
                      <a:cubicBezTo>
                        <a:pt x="0" y="142"/>
                        <a:pt x="3780" y="2417"/>
                        <a:pt x="5609" y="3127"/>
                      </a:cubicBezTo>
                      <a:cubicBezTo>
                        <a:pt x="7926" y="7251"/>
                        <a:pt x="7439" y="5829"/>
                        <a:pt x="10487" y="8246"/>
                      </a:cubicBezTo>
                      <a:cubicBezTo>
                        <a:pt x="11463" y="9952"/>
                        <a:pt x="11463" y="13222"/>
                        <a:pt x="12439" y="9952"/>
                      </a:cubicBezTo>
                      <a:cubicBezTo>
                        <a:pt x="11585" y="6966"/>
                        <a:pt x="10000" y="8815"/>
                        <a:pt x="10000" y="540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3577" y="490"/>
                  <a:ext cx="36" cy="38"/>
                </a:xfrm>
                <a:custGeom>
                  <a:pathLst>
                    <a:path extrusionOk="0" h="120000" w="120000">
                      <a:moveTo>
                        <a:pt x="20000" y="70000"/>
                      </a:moveTo>
                      <a:cubicBezTo>
                        <a:pt x="83333" y="0"/>
                        <a:pt x="120000" y="77500"/>
                        <a:pt x="33333" y="120000"/>
                      </a:cubicBezTo>
                      <a:cubicBezTo>
                        <a:pt x="0" y="85000"/>
                        <a:pt x="0" y="100000"/>
                        <a:pt x="20000" y="70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3549" y="475"/>
                  <a:ext cx="37" cy="28"/>
                </a:xfrm>
                <a:custGeom>
                  <a:pathLst>
                    <a:path extrusionOk="0" h="120000" w="120000">
                      <a:moveTo>
                        <a:pt x="0" y="16216"/>
                      </a:moveTo>
                      <a:cubicBezTo>
                        <a:pt x="13333" y="12972"/>
                        <a:pt x="26666" y="0"/>
                        <a:pt x="40000" y="3243"/>
                      </a:cubicBezTo>
                      <a:cubicBezTo>
                        <a:pt x="70000" y="12972"/>
                        <a:pt x="120000" y="55135"/>
                        <a:pt x="120000" y="55135"/>
                      </a:cubicBezTo>
                      <a:cubicBezTo>
                        <a:pt x="96666" y="120000"/>
                        <a:pt x="73333" y="84324"/>
                        <a:pt x="26666" y="55135"/>
                      </a:cubicBezTo>
                      <a:cubicBezTo>
                        <a:pt x="16666" y="42162"/>
                        <a:pt x="0" y="16216"/>
                        <a:pt x="0" y="162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4686" y="394"/>
                  <a:ext cx="171" cy="81"/>
                </a:xfrm>
                <a:custGeom>
                  <a:pathLst>
                    <a:path extrusionOk="0" h="120000" w="120000">
                      <a:moveTo>
                        <a:pt x="0" y="61250"/>
                      </a:moveTo>
                      <a:cubicBezTo>
                        <a:pt x="3529" y="41250"/>
                        <a:pt x="8470" y="37500"/>
                        <a:pt x="19764" y="31250"/>
                      </a:cubicBezTo>
                      <a:cubicBezTo>
                        <a:pt x="14117" y="0"/>
                        <a:pt x="29647" y="20000"/>
                        <a:pt x="39529" y="26250"/>
                      </a:cubicBezTo>
                      <a:cubicBezTo>
                        <a:pt x="39529" y="26250"/>
                        <a:pt x="54352" y="7500"/>
                        <a:pt x="56470" y="11250"/>
                      </a:cubicBezTo>
                      <a:cubicBezTo>
                        <a:pt x="60000" y="17500"/>
                        <a:pt x="50117" y="28750"/>
                        <a:pt x="45176" y="31250"/>
                      </a:cubicBezTo>
                      <a:cubicBezTo>
                        <a:pt x="57882" y="46250"/>
                        <a:pt x="72705" y="52500"/>
                        <a:pt x="87529" y="61250"/>
                      </a:cubicBezTo>
                      <a:cubicBezTo>
                        <a:pt x="96000" y="66250"/>
                        <a:pt x="112941" y="81250"/>
                        <a:pt x="112941" y="81250"/>
                      </a:cubicBezTo>
                      <a:cubicBezTo>
                        <a:pt x="120000" y="120000"/>
                        <a:pt x="94588" y="103750"/>
                        <a:pt x="81882" y="96250"/>
                      </a:cubicBezTo>
                      <a:cubicBezTo>
                        <a:pt x="76941" y="71250"/>
                        <a:pt x="81882" y="82500"/>
                        <a:pt x="62117" y="71250"/>
                      </a:cubicBezTo>
                      <a:cubicBezTo>
                        <a:pt x="59294" y="70000"/>
                        <a:pt x="53647" y="66250"/>
                        <a:pt x="53647" y="66250"/>
                      </a:cubicBezTo>
                      <a:cubicBezTo>
                        <a:pt x="40235" y="42500"/>
                        <a:pt x="37411" y="46250"/>
                        <a:pt x="16941" y="51250"/>
                      </a:cubicBezTo>
                      <a:cubicBezTo>
                        <a:pt x="6352" y="63750"/>
                        <a:pt x="12000" y="61250"/>
                        <a:pt x="0" y="612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4866" y="459"/>
                  <a:ext cx="138" cy="36"/>
                </a:xfrm>
                <a:custGeom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16521" y="8181"/>
                        <a:pt x="30434" y="27272"/>
                        <a:pt x="45217" y="10909"/>
                      </a:cubicBezTo>
                      <a:cubicBezTo>
                        <a:pt x="75652" y="30000"/>
                        <a:pt x="53043" y="40909"/>
                        <a:pt x="76521" y="65454"/>
                      </a:cubicBezTo>
                      <a:cubicBezTo>
                        <a:pt x="83478" y="62727"/>
                        <a:pt x="90434" y="51818"/>
                        <a:pt x="97391" y="54545"/>
                      </a:cubicBezTo>
                      <a:cubicBezTo>
                        <a:pt x="120000" y="62727"/>
                        <a:pt x="102608" y="111818"/>
                        <a:pt x="93913" y="120000"/>
                      </a:cubicBezTo>
                      <a:cubicBezTo>
                        <a:pt x="67826" y="92727"/>
                        <a:pt x="80000" y="92727"/>
                        <a:pt x="55652" y="109090"/>
                      </a:cubicBezTo>
                      <a:cubicBezTo>
                        <a:pt x="35652" y="100909"/>
                        <a:pt x="19130" y="111818"/>
                        <a:pt x="0" y="98181"/>
                      </a:cubicBezTo>
                      <a:cubicBezTo>
                        <a:pt x="5217" y="30000"/>
                        <a:pt x="6086" y="73636"/>
                        <a:pt x="24347" y="54545"/>
                      </a:cubicBezTo>
                      <a:cubicBezTo>
                        <a:pt x="14782" y="35454"/>
                        <a:pt x="0" y="35454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4793" y="480"/>
                  <a:ext cx="56" cy="34"/>
                </a:xfrm>
                <a:custGeom>
                  <a:pathLst>
                    <a:path extrusionOk="0" h="120000" w="120000">
                      <a:moveTo>
                        <a:pt x="35789" y="71428"/>
                      </a:moveTo>
                      <a:cubicBezTo>
                        <a:pt x="0" y="0"/>
                        <a:pt x="44210" y="25714"/>
                        <a:pt x="77894" y="37142"/>
                      </a:cubicBezTo>
                      <a:cubicBezTo>
                        <a:pt x="119999" y="120000"/>
                        <a:pt x="63157" y="71428"/>
                        <a:pt x="35789" y="714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4756" y="375"/>
                  <a:ext cx="36" cy="44"/>
                </a:xfrm>
                <a:custGeom>
                  <a:pathLst>
                    <a:path extrusionOk="0" h="120000" w="120000">
                      <a:moveTo>
                        <a:pt x="58461" y="73846"/>
                      </a:moveTo>
                      <a:cubicBezTo>
                        <a:pt x="40000" y="32307"/>
                        <a:pt x="0" y="30000"/>
                        <a:pt x="58461" y="0"/>
                      </a:cubicBezTo>
                      <a:cubicBezTo>
                        <a:pt x="70769" y="11538"/>
                        <a:pt x="120000" y="120000"/>
                        <a:pt x="58461" y="7384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054" y="507"/>
                  <a:ext cx="44" cy="66"/>
                </a:xfrm>
                <a:custGeom>
                  <a:pathLst>
                    <a:path extrusionOk="0" h="120000" w="120000">
                      <a:moveTo>
                        <a:pt x="10909" y="13500"/>
                      </a:moveTo>
                      <a:cubicBezTo>
                        <a:pt x="24545" y="25500"/>
                        <a:pt x="49090" y="36000"/>
                        <a:pt x="54545" y="49500"/>
                      </a:cubicBezTo>
                      <a:cubicBezTo>
                        <a:pt x="57272" y="57000"/>
                        <a:pt x="57272" y="67500"/>
                        <a:pt x="65454" y="73500"/>
                      </a:cubicBezTo>
                      <a:cubicBezTo>
                        <a:pt x="73636" y="78000"/>
                        <a:pt x="87272" y="78000"/>
                        <a:pt x="98181" y="79500"/>
                      </a:cubicBezTo>
                      <a:cubicBezTo>
                        <a:pt x="111818" y="102000"/>
                        <a:pt x="120000" y="120000"/>
                        <a:pt x="65454" y="109500"/>
                      </a:cubicBezTo>
                      <a:cubicBezTo>
                        <a:pt x="51818" y="82500"/>
                        <a:pt x="30000" y="55500"/>
                        <a:pt x="0" y="31500"/>
                      </a:cubicBezTo>
                      <a:cubicBezTo>
                        <a:pt x="10909" y="6000"/>
                        <a:pt x="10909" y="0"/>
                        <a:pt x="10909" y="135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4259" y="5"/>
                  <a:ext cx="479" cy="100"/>
                </a:xfrm>
                <a:custGeom>
                  <a:pathLst>
                    <a:path extrusionOk="0" h="120000" w="120000">
                      <a:moveTo>
                        <a:pt x="81733" y="1875"/>
                      </a:moveTo>
                      <a:cubicBezTo>
                        <a:pt x="79876" y="22500"/>
                        <a:pt x="83591" y="31875"/>
                        <a:pt x="85820" y="15000"/>
                      </a:cubicBezTo>
                      <a:cubicBezTo>
                        <a:pt x="87306" y="0"/>
                        <a:pt x="85077" y="13125"/>
                        <a:pt x="87306" y="0"/>
                      </a:cubicBezTo>
                      <a:lnTo>
                        <a:pt x="98452" y="0"/>
                      </a:lnTo>
                      <a:cubicBezTo>
                        <a:pt x="102910" y="11250"/>
                        <a:pt x="102538" y="20625"/>
                        <a:pt x="106625" y="31875"/>
                      </a:cubicBezTo>
                      <a:cubicBezTo>
                        <a:pt x="114427" y="20625"/>
                        <a:pt x="108854" y="13125"/>
                        <a:pt x="118513" y="18750"/>
                      </a:cubicBezTo>
                      <a:cubicBezTo>
                        <a:pt x="120000" y="35625"/>
                        <a:pt x="119256" y="41250"/>
                        <a:pt x="116656" y="54375"/>
                      </a:cubicBezTo>
                      <a:cubicBezTo>
                        <a:pt x="115913" y="73125"/>
                        <a:pt x="116284" y="93750"/>
                        <a:pt x="110712" y="86250"/>
                      </a:cubicBezTo>
                      <a:cubicBezTo>
                        <a:pt x="110340" y="75000"/>
                        <a:pt x="110712" y="63750"/>
                        <a:pt x="109597" y="54375"/>
                      </a:cubicBezTo>
                      <a:cubicBezTo>
                        <a:pt x="109226" y="50625"/>
                        <a:pt x="107739" y="58125"/>
                        <a:pt x="106625" y="58125"/>
                      </a:cubicBezTo>
                      <a:cubicBezTo>
                        <a:pt x="105510" y="58125"/>
                        <a:pt x="104767" y="56250"/>
                        <a:pt x="103653" y="54375"/>
                      </a:cubicBezTo>
                      <a:cubicBezTo>
                        <a:pt x="101795" y="50625"/>
                        <a:pt x="97708" y="39375"/>
                        <a:pt x="97708" y="39375"/>
                      </a:cubicBezTo>
                      <a:cubicBezTo>
                        <a:pt x="92507" y="43125"/>
                        <a:pt x="89535" y="58125"/>
                        <a:pt x="84705" y="71250"/>
                      </a:cubicBezTo>
                      <a:cubicBezTo>
                        <a:pt x="81733" y="76875"/>
                        <a:pt x="77647" y="78750"/>
                        <a:pt x="74674" y="82500"/>
                      </a:cubicBezTo>
                      <a:cubicBezTo>
                        <a:pt x="71702" y="101250"/>
                        <a:pt x="74303" y="99375"/>
                        <a:pt x="78761" y="106875"/>
                      </a:cubicBezTo>
                      <a:cubicBezTo>
                        <a:pt x="74303" y="116250"/>
                        <a:pt x="73931" y="106875"/>
                        <a:pt x="69845" y="118125"/>
                      </a:cubicBezTo>
                      <a:cubicBezTo>
                        <a:pt x="67244" y="116250"/>
                        <a:pt x="64643" y="120000"/>
                        <a:pt x="62786" y="114375"/>
                      </a:cubicBezTo>
                      <a:cubicBezTo>
                        <a:pt x="61671" y="110625"/>
                        <a:pt x="65015" y="110625"/>
                        <a:pt x="65758" y="106875"/>
                      </a:cubicBezTo>
                      <a:cubicBezTo>
                        <a:pt x="67244" y="90000"/>
                        <a:pt x="55356" y="52500"/>
                        <a:pt x="63529" y="75000"/>
                      </a:cubicBezTo>
                      <a:cubicBezTo>
                        <a:pt x="68359" y="103125"/>
                        <a:pt x="68359" y="67500"/>
                        <a:pt x="62786" y="58125"/>
                      </a:cubicBezTo>
                      <a:cubicBezTo>
                        <a:pt x="62043" y="50625"/>
                        <a:pt x="62043" y="41250"/>
                        <a:pt x="58699" y="43125"/>
                      </a:cubicBezTo>
                      <a:cubicBezTo>
                        <a:pt x="56842" y="43125"/>
                        <a:pt x="52755" y="50625"/>
                        <a:pt x="52755" y="50625"/>
                      </a:cubicBezTo>
                      <a:cubicBezTo>
                        <a:pt x="50526" y="73125"/>
                        <a:pt x="53126" y="58125"/>
                        <a:pt x="49783" y="50625"/>
                      </a:cubicBezTo>
                      <a:cubicBezTo>
                        <a:pt x="48297" y="46875"/>
                        <a:pt x="46811" y="46875"/>
                        <a:pt x="45696" y="46875"/>
                      </a:cubicBezTo>
                      <a:cubicBezTo>
                        <a:pt x="43467" y="20625"/>
                        <a:pt x="37151" y="11250"/>
                        <a:pt x="30835" y="3750"/>
                      </a:cubicBezTo>
                      <a:cubicBezTo>
                        <a:pt x="26006" y="7500"/>
                        <a:pt x="25634" y="16875"/>
                        <a:pt x="21919" y="26250"/>
                      </a:cubicBezTo>
                      <a:cubicBezTo>
                        <a:pt x="16718" y="26250"/>
                        <a:pt x="0" y="22500"/>
                        <a:pt x="371" y="0"/>
                      </a:cubicBezTo>
                      <a:lnTo>
                        <a:pt x="81733" y="1875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3834" y="2"/>
                  <a:ext cx="446" cy="49"/>
                </a:xfrm>
                <a:custGeom>
                  <a:pathLst>
                    <a:path extrusionOk="0" h="120000" w="120000">
                      <a:moveTo>
                        <a:pt x="42000" y="120000"/>
                      </a:moveTo>
                      <a:cubicBezTo>
                        <a:pt x="33200" y="73548"/>
                        <a:pt x="0" y="23225"/>
                        <a:pt x="12000" y="3870"/>
                      </a:cubicBezTo>
                      <a:lnTo>
                        <a:pt x="114000" y="0"/>
                      </a:lnTo>
                      <a:cubicBezTo>
                        <a:pt x="118400" y="15483"/>
                        <a:pt x="120000" y="19354"/>
                        <a:pt x="118400" y="54193"/>
                      </a:cubicBezTo>
                      <a:cubicBezTo>
                        <a:pt x="114000" y="42580"/>
                        <a:pt x="110400" y="61935"/>
                        <a:pt x="105600" y="61935"/>
                      </a:cubicBezTo>
                      <a:lnTo>
                        <a:pt x="42000" y="12000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2853" y="74"/>
                  <a:ext cx="42" cy="25"/>
                </a:xfrm>
                <a:custGeom>
                  <a:pathLst>
                    <a:path extrusionOk="0" h="120000" w="120000">
                      <a:moveTo>
                        <a:pt x="0" y="103448"/>
                      </a:moveTo>
                      <a:cubicBezTo>
                        <a:pt x="29268" y="45517"/>
                        <a:pt x="120000" y="0"/>
                        <a:pt x="35121" y="120000"/>
                      </a:cubicBezTo>
                      <a:cubicBezTo>
                        <a:pt x="23414" y="115862"/>
                        <a:pt x="0" y="103448"/>
                        <a:pt x="0" y="10344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1704" y="2"/>
                  <a:ext cx="1022" cy="371"/>
                </a:xfrm>
                <a:custGeom>
                  <a:pathLst>
                    <a:path extrusionOk="0" h="120000" w="120000">
                      <a:moveTo>
                        <a:pt x="20091" y="789"/>
                      </a:moveTo>
                      <a:lnTo>
                        <a:pt x="120000" y="0"/>
                      </a:lnTo>
                      <a:cubicBezTo>
                        <a:pt x="118348" y="11842"/>
                        <a:pt x="118073" y="33157"/>
                        <a:pt x="114495" y="42631"/>
                      </a:cubicBezTo>
                      <a:cubicBezTo>
                        <a:pt x="112844" y="47368"/>
                        <a:pt x="111467" y="49736"/>
                        <a:pt x="109266" y="53684"/>
                      </a:cubicBezTo>
                      <a:cubicBezTo>
                        <a:pt x="108990" y="54473"/>
                        <a:pt x="107889" y="55263"/>
                        <a:pt x="107889" y="55263"/>
                      </a:cubicBezTo>
                      <a:cubicBezTo>
                        <a:pt x="103761" y="49736"/>
                        <a:pt x="105963" y="53684"/>
                        <a:pt x="103211" y="57631"/>
                      </a:cubicBezTo>
                      <a:cubicBezTo>
                        <a:pt x="102110" y="64736"/>
                        <a:pt x="102110" y="65526"/>
                        <a:pt x="99357" y="69473"/>
                      </a:cubicBezTo>
                      <a:cubicBezTo>
                        <a:pt x="98807" y="72631"/>
                        <a:pt x="100183" y="73421"/>
                        <a:pt x="99633" y="78157"/>
                      </a:cubicBezTo>
                      <a:cubicBezTo>
                        <a:pt x="99908" y="80526"/>
                        <a:pt x="100183" y="82894"/>
                        <a:pt x="100183" y="84473"/>
                      </a:cubicBezTo>
                      <a:cubicBezTo>
                        <a:pt x="100458" y="86052"/>
                        <a:pt x="100733" y="87631"/>
                        <a:pt x="100733" y="89210"/>
                      </a:cubicBezTo>
                      <a:cubicBezTo>
                        <a:pt x="100458" y="90789"/>
                        <a:pt x="100183" y="94736"/>
                        <a:pt x="99633" y="96315"/>
                      </a:cubicBezTo>
                      <a:cubicBezTo>
                        <a:pt x="98807" y="97105"/>
                        <a:pt x="97431" y="93947"/>
                        <a:pt x="96605" y="94736"/>
                      </a:cubicBezTo>
                      <a:cubicBezTo>
                        <a:pt x="95504" y="101842"/>
                        <a:pt x="96880" y="100263"/>
                        <a:pt x="94128" y="101842"/>
                      </a:cubicBezTo>
                      <a:cubicBezTo>
                        <a:pt x="93577" y="97105"/>
                        <a:pt x="94954" y="87631"/>
                        <a:pt x="95504" y="82894"/>
                      </a:cubicBezTo>
                      <a:cubicBezTo>
                        <a:pt x="95504" y="78947"/>
                        <a:pt x="93027" y="80526"/>
                        <a:pt x="93027" y="78947"/>
                      </a:cubicBezTo>
                      <a:cubicBezTo>
                        <a:pt x="93027" y="77368"/>
                        <a:pt x="94678" y="75000"/>
                        <a:pt x="94678" y="73421"/>
                      </a:cubicBezTo>
                      <a:cubicBezTo>
                        <a:pt x="94678" y="72631"/>
                        <a:pt x="94678" y="70263"/>
                        <a:pt x="94128" y="70263"/>
                      </a:cubicBezTo>
                      <a:cubicBezTo>
                        <a:pt x="93302" y="70263"/>
                        <a:pt x="89174" y="74210"/>
                        <a:pt x="88073" y="74210"/>
                      </a:cubicBezTo>
                      <a:cubicBezTo>
                        <a:pt x="87247" y="67894"/>
                        <a:pt x="90275" y="69473"/>
                        <a:pt x="87247" y="67105"/>
                      </a:cubicBezTo>
                      <a:cubicBezTo>
                        <a:pt x="85596" y="71842"/>
                        <a:pt x="84220" y="73421"/>
                        <a:pt x="81743" y="74210"/>
                      </a:cubicBezTo>
                      <a:cubicBezTo>
                        <a:pt x="82568" y="82105"/>
                        <a:pt x="84495" y="79736"/>
                        <a:pt x="88073" y="81315"/>
                      </a:cubicBezTo>
                      <a:cubicBezTo>
                        <a:pt x="87522" y="86052"/>
                        <a:pt x="85596" y="87631"/>
                        <a:pt x="83944" y="92368"/>
                      </a:cubicBezTo>
                      <a:lnTo>
                        <a:pt x="85596" y="99473"/>
                      </a:lnTo>
                      <a:lnTo>
                        <a:pt x="86697" y="108947"/>
                      </a:lnTo>
                      <a:lnTo>
                        <a:pt x="85045" y="109736"/>
                      </a:lnTo>
                      <a:lnTo>
                        <a:pt x="86422" y="113684"/>
                      </a:lnTo>
                      <a:lnTo>
                        <a:pt x="84495" y="120000"/>
                      </a:lnTo>
                      <a:lnTo>
                        <a:pt x="0" y="117631"/>
                      </a:lnTo>
                      <a:lnTo>
                        <a:pt x="20091" y="789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2729" y="-9"/>
                  <a:ext cx="46" cy="134"/>
                </a:xfrm>
                <a:custGeom>
                  <a:pathLst>
                    <a:path extrusionOk="0" h="120000" w="120000">
                      <a:moveTo>
                        <a:pt x="12765" y="113454"/>
                      </a:moveTo>
                      <a:cubicBezTo>
                        <a:pt x="0" y="102545"/>
                        <a:pt x="2553" y="85818"/>
                        <a:pt x="38297" y="78545"/>
                      </a:cubicBezTo>
                      <a:cubicBezTo>
                        <a:pt x="40851" y="69090"/>
                        <a:pt x="43404" y="58909"/>
                        <a:pt x="43404" y="49454"/>
                      </a:cubicBezTo>
                      <a:cubicBezTo>
                        <a:pt x="43404" y="42181"/>
                        <a:pt x="28085" y="29090"/>
                        <a:pt x="28085" y="29090"/>
                      </a:cubicBezTo>
                      <a:cubicBezTo>
                        <a:pt x="35744" y="14545"/>
                        <a:pt x="28085" y="21090"/>
                        <a:pt x="43404" y="8727"/>
                      </a:cubicBezTo>
                      <a:cubicBezTo>
                        <a:pt x="45957" y="5818"/>
                        <a:pt x="53617" y="0"/>
                        <a:pt x="53617" y="0"/>
                      </a:cubicBezTo>
                      <a:cubicBezTo>
                        <a:pt x="97021" y="4363"/>
                        <a:pt x="84255" y="5090"/>
                        <a:pt x="79148" y="21818"/>
                      </a:cubicBezTo>
                      <a:cubicBezTo>
                        <a:pt x="97021" y="37818"/>
                        <a:pt x="102127" y="55272"/>
                        <a:pt x="120000" y="71272"/>
                      </a:cubicBezTo>
                      <a:cubicBezTo>
                        <a:pt x="112340" y="84363"/>
                        <a:pt x="114893" y="82181"/>
                        <a:pt x="79148" y="78545"/>
                      </a:cubicBezTo>
                      <a:cubicBezTo>
                        <a:pt x="63829" y="85818"/>
                        <a:pt x="71489" y="81454"/>
                        <a:pt x="58723" y="91636"/>
                      </a:cubicBezTo>
                      <a:cubicBezTo>
                        <a:pt x="56170" y="93090"/>
                        <a:pt x="53617" y="96000"/>
                        <a:pt x="53617" y="96000"/>
                      </a:cubicBezTo>
                      <a:cubicBezTo>
                        <a:pt x="58723" y="96727"/>
                        <a:pt x="66382" y="96000"/>
                        <a:pt x="68936" y="97454"/>
                      </a:cubicBezTo>
                      <a:cubicBezTo>
                        <a:pt x="74042" y="99636"/>
                        <a:pt x="79148" y="106181"/>
                        <a:pt x="79148" y="106181"/>
                      </a:cubicBezTo>
                      <a:cubicBezTo>
                        <a:pt x="68936" y="120000"/>
                        <a:pt x="58723" y="112727"/>
                        <a:pt x="33191" y="107636"/>
                      </a:cubicBezTo>
                      <a:cubicBezTo>
                        <a:pt x="28085" y="110545"/>
                        <a:pt x="28085" y="116363"/>
                        <a:pt x="17872" y="116363"/>
                      </a:cubicBezTo>
                      <a:cubicBezTo>
                        <a:pt x="12765" y="116363"/>
                        <a:pt x="10212" y="113454"/>
                        <a:pt x="7659" y="112000"/>
                      </a:cubicBezTo>
                      <a:cubicBezTo>
                        <a:pt x="7659" y="111272"/>
                        <a:pt x="10212" y="112727"/>
                        <a:pt x="12765" y="11345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2701" y="102"/>
                  <a:ext cx="138" cy="84"/>
                </a:xfrm>
                <a:custGeom>
                  <a:pathLst>
                    <a:path extrusionOk="0" h="120000" w="120000">
                      <a:moveTo>
                        <a:pt x="22608" y="71067"/>
                      </a:moveTo>
                      <a:cubicBezTo>
                        <a:pt x="25217" y="61747"/>
                        <a:pt x="28695" y="59417"/>
                        <a:pt x="26086" y="50097"/>
                      </a:cubicBezTo>
                      <a:cubicBezTo>
                        <a:pt x="28695" y="31456"/>
                        <a:pt x="32173" y="27961"/>
                        <a:pt x="43478" y="38446"/>
                      </a:cubicBezTo>
                      <a:cubicBezTo>
                        <a:pt x="44347" y="43106"/>
                        <a:pt x="46086" y="47766"/>
                        <a:pt x="46956" y="52427"/>
                      </a:cubicBezTo>
                      <a:cubicBezTo>
                        <a:pt x="47826" y="57087"/>
                        <a:pt x="57391" y="57087"/>
                        <a:pt x="57391" y="57087"/>
                      </a:cubicBezTo>
                      <a:cubicBezTo>
                        <a:pt x="65217" y="50097"/>
                        <a:pt x="66956" y="52427"/>
                        <a:pt x="69565" y="64077"/>
                      </a:cubicBezTo>
                      <a:cubicBezTo>
                        <a:pt x="80000" y="54757"/>
                        <a:pt x="87826" y="43106"/>
                        <a:pt x="100869" y="38446"/>
                      </a:cubicBezTo>
                      <a:cubicBezTo>
                        <a:pt x="108695" y="22135"/>
                        <a:pt x="104347" y="27961"/>
                        <a:pt x="113043" y="19805"/>
                      </a:cubicBezTo>
                      <a:cubicBezTo>
                        <a:pt x="116521" y="12815"/>
                        <a:pt x="116521" y="0"/>
                        <a:pt x="120000" y="12815"/>
                      </a:cubicBezTo>
                      <a:cubicBezTo>
                        <a:pt x="117391" y="36116"/>
                        <a:pt x="109565" y="52427"/>
                        <a:pt x="92173" y="57087"/>
                      </a:cubicBezTo>
                      <a:cubicBezTo>
                        <a:pt x="84347" y="64077"/>
                        <a:pt x="80869" y="71067"/>
                        <a:pt x="73043" y="78058"/>
                      </a:cubicBezTo>
                      <a:cubicBezTo>
                        <a:pt x="69565" y="92038"/>
                        <a:pt x="68695" y="92038"/>
                        <a:pt x="57391" y="94368"/>
                      </a:cubicBezTo>
                      <a:cubicBezTo>
                        <a:pt x="52173" y="104854"/>
                        <a:pt x="49565" y="113009"/>
                        <a:pt x="41739" y="120000"/>
                      </a:cubicBezTo>
                      <a:cubicBezTo>
                        <a:pt x="36521" y="109514"/>
                        <a:pt x="32173" y="108349"/>
                        <a:pt x="22608" y="103689"/>
                      </a:cubicBezTo>
                      <a:cubicBezTo>
                        <a:pt x="20869" y="102524"/>
                        <a:pt x="17391" y="101359"/>
                        <a:pt x="17391" y="101359"/>
                      </a:cubicBezTo>
                      <a:cubicBezTo>
                        <a:pt x="8695" y="104854"/>
                        <a:pt x="12173" y="109514"/>
                        <a:pt x="19130" y="113009"/>
                      </a:cubicBezTo>
                      <a:cubicBezTo>
                        <a:pt x="12173" y="120000"/>
                        <a:pt x="7826" y="116504"/>
                        <a:pt x="0" y="113009"/>
                      </a:cubicBezTo>
                      <a:cubicBezTo>
                        <a:pt x="1739" y="101359"/>
                        <a:pt x="869" y="95533"/>
                        <a:pt x="8695" y="92038"/>
                      </a:cubicBezTo>
                      <a:cubicBezTo>
                        <a:pt x="13043" y="73398"/>
                        <a:pt x="12173" y="80388"/>
                        <a:pt x="22608" y="71067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2553" y="182"/>
                  <a:ext cx="186" cy="176"/>
                </a:xfrm>
                <a:custGeom>
                  <a:pathLst>
                    <a:path extrusionOk="0" h="120000" w="120000">
                      <a:moveTo>
                        <a:pt x="100851" y="13457"/>
                      </a:moveTo>
                      <a:cubicBezTo>
                        <a:pt x="99574" y="10093"/>
                        <a:pt x="102127" y="3364"/>
                        <a:pt x="102127" y="3364"/>
                      </a:cubicBezTo>
                      <a:cubicBezTo>
                        <a:pt x="106595" y="8971"/>
                        <a:pt x="106595" y="4485"/>
                        <a:pt x="108510" y="0"/>
                      </a:cubicBezTo>
                      <a:cubicBezTo>
                        <a:pt x="115531" y="2242"/>
                        <a:pt x="114255" y="7850"/>
                        <a:pt x="116170" y="13457"/>
                      </a:cubicBezTo>
                      <a:cubicBezTo>
                        <a:pt x="117446" y="16822"/>
                        <a:pt x="120000" y="23551"/>
                        <a:pt x="120000" y="23551"/>
                      </a:cubicBezTo>
                      <a:cubicBezTo>
                        <a:pt x="116808" y="31401"/>
                        <a:pt x="120000" y="29158"/>
                        <a:pt x="113617" y="32523"/>
                      </a:cubicBezTo>
                      <a:cubicBezTo>
                        <a:pt x="111063" y="35327"/>
                        <a:pt x="108510" y="42616"/>
                        <a:pt x="108510" y="42616"/>
                      </a:cubicBezTo>
                      <a:cubicBezTo>
                        <a:pt x="107872" y="56074"/>
                        <a:pt x="110425" y="61682"/>
                        <a:pt x="103404" y="70654"/>
                      </a:cubicBezTo>
                      <a:cubicBezTo>
                        <a:pt x="95744" y="66168"/>
                        <a:pt x="98936" y="74018"/>
                        <a:pt x="91914" y="76261"/>
                      </a:cubicBezTo>
                      <a:cubicBezTo>
                        <a:pt x="86170" y="75140"/>
                        <a:pt x="82340" y="75700"/>
                        <a:pt x="76595" y="77383"/>
                      </a:cubicBezTo>
                      <a:cubicBezTo>
                        <a:pt x="72765" y="72336"/>
                        <a:pt x="77872" y="71214"/>
                        <a:pt x="71489" y="69532"/>
                      </a:cubicBezTo>
                      <a:cubicBezTo>
                        <a:pt x="68936" y="72897"/>
                        <a:pt x="68936" y="79626"/>
                        <a:pt x="65106" y="81869"/>
                      </a:cubicBezTo>
                      <a:cubicBezTo>
                        <a:pt x="62553" y="82990"/>
                        <a:pt x="57446" y="84112"/>
                        <a:pt x="57446" y="84112"/>
                      </a:cubicBezTo>
                      <a:cubicBezTo>
                        <a:pt x="55531" y="79065"/>
                        <a:pt x="56808" y="75700"/>
                        <a:pt x="51063" y="74018"/>
                      </a:cubicBezTo>
                      <a:cubicBezTo>
                        <a:pt x="43404" y="75140"/>
                        <a:pt x="41489" y="75140"/>
                        <a:pt x="37021" y="80747"/>
                      </a:cubicBezTo>
                      <a:cubicBezTo>
                        <a:pt x="42127" y="84112"/>
                        <a:pt x="43404" y="82429"/>
                        <a:pt x="48510" y="79626"/>
                      </a:cubicBezTo>
                      <a:cubicBezTo>
                        <a:pt x="51702" y="81869"/>
                        <a:pt x="54255" y="86915"/>
                        <a:pt x="49787" y="89719"/>
                      </a:cubicBezTo>
                      <a:cubicBezTo>
                        <a:pt x="47872" y="90841"/>
                        <a:pt x="39574" y="92523"/>
                        <a:pt x="37021" y="93084"/>
                      </a:cubicBezTo>
                      <a:cubicBezTo>
                        <a:pt x="30638" y="97009"/>
                        <a:pt x="28085" y="97009"/>
                        <a:pt x="21702" y="93084"/>
                      </a:cubicBezTo>
                      <a:cubicBezTo>
                        <a:pt x="22340" y="90841"/>
                        <a:pt x="21702" y="88598"/>
                        <a:pt x="22978" y="86355"/>
                      </a:cubicBezTo>
                      <a:cubicBezTo>
                        <a:pt x="24255" y="84112"/>
                        <a:pt x="35106" y="81869"/>
                        <a:pt x="29361" y="80747"/>
                      </a:cubicBezTo>
                      <a:cubicBezTo>
                        <a:pt x="26808" y="80186"/>
                        <a:pt x="21702" y="82990"/>
                        <a:pt x="21702" y="82990"/>
                      </a:cubicBezTo>
                      <a:cubicBezTo>
                        <a:pt x="20425" y="86915"/>
                        <a:pt x="17872" y="89158"/>
                        <a:pt x="16595" y="93084"/>
                      </a:cubicBezTo>
                      <a:cubicBezTo>
                        <a:pt x="22978" y="102056"/>
                        <a:pt x="22978" y="97009"/>
                        <a:pt x="19148" y="106542"/>
                      </a:cubicBezTo>
                      <a:cubicBezTo>
                        <a:pt x="17872" y="109906"/>
                        <a:pt x="8936" y="112149"/>
                        <a:pt x="8936" y="112149"/>
                      </a:cubicBezTo>
                      <a:cubicBezTo>
                        <a:pt x="3191" y="120000"/>
                        <a:pt x="7021" y="117757"/>
                        <a:pt x="0" y="120000"/>
                      </a:cubicBezTo>
                      <a:cubicBezTo>
                        <a:pt x="1276" y="113271"/>
                        <a:pt x="3191" y="111028"/>
                        <a:pt x="5106" y="105420"/>
                      </a:cubicBezTo>
                      <a:cubicBezTo>
                        <a:pt x="3829" y="99813"/>
                        <a:pt x="1914" y="97009"/>
                        <a:pt x="0" y="91962"/>
                      </a:cubicBezTo>
                      <a:cubicBezTo>
                        <a:pt x="1914" y="87476"/>
                        <a:pt x="4468" y="88037"/>
                        <a:pt x="8936" y="85233"/>
                      </a:cubicBezTo>
                      <a:cubicBezTo>
                        <a:pt x="11489" y="79065"/>
                        <a:pt x="14680" y="78504"/>
                        <a:pt x="20425" y="75140"/>
                      </a:cubicBezTo>
                      <a:cubicBezTo>
                        <a:pt x="23617" y="71214"/>
                        <a:pt x="23617" y="68971"/>
                        <a:pt x="28085" y="66168"/>
                      </a:cubicBezTo>
                      <a:cubicBezTo>
                        <a:pt x="40851" y="67850"/>
                        <a:pt x="35106" y="68411"/>
                        <a:pt x="45957" y="65046"/>
                      </a:cubicBezTo>
                      <a:cubicBezTo>
                        <a:pt x="48510" y="64485"/>
                        <a:pt x="53617" y="62803"/>
                        <a:pt x="53617" y="62803"/>
                      </a:cubicBezTo>
                      <a:cubicBezTo>
                        <a:pt x="67021" y="66728"/>
                        <a:pt x="61914" y="47102"/>
                        <a:pt x="72765" y="43738"/>
                      </a:cubicBezTo>
                      <a:cubicBezTo>
                        <a:pt x="74680" y="48785"/>
                        <a:pt x="70212" y="49906"/>
                        <a:pt x="76595" y="51588"/>
                      </a:cubicBezTo>
                      <a:cubicBezTo>
                        <a:pt x="79787" y="47663"/>
                        <a:pt x="79787" y="45420"/>
                        <a:pt x="84255" y="42616"/>
                      </a:cubicBezTo>
                      <a:cubicBezTo>
                        <a:pt x="88085" y="38130"/>
                        <a:pt x="93191" y="36448"/>
                        <a:pt x="95744" y="30280"/>
                      </a:cubicBezTo>
                      <a:cubicBezTo>
                        <a:pt x="96382" y="28037"/>
                        <a:pt x="98297" y="23551"/>
                        <a:pt x="98297" y="23551"/>
                      </a:cubicBezTo>
                      <a:cubicBezTo>
                        <a:pt x="97021" y="22990"/>
                        <a:pt x="94468" y="22429"/>
                        <a:pt x="94468" y="21308"/>
                      </a:cubicBezTo>
                      <a:cubicBezTo>
                        <a:pt x="94468" y="20186"/>
                        <a:pt x="102765" y="18504"/>
                        <a:pt x="97021" y="17943"/>
                      </a:cubicBezTo>
                      <a:lnTo>
                        <a:pt x="100851" y="1345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2677" y="232"/>
                  <a:ext cx="14" cy="9"/>
                </a:xfrm>
                <a:custGeom>
                  <a:pathLst>
                    <a:path extrusionOk="0" h="120000" w="120000">
                      <a:moveTo>
                        <a:pt x="0" y="83076"/>
                      </a:moveTo>
                      <a:cubicBezTo>
                        <a:pt x="55384" y="0"/>
                        <a:pt x="120000" y="64615"/>
                        <a:pt x="36923" y="120000"/>
                      </a:cubicBezTo>
                      <a:cubicBezTo>
                        <a:pt x="0" y="55384"/>
                        <a:pt x="0" y="46153"/>
                        <a:pt x="0" y="8307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627" y="352"/>
                  <a:ext cx="812" cy="461"/>
                </a:xfrm>
                <a:custGeom>
                  <a:pathLst>
                    <a:path extrusionOk="0" h="120000" w="120000">
                      <a:moveTo>
                        <a:pt x="117931" y="1276"/>
                      </a:moveTo>
                      <a:cubicBezTo>
                        <a:pt x="118374" y="3191"/>
                        <a:pt x="119556" y="3404"/>
                        <a:pt x="120000" y="5531"/>
                      </a:cubicBezTo>
                      <a:cubicBezTo>
                        <a:pt x="119556" y="7659"/>
                        <a:pt x="118374" y="8723"/>
                        <a:pt x="117635" y="10638"/>
                      </a:cubicBezTo>
                      <a:cubicBezTo>
                        <a:pt x="116896" y="12978"/>
                        <a:pt x="116453" y="15106"/>
                        <a:pt x="114975" y="16595"/>
                      </a:cubicBezTo>
                      <a:cubicBezTo>
                        <a:pt x="114236" y="18085"/>
                        <a:pt x="113940" y="18723"/>
                        <a:pt x="114384" y="20425"/>
                      </a:cubicBezTo>
                      <a:cubicBezTo>
                        <a:pt x="113349" y="22765"/>
                        <a:pt x="112019" y="24255"/>
                        <a:pt x="110541" y="25957"/>
                      </a:cubicBezTo>
                      <a:cubicBezTo>
                        <a:pt x="109950" y="26595"/>
                        <a:pt x="108768" y="27659"/>
                        <a:pt x="108768" y="27659"/>
                      </a:cubicBezTo>
                      <a:cubicBezTo>
                        <a:pt x="109359" y="30000"/>
                        <a:pt x="108029" y="29787"/>
                        <a:pt x="106699" y="30212"/>
                      </a:cubicBezTo>
                      <a:cubicBezTo>
                        <a:pt x="105812" y="31489"/>
                        <a:pt x="105221" y="32127"/>
                        <a:pt x="104039" y="32765"/>
                      </a:cubicBezTo>
                      <a:cubicBezTo>
                        <a:pt x="101379" y="31914"/>
                        <a:pt x="96059" y="35957"/>
                        <a:pt x="93694" y="38297"/>
                      </a:cubicBezTo>
                      <a:cubicBezTo>
                        <a:pt x="93990" y="40212"/>
                        <a:pt x="93251" y="41063"/>
                        <a:pt x="94581" y="41702"/>
                      </a:cubicBezTo>
                      <a:cubicBezTo>
                        <a:pt x="95024" y="43617"/>
                        <a:pt x="94581" y="44042"/>
                        <a:pt x="93399" y="44680"/>
                      </a:cubicBezTo>
                      <a:cubicBezTo>
                        <a:pt x="92512" y="46595"/>
                        <a:pt x="92068" y="48085"/>
                        <a:pt x="90738" y="49361"/>
                      </a:cubicBezTo>
                      <a:cubicBezTo>
                        <a:pt x="90295" y="49148"/>
                        <a:pt x="89556" y="49574"/>
                        <a:pt x="89261" y="48936"/>
                      </a:cubicBezTo>
                      <a:cubicBezTo>
                        <a:pt x="88522" y="46808"/>
                        <a:pt x="90147" y="42340"/>
                        <a:pt x="91625" y="41702"/>
                      </a:cubicBezTo>
                      <a:cubicBezTo>
                        <a:pt x="92068" y="39787"/>
                        <a:pt x="91182" y="39787"/>
                        <a:pt x="91625" y="37872"/>
                      </a:cubicBezTo>
                      <a:cubicBezTo>
                        <a:pt x="91182" y="34893"/>
                        <a:pt x="90000" y="35744"/>
                        <a:pt x="88374" y="36595"/>
                      </a:cubicBezTo>
                      <a:cubicBezTo>
                        <a:pt x="87487" y="38297"/>
                        <a:pt x="86453" y="39361"/>
                        <a:pt x="85123" y="40000"/>
                      </a:cubicBezTo>
                      <a:cubicBezTo>
                        <a:pt x="84532" y="41276"/>
                        <a:pt x="83940" y="42553"/>
                        <a:pt x="83349" y="43829"/>
                      </a:cubicBezTo>
                      <a:cubicBezTo>
                        <a:pt x="82906" y="44680"/>
                        <a:pt x="82167" y="46382"/>
                        <a:pt x="82167" y="46382"/>
                      </a:cubicBezTo>
                      <a:cubicBezTo>
                        <a:pt x="82463" y="49787"/>
                        <a:pt x="82610" y="51702"/>
                        <a:pt x="84532" y="53617"/>
                      </a:cubicBezTo>
                      <a:cubicBezTo>
                        <a:pt x="85566" y="55744"/>
                        <a:pt x="86600" y="58085"/>
                        <a:pt x="88078" y="59574"/>
                      </a:cubicBezTo>
                      <a:cubicBezTo>
                        <a:pt x="88374" y="60851"/>
                        <a:pt x="88965" y="63404"/>
                        <a:pt x="88965" y="63404"/>
                      </a:cubicBezTo>
                      <a:cubicBezTo>
                        <a:pt x="88817" y="65531"/>
                        <a:pt x="88522" y="76808"/>
                        <a:pt x="87783" y="78297"/>
                      </a:cubicBezTo>
                      <a:cubicBezTo>
                        <a:pt x="87192" y="79574"/>
                        <a:pt x="85123" y="80425"/>
                        <a:pt x="84236" y="81276"/>
                      </a:cubicBezTo>
                      <a:cubicBezTo>
                        <a:pt x="83201" y="83617"/>
                        <a:pt x="81280" y="84255"/>
                        <a:pt x="80098" y="86382"/>
                      </a:cubicBezTo>
                      <a:cubicBezTo>
                        <a:pt x="79211" y="87872"/>
                        <a:pt x="79655" y="88723"/>
                        <a:pt x="78325" y="89361"/>
                      </a:cubicBezTo>
                      <a:cubicBezTo>
                        <a:pt x="77733" y="86808"/>
                        <a:pt x="79507" y="83191"/>
                        <a:pt x="77142" y="82127"/>
                      </a:cubicBezTo>
                      <a:cubicBezTo>
                        <a:pt x="76256" y="80212"/>
                        <a:pt x="75369" y="77446"/>
                        <a:pt x="74187" y="75744"/>
                      </a:cubicBezTo>
                      <a:cubicBezTo>
                        <a:pt x="73448" y="72553"/>
                        <a:pt x="74630" y="76595"/>
                        <a:pt x="71231" y="74042"/>
                      </a:cubicBezTo>
                      <a:cubicBezTo>
                        <a:pt x="70640" y="73617"/>
                        <a:pt x="70640" y="72127"/>
                        <a:pt x="70049" y="71489"/>
                      </a:cubicBezTo>
                      <a:cubicBezTo>
                        <a:pt x="69458" y="68723"/>
                        <a:pt x="68866" y="72765"/>
                        <a:pt x="68275" y="74042"/>
                      </a:cubicBezTo>
                      <a:cubicBezTo>
                        <a:pt x="67980" y="76170"/>
                        <a:pt x="67389" y="77234"/>
                        <a:pt x="67093" y="79574"/>
                      </a:cubicBezTo>
                      <a:cubicBezTo>
                        <a:pt x="67536" y="81489"/>
                        <a:pt x="67241" y="82340"/>
                        <a:pt x="66502" y="83829"/>
                      </a:cubicBezTo>
                      <a:cubicBezTo>
                        <a:pt x="67093" y="84893"/>
                        <a:pt x="68571" y="87446"/>
                        <a:pt x="68866" y="88936"/>
                      </a:cubicBezTo>
                      <a:cubicBezTo>
                        <a:pt x="70049" y="94255"/>
                        <a:pt x="69753" y="97446"/>
                        <a:pt x="73891" y="98723"/>
                      </a:cubicBezTo>
                      <a:cubicBezTo>
                        <a:pt x="74926" y="99787"/>
                        <a:pt x="75369" y="100851"/>
                        <a:pt x="76256" y="102127"/>
                      </a:cubicBezTo>
                      <a:cubicBezTo>
                        <a:pt x="75517" y="105106"/>
                        <a:pt x="75812" y="108297"/>
                        <a:pt x="75369" y="111489"/>
                      </a:cubicBezTo>
                      <a:cubicBezTo>
                        <a:pt x="75665" y="114255"/>
                        <a:pt x="75517" y="115106"/>
                        <a:pt x="77142" y="116595"/>
                      </a:cubicBezTo>
                      <a:cubicBezTo>
                        <a:pt x="77290" y="117446"/>
                        <a:pt x="77586" y="118297"/>
                        <a:pt x="77733" y="119148"/>
                      </a:cubicBezTo>
                      <a:cubicBezTo>
                        <a:pt x="77881" y="120000"/>
                        <a:pt x="75960" y="118297"/>
                        <a:pt x="75960" y="118297"/>
                      </a:cubicBezTo>
                      <a:cubicBezTo>
                        <a:pt x="74187" y="120000"/>
                        <a:pt x="74039" y="117234"/>
                        <a:pt x="72709" y="115744"/>
                      </a:cubicBezTo>
                      <a:cubicBezTo>
                        <a:pt x="72118" y="115106"/>
                        <a:pt x="70935" y="114042"/>
                        <a:pt x="70935" y="114042"/>
                      </a:cubicBezTo>
                      <a:cubicBezTo>
                        <a:pt x="69605" y="111063"/>
                        <a:pt x="70049" y="112553"/>
                        <a:pt x="69458" y="110212"/>
                      </a:cubicBezTo>
                      <a:cubicBezTo>
                        <a:pt x="69014" y="104468"/>
                        <a:pt x="68128" y="94893"/>
                        <a:pt x="64433" y="91489"/>
                      </a:cubicBezTo>
                      <a:cubicBezTo>
                        <a:pt x="63251" y="92127"/>
                        <a:pt x="62807" y="92127"/>
                        <a:pt x="62364" y="90212"/>
                      </a:cubicBezTo>
                      <a:cubicBezTo>
                        <a:pt x="63103" y="85957"/>
                        <a:pt x="63842" y="81489"/>
                        <a:pt x="64729" y="77446"/>
                      </a:cubicBezTo>
                      <a:cubicBezTo>
                        <a:pt x="64433" y="72978"/>
                        <a:pt x="63694" y="70212"/>
                        <a:pt x="62955" y="65957"/>
                      </a:cubicBezTo>
                      <a:cubicBezTo>
                        <a:pt x="63399" y="64255"/>
                        <a:pt x="62807" y="63829"/>
                        <a:pt x="62364" y="62127"/>
                      </a:cubicBezTo>
                      <a:cubicBezTo>
                        <a:pt x="62660" y="60000"/>
                        <a:pt x="63251" y="58936"/>
                        <a:pt x="62364" y="57021"/>
                      </a:cubicBezTo>
                      <a:cubicBezTo>
                        <a:pt x="62068" y="57234"/>
                        <a:pt x="61773" y="57234"/>
                        <a:pt x="61477" y="57446"/>
                      </a:cubicBezTo>
                      <a:cubicBezTo>
                        <a:pt x="61182" y="57872"/>
                        <a:pt x="61182" y="58510"/>
                        <a:pt x="60886" y="58723"/>
                      </a:cubicBezTo>
                      <a:cubicBezTo>
                        <a:pt x="60295" y="59148"/>
                        <a:pt x="59113" y="59574"/>
                        <a:pt x="59113" y="59574"/>
                      </a:cubicBezTo>
                      <a:cubicBezTo>
                        <a:pt x="58226" y="58297"/>
                        <a:pt x="57487" y="58297"/>
                        <a:pt x="57044" y="56595"/>
                      </a:cubicBezTo>
                      <a:cubicBezTo>
                        <a:pt x="57783" y="53404"/>
                        <a:pt x="56009" y="43829"/>
                        <a:pt x="53793" y="41702"/>
                      </a:cubicBezTo>
                      <a:cubicBezTo>
                        <a:pt x="52758" y="39574"/>
                        <a:pt x="52906" y="38723"/>
                        <a:pt x="53201" y="36170"/>
                      </a:cubicBezTo>
                      <a:cubicBezTo>
                        <a:pt x="52906" y="34042"/>
                        <a:pt x="52610" y="31276"/>
                        <a:pt x="51133" y="30638"/>
                      </a:cubicBezTo>
                      <a:cubicBezTo>
                        <a:pt x="50689" y="32765"/>
                        <a:pt x="49950" y="34042"/>
                        <a:pt x="48768" y="35319"/>
                      </a:cubicBezTo>
                      <a:cubicBezTo>
                        <a:pt x="47733" y="34893"/>
                        <a:pt x="45517" y="34042"/>
                        <a:pt x="45517" y="34042"/>
                      </a:cubicBezTo>
                      <a:cubicBezTo>
                        <a:pt x="43743" y="34468"/>
                        <a:pt x="43891" y="35319"/>
                        <a:pt x="42561" y="36595"/>
                      </a:cubicBezTo>
                      <a:cubicBezTo>
                        <a:pt x="41970" y="39361"/>
                        <a:pt x="41674" y="40638"/>
                        <a:pt x="39605" y="41702"/>
                      </a:cubicBezTo>
                      <a:cubicBezTo>
                        <a:pt x="39014" y="42553"/>
                        <a:pt x="35911" y="49148"/>
                        <a:pt x="35763" y="49361"/>
                      </a:cubicBezTo>
                      <a:cubicBezTo>
                        <a:pt x="34137" y="50851"/>
                        <a:pt x="31773" y="52553"/>
                        <a:pt x="30443" y="54468"/>
                      </a:cubicBezTo>
                      <a:cubicBezTo>
                        <a:pt x="29852" y="55319"/>
                        <a:pt x="29556" y="56382"/>
                        <a:pt x="28965" y="57021"/>
                      </a:cubicBezTo>
                      <a:cubicBezTo>
                        <a:pt x="28669" y="57234"/>
                        <a:pt x="28374" y="57234"/>
                        <a:pt x="28078" y="57446"/>
                      </a:cubicBezTo>
                      <a:cubicBezTo>
                        <a:pt x="27783" y="57659"/>
                        <a:pt x="27487" y="57872"/>
                        <a:pt x="27192" y="58297"/>
                      </a:cubicBezTo>
                      <a:cubicBezTo>
                        <a:pt x="26600" y="59148"/>
                        <a:pt x="25418" y="60851"/>
                        <a:pt x="25418" y="60851"/>
                      </a:cubicBezTo>
                      <a:cubicBezTo>
                        <a:pt x="24679" y="63829"/>
                        <a:pt x="24384" y="66808"/>
                        <a:pt x="23645" y="69787"/>
                      </a:cubicBezTo>
                      <a:cubicBezTo>
                        <a:pt x="23349" y="71276"/>
                        <a:pt x="23054" y="72553"/>
                        <a:pt x="22758" y="74042"/>
                      </a:cubicBezTo>
                      <a:cubicBezTo>
                        <a:pt x="22610" y="74468"/>
                        <a:pt x="22463" y="75319"/>
                        <a:pt x="22463" y="75319"/>
                      </a:cubicBezTo>
                      <a:cubicBezTo>
                        <a:pt x="22463" y="76382"/>
                        <a:pt x="23054" y="81702"/>
                        <a:pt x="21576" y="83404"/>
                      </a:cubicBezTo>
                      <a:cubicBezTo>
                        <a:pt x="20837" y="84468"/>
                        <a:pt x="18916" y="85957"/>
                        <a:pt x="18916" y="85957"/>
                      </a:cubicBezTo>
                      <a:cubicBezTo>
                        <a:pt x="18472" y="87659"/>
                        <a:pt x="18029" y="89574"/>
                        <a:pt x="16847" y="90212"/>
                      </a:cubicBezTo>
                      <a:cubicBezTo>
                        <a:pt x="14778" y="89148"/>
                        <a:pt x="14334" y="86170"/>
                        <a:pt x="13891" y="83404"/>
                      </a:cubicBezTo>
                      <a:cubicBezTo>
                        <a:pt x="12709" y="77021"/>
                        <a:pt x="12118" y="70638"/>
                        <a:pt x="10640" y="64255"/>
                      </a:cubicBezTo>
                      <a:cubicBezTo>
                        <a:pt x="10492" y="59787"/>
                        <a:pt x="10344" y="58510"/>
                        <a:pt x="9753" y="54893"/>
                      </a:cubicBezTo>
                      <a:cubicBezTo>
                        <a:pt x="9753" y="53404"/>
                        <a:pt x="10049" y="46595"/>
                        <a:pt x="9458" y="44255"/>
                      </a:cubicBezTo>
                      <a:cubicBezTo>
                        <a:pt x="10344" y="40638"/>
                        <a:pt x="9753" y="36808"/>
                        <a:pt x="10640" y="33191"/>
                      </a:cubicBezTo>
                      <a:cubicBezTo>
                        <a:pt x="9753" y="29574"/>
                        <a:pt x="8866" y="35744"/>
                        <a:pt x="8275" y="36595"/>
                      </a:cubicBezTo>
                      <a:cubicBezTo>
                        <a:pt x="7832" y="37234"/>
                        <a:pt x="6502" y="38297"/>
                        <a:pt x="6502" y="38297"/>
                      </a:cubicBezTo>
                      <a:cubicBezTo>
                        <a:pt x="5172" y="37659"/>
                        <a:pt x="4137" y="36808"/>
                        <a:pt x="3546" y="34468"/>
                      </a:cubicBezTo>
                      <a:cubicBezTo>
                        <a:pt x="3399" y="33617"/>
                        <a:pt x="2955" y="31914"/>
                        <a:pt x="2955" y="31914"/>
                      </a:cubicBezTo>
                      <a:cubicBezTo>
                        <a:pt x="4433" y="31489"/>
                        <a:pt x="4433" y="30425"/>
                        <a:pt x="5615" y="29361"/>
                      </a:cubicBezTo>
                      <a:cubicBezTo>
                        <a:pt x="5172" y="27234"/>
                        <a:pt x="4581" y="28297"/>
                        <a:pt x="3546" y="29361"/>
                      </a:cubicBezTo>
                      <a:cubicBezTo>
                        <a:pt x="2216" y="28723"/>
                        <a:pt x="2216" y="28085"/>
                        <a:pt x="2660" y="26382"/>
                      </a:cubicBezTo>
                      <a:cubicBezTo>
                        <a:pt x="1625" y="24255"/>
                        <a:pt x="1330" y="21489"/>
                        <a:pt x="0" y="19574"/>
                      </a:cubicBezTo>
                      <a:lnTo>
                        <a:pt x="11231" y="0"/>
                      </a:lnTo>
                      <a:lnTo>
                        <a:pt x="117931" y="127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1770" y="671"/>
                  <a:ext cx="44" cy="71"/>
                </a:xfrm>
                <a:custGeom>
                  <a:pathLst>
                    <a:path extrusionOk="0" h="120000" w="120000">
                      <a:moveTo>
                        <a:pt x="19534" y="15529"/>
                      </a:moveTo>
                      <a:cubicBezTo>
                        <a:pt x="11162" y="2823"/>
                        <a:pt x="25116" y="0"/>
                        <a:pt x="47441" y="4235"/>
                      </a:cubicBezTo>
                      <a:cubicBezTo>
                        <a:pt x="66976" y="18352"/>
                        <a:pt x="78139" y="33882"/>
                        <a:pt x="103255" y="46588"/>
                      </a:cubicBezTo>
                      <a:cubicBezTo>
                        <a:pt x="120000" y="73411"/>
                        <a:pt x="111627" y="110117"/>
                        <a:pt x="53023" y="120000"/>
                      </a:cubicBezTo>
                      <a:cubicBezTo>
                        <a:pt x="16744" y="114352"/>
                        <a:pt x="13953" y="114352"/>
                        <a:pt x="2790" y="97411"/>
                      </a:cubicBezTo>
                      <a:cubicBezTo>
                        <a:pt x="5581" y="93176"/>
                        <a:pt x="0" y="5647"/>
                        <a:pt x="19534" y="1552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2394" y="430"/>
                  <a:ext cx="42" cy="58"/>
                </a:xfrm>
                <a:custGeom>
                  <a:pathLst>
                    <a:path extrusionOk="0" h="120000" w="120000">
                      <a:moveTo>
                        <a:pt x="35454" y="45405"/>
                      </a:moveTo>
                      <a:cubicBezTo>
                        <a:pt x="40909" y="21081"/>
                        <a:pt x="38181" y="11351"/>
                        <a:pt x="79090" y="3243"/>
                      </a:cubicBezTo>
                      <a:cubicBezTo>
                        <a:pt x="92727" y="4864"/>
                        <a:pt x="109090" y="0"/>
                        <a:pt x="117272" y="6486"/>
                      </a:cubicBezTo>
                      <a:cubicBezTo>
                        <a:pt x="120000" y="9729"/>
                        <a:pt x="111818" y="34054"/>
                        <a:pt x="106363" y="42162"/>
                      </a:cubicBezTo>
                      <a:cubicBezTo>
                        <a:pt x="84545" y="69729"/>
                        <a:pt x="81818" y="102162"/>
                        <a:pt x="35454" y="120000"/>
                      </a:cubicBezTo>
                      <a:cubicBezTo>
                        <a:pt x="10909" y="115135"/>
                        <a:pt x="10909" y="110270"/>
                        <a:pt x="19090" y="97297"/>
                      </a:cubicBezTo>
                      <a:cubicBezTo>
                        <a:pt x="13636" y="81081"/>
                        <a:pt x="0" y="74594"/>
                        <a:pt x="8181" y="58378"/>
                      </a:cubicBezTo>
                      <a:cubicBezTo>
                        <a:pt x="10909" y="51891"/>
                        <a:pt x="21818" y="37297"/>
                        <a:pt x="35454" y="4540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2512" y="401"/>
                  <a:ext cx="21" cy="23"/>
                </a:xfrm>
                <a:custGeom>
                  <a:pathLst>
                    <a:path extrusionOk="0" h="120000" w="120000">
                      <a:moveTo>
                        <a:pt x="42000" y="64000"/>
                      </a:moveTo>
                      <a:cubicBezTo>
                        <a:pt x="108000" y="0"/>
                        <a:pt x="120000" y="80000"/>
                        <a:pt x="30000" y="120000"/>
                      </a:cubicBezTo>
                      <a:cubicBezTo>
                        <a:pt x="0" y="92000"/>
                        <a:pt x="6000" y="88000"/>
                        <a:pt x="42000" y="64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332" y="169"/>
                  <a:ext cx="1015" cy="865"/>
                </a:xfrm>
                <a:custGeom>
                  <a:pathLst>
                    <a:path extrusionOk="0" h="120000" w="120000">
                      <a:moveTo>
                        <a:pt x="76539" y="119784"/>
                      </a:moveTo>
                      <a:lnTo>
                        <a:pt x="84633" y="99964"/>
                      </a:lnTo>
                      <a:lnTo>
                        <a:pt x="83225" y="96732"/>
                      </a:lnTo>
                      <a:lnTo>
                        <a:pt x="85513" y="97163"/>
                      </a:lnTo>
                      <a:lnTo>
                        <a:pt x="87096" y="95008"/>
                      </a:lnTo>
                      <a:lnTo>
                        <a:pt x="87976" y="88976"/>
                      </a:lnTo>
                      <a:lnTo>
                        <a:pt x="87976" y="79928"/>
                      </a:lnTo>
                      <a:lnTo>
                        <a:pt x="54369" y="61831"/>
                      </a:lnTo>
                      <a:lnTo>
                        <a:pt x="52082" y="66355"/>
                      </a:lnTo>
                      <a:lnTo>
                        <a:pt x="49618" y="74542"/>
                      </a:lnTo>
                      <a:lnTo>
                        <a:pt x="69677" y="120000"/>
                      </a:lnTo>
                      <a:lnTo>
                        <a:pt x="53313" y="119784"/>
                      </a:lnTo>
                      <a:lnTo>
                        <a:pt x="53489" y="115475"/>
                      </a:lnTo>
                      <a:cubicBezTo>
                        <a:pt x="49970" y="112028"/>
                        <a:pt x="52082" y="109874"/>
                        <a:pt x="49618" y="106427"/>
                      </a:cubicBezTo>
                      <a:cubicBezTo>
                        <a:pt x="48563" y="102333"/>
                        <a:pt x="46979" y="100825"/>
                        <a:pt x="44516" y="97163"/>
                      </a:cubicBezTo>
                      <a:cubicBezTo>
                        <a:pt x="43812" y="96301"/>
                        <a:pt x="43108" y="95439"/>
                        <a:pt x="42580" y="94578"/>
                      </a:cubicBezTo>
                      <a:lnTo>
                        <a:pt x="41700" y="93070"/>
                      </a:lnTo>
                      <a:cubicBezTo>
                        <a:pt x="41700" y="93070"/>
                        <a:pt x="43108" y="88976"/>
                        <a:pt x="43108" y="88976"/>
                      </a:cubicBezTo>
                      <a:cubicBezTo>
                        <a:pt x="43460" y="88114"/>
                        <a:pt x="43988" y="86391"/>
                        <a:pt x="43988" y="86391"/>
                      </a:cubicBezTo>
                      <a:cubicBezTo>
                        <a:pt x="43812" y="85960"/>
                        <a:pt x="43460" y="85529"/>
                        <a:pt x="43460" y="84883"/>
                      </a:cubicBezTo>
                      <a:cubicBezTo>
                        <a:pt x="43636" y="84021"/>
                        <a:pt x="44516" y="82298"/>
                        <a:pt x="44516" y="82298"/>
                      </a:cubicBezTo>
                      <a:cubicBezTo>
                        <a:pt x="42756" y="79712"/>
                        <a:pt x="41700" y="79928"/>
                        <a:pt x="38709" y="80789"/>
                      </a:cubicBezTo>
                      <a:cubicBezTo>
                        <a:pt x="38181" y="79928"/>
                        <a:pt x="36950" y="79497"/>
                        <a:pt x="36422" y="78635"/>
                      </a:cubicBezTo>
                      <a:cubicBezTo>
                        <a:pt x="32551" y="72603"/>
                        <a:pt x="38005" y="78204"/>
                        <a:pt x="34134" y="74542"/>
                      </a:cubicBezTo>
                      <a:cubicBezTo>
                        <a:pt x="29384" y="75188"/>
                        <a:pt x="31495" y="74542"/>
                        <a:pt x="27448" y="75834"/>
                      </a:cubicBezTo>
                      <a:cubicBezTo>
                        <a:pt x="26920" y="76050"/>
                        <a:pt x="26041" y="76265"/>
                        <a:pt x="26041" y="76265"/>
                      </a:cubicBezTo>
                      <a:cubicBezTo>
                        <a:pt x="25689" y="76696"/>
                        <a:pt x="25513" y="77342"/>
                        <a:pt x="24985" y="77773"/>
                      </a:cubicBezTo>
                      <a:cubicBezTo>
                        <a:pt x="24281" y="78204"/>
                        <a:pt x="22170" y="78635"/>
                        <a:pt x="22170" y="78635"/>
                      </a:cubicBezTo>
                      <a:cubicBezTo>
                        <a:pt x="18475" y="76265"/>
                        <a:pt x="20410" y="76481"/>
                        <a:pt x="16539" y="77773"/>
                      </a:cubicBezTo>
                      <a:cubicBezTo>
                        <a:pt x="15659" y="77989"/>
                        <a:pt x="13724" y="78635"/>
                        <a:pt x="13724" y="78635"/>
                      </a:cubicBezTo>
                      <a:cubicBezTo>
                        <a:pt x="10909" y="82513"/>
                        <a:pt x="8093" y="74542"/>
                        <a:pt x="6158" y="72603"/>
                      </a:cubicBezTo>
                      <a:cubicBezTo>
                        <a:pt x="5630" y="71095"/>
                        <a:pt x="4222" y="68940"/>
                        <a:pt x="3870" y="67217"/>
                      </a:cubicBezTo>
                      <a:cubicBezTo>
                        <a:pt x="3519" y="66355"/>
                        <a:pt x="3870" y="65278"/>
                        <a:pt x="3343" y="64631"/>
                      </a:cubicBezTo>
                      <a:cubicBezTo>
                        <a:pt x="2991" y="63985"/>
                        <a:pt x="2287" y="63985"/>
                        <a:pt x="1935" y="63554"/>
                      </a:cubicBezTo>
                      <a:cubicBezTo>
                        <a:pt x="527" y="59676"/>
                        <a:pt x="2639" y="65924"/>
                        <a:pt x="879" y="59461"/>
                      </a:cubicBezTo>
                      <a:cubicBezTo>
                        <a:pt x="703" y="58599"/>
                        <a:pt x="0" y="56876"/>
                        <a:pt x="0" y="56876"/>
                      </a:cubicBezTo>
                      <a:cubicBezTo>
                        <a:pt x="527" y="54506"/>
                        <a:pt x="351" y="53429"/>
                        <a:pt x="2287" y="52351"/>
                      </a:cubicBezTo>
                      <a:cubicBezTo>
                        <a:pt x="3519" y="47612"/>
                        <a:pt x="2991" y="49766"/>
                        <a:pt x="4222" y="45888"/>
                      </a:cubicBezTo>
                      <a:cubicBezTo>
                        <a:pt x="4574" y="45026"/>
                        <a:pt x="5278" y="43087"/>
                        <a:pt x="5278" y="43087"/>
                      </a:cubicBezTo>
                      <a:cubicBezTo>
                        <a:pt x="4574" y="41364"/>
                        <a:pt x="4222" y="41149"/>
                        <a:pt x="5630" y="38994"/>
                      </a:cubicBezTo>
                      <a:cubicBezTo>
                        <a:pt x="6334" y="38132"/>
                        <a:pt x="7565" y="36409"/>
                        <a:pt x="7565" y="36409"/>
                      </a:cubicBezTo>
                      <a:cubicBezTo>
                        <a:pt x="6510" y="33393"/>
                        <a:pt x="6334" y="32962"/>
                        <a:pt x="8973" y="30807"/>
                      </a:cubicBezTo>
                      <a:cubicBezTo>
                        <a:pt x="9853" y="30161"/>
                        <a:pt x="11788" y="29084"/>
                        <a:pt x="11788" y="29084"/>
                      </a:cubicBezTo>
                      <a:cubicBezTo>
                        <a:pt x="12844" y="27791"/>
                        <a:pt x="13196" y="26283"/>
                        <a:pt x="14252" y="24991"/>
                      </a:cubicBezTo>
                      <a:cubicBezTo>
                        <a:pt x="15659" y="23052"/>
                        <a:pt x="17947" y="22621"/>
                        <a:pt x="19882" y="21328"/>
                      </a:cubicBezTo>
                      <a:cubicBezTo>
                        <a:pt x="21994" y="18312"/>
                        <a:pt x="26217" y="16373"/>
                        <a:pt x="29384" y="14434"/>
                      </a:cubicBezTo>
                      <a:cubicBezTo>
                        <a:pt x="30615" y="12710"/>
                        <a:pt x="30791" y="10771"/>
                        <a:pt x="33079" y="9910"/>
                      </a:cubicBezTo>
                      <a:cubicBezTo>
                        <a:pt x="34838" y="8402"/>
                        <a:pt x="36598" y="7755"/>
                        <a:pt x="38709" y="6463"/>
                      </a:cubicBezTo>
                      <a:cubicBezTo>
                        <a:pt x="39237" y="6032"/>
                        <a:pt x="40117" y="5385"/>
                        <a:pt x="40117" y="5385"/>
                      </a:cubicBezTo>
                      <a:cubicBezTo>
                        <a:pt x="41700" y="3447"/>
                        <a:pt x="43108" y="2154"/>
                        <a:pt x="45395" y="1292"/>
                      </a:cubicBezTo>
                      <a:cubicBezTo>
                        <a:pt x="47331" y="6678"/>
                        <a:pt x="52961" y="1292"/>
                        <a:pt x="56304" y="861"/>
                      </a:cubicBezTo>
                      <a:cubicBezTo>
                        <a:pt x="58768" y="646"/>
                        <a:pt x="61407" y="646"/>
                        <a:pt x="63870" y="430"/>
                      </a:cubicBezTo>
                      <a:cubicBezTo>
                        <a:pt x="64926" y="646"/>
                        <a:pt x="66158" y="1077"/>
                        <a:pt x="67214" y="861"/>
                      </a:cubicBezTo>
                      <a:cubicBezTo>
                        <a:pt x="68093" y="861"/>
                        <a:pt x="70029" y="0"/>
                        <a:pt x="70029" y="0"/>
                      </a:cubicBezTo>
                      <a:cubicBezTo>
                        <a:pt x="73020" y="1723"/>
                        <a:pt x="71436" y="3447"/>
                        <a:pt x="70381" y="6463"/>
                      </a:cubicBezTo>
                      <a:cubicBezTo>
                        <a:pt x="70029" y="7324"/>
                        <a:pt x="67565" y="7324"/>
                        <a:pt x="67565" y="7324"/>
                      </a:cubicBezTo>
                      <a:cubicBezTo>
                        <a:pt x="66686" y="10125"/>
                        <a:pt x="70029" y="10987"/>
                        <a:pt x="72316" y="11849"/>
                      </a:cubicBezTo>
                      <a:cubicBezTo>
                        <a:pt x="73724" y="15511"/>
                        <a:pt x="74076" y="17019"/>
                        <a:pt x="77947" y="18096"/>
                      </a:cubicBezTo>
                      <a:cubicBezTo>
                        <a:pt x="81114" y="15296"/>
                        <a:pt x="76539" y="14003"/>
                        <a:pt x="82346" y="12280"/>
                      </a:cubicBezTo>
                      <a:cubicBezTo>
                        <a:pt x="84809" y="13141"/>
                        <a:pt x="85337" y="15080"/>
                        <a:pt x="87448" y="15942"/>
                      </a:cubicBezTo>
                      <a:cubicBezTo>
                        <a:pt x="88856" y="16373"/>
                        <a:pt x="90263" y="16804"/>
                        <a:pt x="91671" y="17235"/>
                      </a:cubicBezTo>
                      <a:cubicBezTo>
                        <a:pt x="92199" y="17450"/>
                        <a:pt x="93079" y="17666"/>
                        <a:pt x="93079" y="17666"/>
                      </a:cubicBezTo>
                      <a:cubicBezTo>
                        <a:pt x="96246" y="16804"/>
                        <a:pt x="96246" y="16373"/>
                        <a:pt x="98885" y="18096"/>
                      </a:cubicBezTo>
                      <a:cubicBezTo>
                        <a:pt x="99589" y="20466"/>
                        <a:pt x="99413" y="18527"/>
                        <a:pt x="98357" y="20897"/>
                      </a:cubicBezTo>
                      <a:cubicBezTo>
                        <a:pt x="98005" y="21759"/>
                        <a:pt x="97478" y="23698"/>
                        <a:pt x="97478" y="23698"/>
                      </a:cubicBezTo>
                      <a:cubicBezTo>
                        <a:pt x="97829" y="28438"/>
                        <a:pt x="97829" y="36193"/>
                        <a:pt x="100645" y="40502"/>
                      </a:cubicBezTo>
                      <a:cubicBezTo>
                        <a:pt x="99941" y="42657"/>
                        <a:pt x="99237" y="44811"/>
                        <a:pt x="98885" y="47181"/>
                      </a:cubicBezTo>
                      <a:cubicBezTo>
                        <a:pt x="99237" y="48904"/>
                        <a:pt x="100117" y="50197"/>
                        <a:pt x="100645" y="51705"/>
                      </a:cubicBezTo>
                      <a:cubicBezTo>
                        <a:pt x="100821" y="53213"/>
                        <a:pt x="100645" y="54721"/>
                        <a:pt x="101173" y="55798"/>
                      </a:cubicBezTo>
                      <a:cubicBezTo>
                        <a:pt x="101524" y="56660"/>
                        <a:pt x="104692" y="58599"/>
                        <a:pt x="105395" y="60969"/>
                      </a:cubicBezTo>
                      <a:cubicBezTo>
                        <a:pt x="104516" y="63554"/>
                        <a:pt x="106099" y="65924"/>
                        <a:pt x="108739" y="66786"/>
                      </a:cubicBezTo>
                      <a:cubicBezTo>
                        <a:pt x="110850" y="66140"/>
                        <a:pt x="112258" y="66355"/>
                        <a:pt x="113489" y="64631"/>
                      </a:cubicBezTo>
                      <a:cubicBezTo>
                        <a:pt x="116129" y="65062"/>
                        <a:pt x="116656" y="65278"/>
                        <a:pt x="118240" y="63123"/>
                      </a:cubicBezTo>
                      <a:cubicBezTo>
                        <a:pt x="118768" y="63339"/>
                        <a:pt x="119472" y="63123"/>
                        <a:pt x="119648" y="63554"/>
                      </a:cubicBezTo>
                      <a:cubicBezTo>
                        <a:pt x="119999" y="64847"/>
                        <a:pt x="118592" y="69156"/>
                        <a:pt x="118240" y="70448"/>
                      </a:cubicBezTo>
                      <a:cubicBezTo>
                        <a:pt x="117536" y="73249"/>
                        <a:pt x="118064" y="70233"/>
                        <a:pt x="116832" y="73249"/>
                      </a:cubicBezTo>
                      <a:cubicBezTo>
                        <a:pt x="114721" y="77558"/>
                        <a:pt x="113665" y="82082"/>
                        <a:pt x="109266" y="84883"/>
                      </a:cubicBezTo>
                      <a:cubicBezTo>
                        <a:pt x="108035" y="86606"/>
                        <a:pt x="107155" y="86606"/>
                        <a:pt x="105395" y="87684"/>
                      </a:cubicBezTo>
                      <a:cubicBezTo>
                        <a:pt x="103812" y="90053"/>
                        <a:pt x="101876" y="92423"/>
                        <a:pt x="99765" y="94578"/>
                      </a:cubicBezTo>
                      <a:cubicBezTo>
                        <a:pt x="98533" y="97809"/>
                        <a:pt x="97653" y="101256"/>
                        <a:pt x="96422" y="104488"/>
                      </a:cubicBezTo>
                      <a:cubicBezTo>
                        <a:pt x="96598" y="105350"/>
                        <a:pt x="96774" y="105996"/>
                        <a:pt x="96950" y="106858"/>
                      </a:cubicBezTo>
                      <a:cubicBezTo>
                        <a:pt x="97126" y="107719"/>
                        <a:pt x="97829" y="109443"/>
                        <a:pt x="97829" y="109443"/>
                      </a:cubicBezTo>
                      <a:cubicBezTo>
                        <a:pt x="98357" y="112890"/>
                        <a:pt x="98885" y="117630"/>
                        <a:pt x="101348" y="120000"/>
                      </a:cubicBezTo>
                      <a:lnTo>
                        <a:pt x="76539" y="1197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726" y="494"/>
                  <a:ext cx="381" cy="540"/>
                </a:xfrm>
                <a:custGeom>
                  <a:pathLst>
                    <a:path extrusionOk="0" h="120000" w="120000">
                      <a:moveTo>
                        <a:pt x="113463" y="120000"/>
                      </a:moveTo>
                      <a:lnTo>
                        <a:pt x="108793" y="104092"/>
                      </a:lnTo>
                      <a:lnTo>
                        <a:pt x="101322" y="99596"/>
                      </a:lnTo>
                      <a:lnTo>
                        <a:pt x="100389" y="93025"/>
                      </a:lnTo>
                      <a:lnTo>
                        <a:pt x="97587" y="87838"/>
                      </a:lnTo>
                      <a:lnTo>
                        <a:pt x="97587" y="79193"/>
                      </a:lnTo>
                      <a:lnTo>
                        <a:pt x="96653" y="74005"/>
                      </a:lnTo>
                      <a:lnTo>
                        <a:pt x="106459" y="69855"/>
                      </a:lnTo>
                      <a:lnTo>
                        <a:pt x="120000" y="68126"/>
                      </a:lnTo>
                      <a:lnTo>
                        <a:pt x="120000" y="47031"/>
                      </a:lnTo>
                      <a:cubicBezTo>
                        <a:pt x="97587" y="41152"/>
                        <a:pt x="6070" y="0"/>
                        <a:pt x="25214" y="33198"/>
                      </a:cubicBezTo>
                      <a:cubicBezTo>
                        <a:pt x="16809" y="36657"/>
                        <a:pt x="26614" y="33544"/>
                        <a:pt x="14941" y="33890"/>
                      </a:cubicBezTo>
                      <a:cubicBezTo>
                        <a:pt x="12607" y="34236"/>
                        <a:pt x="7470" y="35273"/>
                        <a:pt x="7470" y="35273"/>
                      </a:cubicBezTo>
                      <a:lnTo>
                        <a:pt x="0" y="51527"/>
                      </a:lnTo>
                      <a:lnTo>
                        <a:pt x="43424" y="119654"/>
                      </a:lnTo>
                      <a:lnTo>
                        <a:pt x="113463" y="12000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1400" y="896"/>
                  <a:ext cx="15" cy="28"/>
                </a:xfrm>
                <a:custGeom>
                  <a:pathLst>
                    <a:path extrusionOk="0" h="120000" w="120000">
                      <a:moveTo>
                        <a:pt x="44210" y="81081"/>
                      </a:moveTo>
                      <a:cubicBezTo>
                        <a:pt x="0" y="12972"/>
                        <a:pt x="75789" y="0"/>
                        <a:pt x="120000" y="68108"/>
                      </a:cubicBezTo>
                      <a:cubicBezTo>
                        <a:pt x="88421" y="120000"/>
                        <a:pt x="113684" y="116756"/>
                        <a:pt x="44210" y="8108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1378" y="617"/>
                  <a:ext cx="21" cy="17"/>
                </a:xfrm>
                <a:custGeom>
                  <a:pathLst>
                    <a:path extrusionOk="0" h="120000" w="120000">
                      <a:moveTo>
                        <a:pt x="65454" y="72000"/>
                      </a:moveTo>
                      <a:cubicBezTo>
                        <a:pt x="70909" y="48000"/>
                        <a:pt x="65454" y="0"/>
                        <a:pt x="87272" y="0"/>
                      </a:cubicBezTo>
                      <a:cubicBezTo>
                        <a:pt x="109090" y="0"/>
                        <a:pt x="120000" y="48000"/>
                        <a:pt x="109090" y="72000"/>
                      </a:cubicBezTo>
                      <a:cubicBezTo>
                        <a:pt x="98181" y="96000"/>
                        <a:pt x="65454" y="102000"/>
                        <a:pt x="43636" y="120000"/>
                      </a:cubicBezTo>
                      <a:cubicBezTo>
                        <a:pt x="16363" y="30000"/>
                        <a:pt x="0" y="36000"/>
                        <a:pt x="65454" y="72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453" y="275"/>
                  <a:ext cx="57" cy="23"/>
                </a:xfrm>
                <a:custGeom>
                  <a:pathLst>
                    <a:path extrusionOk="0" h="120000" w="120000">
                      <a:moveTo>
                        <a:pt x="50526" y="72000"/>
                      </a:moveTo>
                      <a:cubicBezTo>
                        <a:pt x="0" y="40000"/>
                        <a:pt x="18947" y="0"/>
                        <a:pt x="67368" y="24000"/>
                      </a:cubicBezTo>
                      <a:cubicBezTo>
                        <a:pt x="96842" y="60000"/>
                        <a:pt x="119999" y="92000"/>
                        <a:pt x="75789" y="120000"/>
                      </a:cubicBezTo>
                      <a:cubicBezTo>
                        <a:pt x="44210" y="100000"/>
                        <a:pt x="50526" y="120000"/>
                        <a:pt x="50526" y="72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1160" y="50"/>
                  <a:ext cx="690" cy="568"/>
                </a:xfrm>
                <a:custGeom>
                  <a:pathLst>
                    <a:path extrusionOk="0" h="120000" w="120000">
                      <a:moveTo>
                        <a:pt x="93679" y="79310"/>
                      </a:moveTo>
                      <a:lnTo>
                        <a:pt x="81904" y="80000"/>
                      </a:lnTo>
                      <a:lnTo>
                        <a:pt x="76363" y="77931"/>
                      </a:lnTo>
                      <a:lnTo>
                        <a:pt x="68051" y="77931"/>
                      </a:lnTo>
                      <a:cubicBezTo>
                        <a:pt x="63203" y="77241"/>
                        <a:pt x="62337" y="76551"/>
                        <a:pt x="58354" y="75172"/>
                      </a:cubicBezTo>
                      <a:cubicBezTo>
                        <a:pt x="58181" y="74482"/>
                        <a:pt x="57142" y="71206"/>
                        <a:pt x="56277" y="71034"/>
                      </a:cubicBezTo>
                      <a:cubicBezTo>
                        <a:pt x="54891" y="70862"/>
                        <a:pt x="52121" y="72413"/>
                        <a:pt x="52121" y="72413"/>
                      </a:cubicBezTo>
                      <a:cubicBezTo>
                        <a:pt x="50043" y="71034"/>
                        <a:pt x="47965" y="70344"/>
                        <a:pt x="45887" y="68965"/>
                      </a:cubicBezTo>
                      <a:cubicBezTo>
                        <a:pt x="43636" y="65517"/>
                        <a:pt x="44329" y="61379"/>
                        <a:pt x="40346" y="60000"/>
                      </a:cubicBezTo>
                      <a:cubicBezTo>
                        <a:pt x="37575" y="64137"/>
                        <a:pt x="38268" y="67586"/>
                        <a:pt x="41038" y="71724"/>
                      </a:cubicBezTo>
                      <a:cubicBezTo>
                        <a:pt x="40519" y="73793"/>
                        <a:pt x="39480" y="76724"/>
                        <a:pt x="41038" y="76551"/>
                      </a:cubicBezTo>
                      <a:cubicBezTo>
                        <a:pt x="42770" y="76379"/>
                        <a:pt x="45194" y="73793"/>
                        <a:pt x="45194" y="73793"/>
                      </a:cubicBezTo>
                      <a:cubicBezTo>
                        <a:pt x="44675" y="77586"/>
                        <a:pt x="42077" y="81896"/>
                        <a:pt x="46580" y="83448"/>
                      </a:cubicBezTo>
                      <a:cubicBezTo>
                        <a:pt x="47965" y="82586"/>
                        <a:pt x="49870" y="82068"/>
                        <a:pt x="50735" y="80689"/>
                      </a:cubicBezTo>
                      <a:cubicBezTo>
                        <a:pt x="52294" y="78275"/>
                        <a:pt x="52467" y="76896"/>
                        <a:pt x="54891" y="75172"/>
                      </a:cubicBezTo>
                      <a:cubicBezTo>
                        <a:pt x="54545" y="77241"/>
                        <a:pt x="52987" y="80517"/>
                        <a:pt x="55584" y="82068"/>
                      </a:cubicBezTo>
                      <a:cubicBezTo>
                        <a:pt x="56796" y="82758"/>
                        <a:pt x="59740" y="83448"/>
                        <a:pt x="59740" y="83448"/>
                      </a:cubicBezTo>
                      <a:cubicBezTo>
                        <a:pt x="66147" y="81379"/>
                        <a:pt x="60086" y="90862"/>
                        <a:pt x="57662" y="92413"/>
                      </a:cubicBezTo>
                      <a:cubicBezTo>
                        <a:pt x="57142" y="93103"/>
                        <a:pt x="56969" y="93965"/>
                        <a:pt x="56277" y="94482"/>
                      </a:cubicBezTo>
                      <a:cubicBezTo>
                        <a:pt x="55757" y="95000"/>
                        <a:pt x="54718" y="94655"/>
                        <a:pt x="54199" y="95172"/>
                      </a:cubicBezTo>
                      <a:cubicBezTo>
                        <a:pt x="51948" y="97413"/>
                        <a:pt x="55411" y="99137"/>
                        <a:pt x="50735" y="100689"/>
                      </a:cubicBezTo>
                      <a:cubicBezTo>
                        <a:pt x="49523" y="102586"/>
                        <a:pt x="47099" y="105172"/>
                        <a:pt x="45194" y="106206"/>
                      </a:cubicBezTo>
                      <a:cubicBezTo>
                        <a:pt x="43982" y="106896"/>
                        <a:pt x="42424" y="107068"/>
                        <a:pt x="41038" y="107586"/>
                      </a:cubicBezTo>
                      <a:cubicBezTo>
                        <a:pt x="40346" y="107758"/>
                        <a:pt x="38961" y="108275"/>
                        <a:pt x="38961" y="108275"/>
                      </a:cubicBezTo>
                      <a:cubicBezTo>
                        <a:pt x="37229" y="113620"/>
                        <a:pt x="36709" y="112413"/>
                        <a:pt x="29956" y="113103"/>
                      </a:cubicBezTo>
                      <a:cubicBezTo>
                        <a:pt x="24242" y="115000"/>
                        <a:pt x="22857" y="118448"/>
                        <a:pt x="16796" y="120000"/>
                      </a:cubicBezTo>
                      <a:cubicBezTo>
                        <a:pt x="13333" y="119137"/>
                        <a:pt x="12987" y="118448"/>
                        <a:pt x="14025" y="115172"/>
                      </a:cubicBezTo>
                      <a:cubicBezTo>
                        <a:pt x="13333" y="111379"/>
                        <a:pt x="12467" y="110172"/>
                        <a:pt x="13333" y="106206"/>
                      </a:cubicBezTo>
                      <a:cubicBezTo>
                        <a:pt x="12640" y="103103"/>
                        <a:pt x="12294" y="101206"/>
                        <a:pt x="10562" y="98620"/>
                      </a:cubicBezTo>
                      <a:cubicBezTo>
                        <a:pt x="10043" y="95000"/>
                        <a:pt x="8831" y="93620"/>
                        <a:pt x="7792" y="90344"/>
                      </a:cubicBezTo>
                      <a:cubicBezTo>
                        <a:pt x="9004" y="86551"/>
                        <a:pt x="10043" y="85517"/>
                        <a:pt x="8484" y="81379"/>
                      </a:cubicBezTo>
                      <a:cubicBezTo>
                        <a:pt x="7965" y="79827"/>
                        <a:pt x="5714" y="77241"/>
                        <a:pt x="5714" y="77241"/>
                      </a:cubicBezTo>
                      <a:cubicBezTo>
                        <a:pt x="7272" y="72758"/>
                        <a:pt x="7272" y="70344"/>
                        <a:pt x="5714" y="65517"/>
                      </a:cubicBezTo>
                      <a:cubicBezTo>
                        <a:pt x="8484" y="63620"/>
                        <a:pt x="8311" y="62413"/>
                        <a:pt x="9177" y="59310"/>
                      </a:cubicBezTo>
                      <a:cubicBezTo>
                        <a:pt x="8138" y="56379"/>
                        <a:pt x="8484" y="53103"/>
                        <a:pt x="5714" y="57241"/>
                      </a:cubicBezTo>
                      <a:cubicBezTo>
                        <a:pt x="6926" y="60862"/>
                        <a:pt x="5021" y="64482"/>
                        <a:pt x="2943" y="67586"/>
                      </a:cubicBezTo>
                      <a:cubicBezTo>
                        <a:pt x="1038" y="62068"/>
                        <a:pt x="1731" y="58620"/>
                        <a:pt x="2251" y="52413"/>
                      </a:cubicBezTo>
                      <a:cubicBezTo>
                        <a:pt x="7619" y="54137"/>
                        <a:pt x="9350" y="49827"/>
                        <a:pt x="14025" y="48275"/>
                      </a:cubicBezTo>
                      <a:cubicBezTo>
                        <a:pt x="16277" y="45000"/>
                        <a:pt x="14718" y="41724"/>
                        <a:pt x="18181" y="39310"/>
                      </a:cubicBezTo>
                      <a:cubicBezTo>
                        <a:pt x="18701" y="37931"/>
                        <a:pt x="19047" y="36551"/>
                        <a:pt x="19567" y="35172"/>
                      </a:cubicBezTo>
                      <a:cubicBezTo>
                        <a:pt x="20086" y="33793"/>
                        <a:pt x="15411" y="33793"/>
                        <a:pt x="15411" y="33793"/>
                      </a:cubicBezTo>
                      <a:cubicBezTo>
                        <a:pt x="14025" y="38103"/>
                        <a:pt x="10043" y="36379"/>
                        <a:pt x="6406" y="35172"/>
                      </a:cubicBezTo>
                      <a:cubicBezTo>
                        <a:pt x="5714" y="35689"/>
                        <a:pt x="5194" y="36724"/>
                        <a:pt x="4329" y="36551"/>
                      </a:cubicBezTo>
                      <a:cubicBezTo>
                        <a:pt x="2770" y="36206"/>
                        <a:pt x="173" y="33793"/>
                        <a:pt x="173" y="33793"/>
                      </a:cubicBezTo>
                      <a:cubicBezTo>
                        <a:pt x="692" y="32068"/>
                        <a:pt x="692" y="30000"/>
                        <a:pt x="1558" y="28275"/>
                      </a:cubicBezTo>
                      <a:cubicBezTo>
                        <a:pt x="2251" y="26724"/>
                        <a:pt x="4329" y="24137"/>
                        <a:pt x="4329" y="24137"/>
                      </a:cubicBezTo>
                      <a:cubicBezTo>
                        <a:pt x="0" y="22758"/>
                        <a:pt x="4329" y="22068"/>
                        <a:pt x="6406" y="21379"/>
                      </a:cubicBezTo>
                      <a:cubicBezTo>
                        <a:pt x="10043" y="22586"/>
                        <a:pt x="12987" y="20000"/>
                        <a:pt x="16796" y="19310"/>
                      </a:cubicBezTo>
                      <a:cubicBezTo>
                        <a:pt x="23376" y="15000"/>
                        <a:pt x="27532" y="21034"/>
                        <a:pt x="34112" y="22758"/>
                      </a:cubicBezTo>
                      <a:cubicBezTo>
                        <a:pt x="35497" y="22241"/>
                        <a:pt x="36883" y="21896"/>
                        <a:pt x="38268" y="21379"/>
                      </a:cubicBezTo>
                      <a:cubicBezTo>
                        <a:pt x="38961" y="21206"/>
                        <a:pt x="39134" y="25344"/>
                        <a:pt x="40346" y="20689"/>
                      </a:cubicBezTo>
                      <a:lnTo>
                        <a:pt x="39653" y="11034"/>
                      </a:lnTo>
                      <a:lnTo>
                        <a:pt x="36190" y="6896"/>
                      </a:lnTo>
                      <a:cubicBezTo>
                        <a:pt x="42077" y="3620"/>
                        <a:pt x="41558" y="3620"/>
                        <a:pt x="45194" y="0"/>
                      </a:cubicBezTo>
                      <a:cubicBezTo>
                        <a:pt x="51428" y="2758"/>
                        <a:pt x="57662" y="5517"/>
                        <a:pt x="63896" y="8275"/>
                      </a:cubicBezTo>
                      <a:cubicBezTo>
                        <a:pt x="64588" y="8620"/>
                        <a:pt x="62510" y="7586"/>
                        <a:pt x="61818" y="7586"/>
                      </a:cubicBezTo>
                      <a:cubicBezTo>
                        <a:pt x="60432" y="7758"/>
                        <a:pt x="57662" y="8965"/>
                        <a:pt x="57662" y="8965"/>
                      </a:cubicBezTo>
                      <a:cubicBezTo>
                        <a:pt x="55757" y="11724"/>
                        <a:pt x="55064" y="12241"/>
                        <a:pt x="56969" y="15172"/>
                      </a:cubicBezTo>
                      <a:cubicBezTo>
                        <a:pt x="53333" y="20517"/>
                        <a:pt x="55930" y="20344"/>
                        <a:pt x="57662" y="25517"/>
                      </a:cubicBezTo>
                      <a:cubicBezTo>
                        <a:pt x="55411" y="27068"/>
                        <a:pt x="54372" y="28793"/>
                        <a:pt x="52121" y="30344"/>
                      </a:cubicBezTo>
                      <a:cubicBezTo>
                        <a:pt x="52987" y="36724"/>
                        <a:pt x="52467" y="36724"/>
                        <a:pt x="58354" y="37931"/>
                      </a:cubicBezTo>
                      <a:cubicBezTo>
                        <a:pt x="61991" y="37241"/>
                        <a:pt x="63722" y="36896"/>
                        <a:pt x="62510" y="33103"/>
                      </a:cubicBezTo>
                      <a:cubicBezTo>
                        <a:pt x="62683" y="30517"/>
                        <a:pt x="62683" y="27931"/>
                        <a:pt x="63203" y="25517"/>
                      </a:cubicBezTo>
                      <a:cubicBezTo>
                        <a:pt x="63376" y="24655"/>
                        <a:pt x="63896" y="22931"/>
                        <a:pt x="64588" y="23448"/>
                      </a:cubicBezTo>
                      <a:cubicBezTo>
                        <a:pt x="65627" y="24137"/>
                        <a:pt x="65108" y="25689"/>
                        <a:pt x="65281" y="26896"/>
                      </a:cubicBezTo>
                      <a:cubicBezTo>
                        <a:pt x="69956" y="25344"/>
                        <a:pt x="70822" y="20000"/>
                        <a:pt x="72207" y="15862"/>
                      </a:cubicBezTo>
                      <a:cubicBezTo>
                        <a:pt x="73073" y="13103"/>
                        <a:pt x="78441" y="12758"/>
                        <a:pt x="80519" y="12413"/>
                      </a:cubicBezTo>
                      <a:cubicBezTo>
                        <a:pt x="81731" y="15862"/>
                        <a:pt x="82597" y="16034"/>
                        <a:pt x="86060" y="15172"/>
                      </a:cubicBezTo>
                      <a:cubicBezTo>
                        <a:pt x="88658" y="13448"/>
                        <a:pt x="89177" y="12758"/>
                        <a:pt x="88138" y="9655"/>
                      </a:cubicBezTo>
                      <a:cubicBezTo>
                        <a:pt x="90562" y="7931"/>
                        <a:pt x="89523" y="7931"/>
                        <a:pt x="91601" y="8965"/>
                      </a:cubicBezTo>
                      <a:lnTo>
                        <a:pt x="120000" y="12413"/>
                      </a:lnTo>
                      <a:lnTo>
                        <a:pt x="93679" y="7931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688" y="5"/>
                  <a:ext cx="1385" cy="231"/>
                </a:xfrm>
                <a:custGeom>
                  <a:pathLst>
                    <a:path extrusionOk="0" h="120000" w="120000">
                      <a:moveTo>
                        <a:pt x="102341" y="67651"/>
                      </a:moveTo>
                      <a:cubicBezTo>
                        <a:pt x="104790" y="57986"/>
                        <a:pt x="119999" y="11275"/>
                        <a:pt x="106337" y="0"/>
                      </a:cubicBezTo>
                      <a:lnTo>
                        <a:pt x="20494" y="0"/>
                      </a:lnTo>
                      <a:cubicBezTo>
                        <a:pt x="19205" y="9664"/>
                        <a:pt x="20880" y="14496"/>
                        <a:pt x="18431" y="23355"/>
                      </a:cubicBezTo>
                      <a:cubicBezTo>
                        <a:pt x="16756" y="35436"/>
                        <a:pt x="17142" y="31409"/>
                        <a:pt x="14951" y="38657"/>
                      </a:cubicBezTo>
                      <a:cubicBezTo>
                        <a:pt x="13920" y="37046"/>
                        <a:pt x="12889" y="35436"/>
                        <a:pt x="11729" y="33825"/>
                      </a:cubicBezTo>
                      <a:cubicBezTo>
                        <a:pt x="11471" y="33020"/>
                        <a:pt x="10698" y="32214"/>
                        <a:pt x="10698" y="32214"/>
                      </a:cubicBezTo>
                      <a:cubicBezTo>
                        <a:pt x="9795" y="32214"/>
                        <a:pt x="8764" y="31409"/>
                        <a:pt x="7991" y="33825"/>
                      </a:cubicBezTo>
                      <a:cubicBezTo>
                        <a:pt x="6960" y="36241"/>
                        <a:pt x="5929" y="49127"/>
                        <a:pt x="4897" y="53959"/>
                      </a:cubicBezTo>
                      <a:cubicBezTo>
                        <a:pt x="4124" y="57181"/>
                        <a:pt x="3480" y="59597"/>
                        <a:pt x="2835" y="62013"/>
                      </a:cubicBezTo>
                      <a:cubicBezTo>
                        <a:pt x="2062" y="65234"/>
                        <a:pt x="644" y="69261"/>
                        <a:pt x="644" y="69261"/>
                      </a:cubicBezTo>
                      <a:cubicBezTo>
                        <a:pt x="1160" y="76510"/>
                        <a:pt x="902" y="78120"/>
                        <a:pt x="0" y="84563"/>
                      </a:cubicBezTo>
                      <a:cubicBezTo>
                        <a:pt x="2191" y="86174"/>
                        <a:pt x="2835" y="86174"/>
                        <a:pt x="2062" y="96644"/>
                      </a:cubicBezTo>
                      <a:cubicBezTo>
                        <a:pt x="3480" y="98255"/>
                        <a:pt x="6186" y="93422"/>
                        <a:pt x="7604" y="92617"/>
                      </a:cubicBezTo>
                      <a:cubicBezTo>
                        <a:pt x="9151" y="90201"/>
                        <a:pt x="9409" y="94228"/>
                        <a:pt x="10698" y="89395"/>
                      </a:cubicBezTo>
                      <a:cubicBezTo>
                        <a:pt x="11471" y="77315"/>
                        <a:pt x="10698" y="80536"/>
                        <a:pt x="12502" y="77315"/>
                      </a:cubicBezTo>
                      <a:cubicBezTo>
                        <a:pt x="12889" y="75704"/>
                        <a:pt x="13276" y="74899"/>
                        <a:pt x="13533" y="72483"/>
                      </a:cubicBezTo>
                      <a:cubicBezTo>
                        <a:pt x="13662" y="70872"/>
                        <a:pt x="13662" y="68456"/>
                        <a:pt x="13920" y="67651"/>
                      </a:cubicBezTo>
                      <a:cubicBezTo>
                        <a:pt x="14436" y="64429"/>
                        <a:pt x="18045" y="55570"/>
                        <a:pt x="19076" y="53959"/>
                      </a:cubicBezTo>
                      <a:cubicBezTo>
                        <a:pt x="20622" y="41879"/>
                        <a:pt x="19720" y="45100"/>
                        <a:pt x="21525" y="41879"/>
                      </a:cubicBezTo>
                      <a:cubicBezTo>
                        <a:pt x="22943" y="44295"/>
                        <a:pt x="23071" y="49932"/>
                        <a:pt x="24618" y="46711"/>
                      </a:cubicBezTo>
                      <a:cubicBezTo>
                        <a:pt x="25649" y="41879"/>
                        <a:pt x="26552" y="41073"/>
                        <a:pt x="27712" y="37046"/>
                      </a:cubicBezTo>
                      <a:cubicBezTo>
                        <a:pt x="29129" y="46711"/>
                        <a:pt x="27969" y="37046"/>
                        <a:pt x="28743" y="55570"/>
                      </a:cubicBezTo>
                      <a:cubicBezTo>
                        <a:pt x="29129" y="63624"/>
                        <a:pt x="30032" y="68456"/>
                        <a:pt x="30547" y="75704"/>
                      </a:cubicBezTo>
                      <a:cubicBezTo>
                        <a:pt x="29258" y="80536"/>
                        <a:pt x="29516" y="83758"/>
                        <a:pt x="28098" y="86174"/>
                      </a:cubicBezTo>
                      <a:cubicBezTo>
                        <a:pt x="26680" y="96644"/>
                        <a:pt x="26165" y="91006"/>
                        <a:pt x="24232" y="87785"/>
                      </a:cubicBezTo>
                      <a:cubicBezTo>
                        <a:pt x="24618" y="94228"/>
                        <a:pt x="25778" y="102281"/>
                        <a:pt x="27067" y="106308"/>
                      </a:cubicBezTo>
                      <a:cubicBezTo>
                        <a:pt x="28098" y="91812"/>
                        <a:pt x="27196" y="98255"/>
                        <a:pt x="29774" y="91006"/>
                      </a:cubicBezTo>
                      <a:cubicBezTo>
                        <a:pt x="30547" y="89395"/>
                        <a:pt x="31965" y="84563"/>
                        <a:pt x="31965" y="84563"/>
                      </a:cubicBezTo>
                      <a:cubicBezTo>
                        <a:pt x="31965" y="80536"/>
                        <a:pt x="31707" y="75704"/>
                        <a:pt x="32223" y="72483"/>
                      </a:cubicBezTo>
                      <a:cubicBezTo>
                        <a:pt x="32610" y="70872"/>
                        <a:pt x="32738" y="77315"/>
                        <a:pt x="33254" y="77315"/>
                      </a:cubicBezTo>
                      <a:cubicBezTo>
                        <a:pt x="33770" y="78120"/>
                        <a:pt x="34027" y="75704"/>
                        <a:pt x="34285" y="74093"/>
                      </a:cubicBezTo>
                      <a:cubicBezTo>
                        <a:pt x="33770" y="66040"/>
                        <a:pt x="32481" y="62013"/>
                        <a:pt x="31965" y="53959"/>
                      </a:cubicBezTo>
                      <a:cubicBezTo>
                        <a:pt x="32223" y="50738"/>
                        <a:pt x="32867" y="46711"/>
                        <a:pt x="32610" y="43489"/>
                      </a:cubicBezTo>
                      <a:cubicBezTo>
                        <a:pt x="32352" y="40268"/>
                        <a:pt x="31965" y="33825"/>
                        <a:pt x="31965" y="33825"/>
                      </a:cubicBezTo>
                      <a:cubicBezTo>
                        <a:pt x="32996" y="25771"/>
                        <a:pt x="33383" y="28187"/>
                        <a:pt x="34285" y="35436"/>
                      </a:cubicBezTo>
                      <a:cubicBezTo>
                        <a:pt x="34801" y="45100"/>
                        <a:pt x="35574" y="49127"/>
                        <a:pt x="36734" y="57181"/>
                      </a:cubicBezTo>
                      <a:cubicBezTo>
                        <a:pt x="36219" y="65234"/>
                        <a:pt x="37250" y="66040"/>
                        <a:pt x="35703" y="70872"/>
                      </a:cubicBezTo>
                      <a:cubicBezTo>
                        <a:pt x="33770" y="85369"/>
                        <a:pt x="35832" y="66845"/>
                        <a:pt x="35316" y="81342"/>
                      </a:cubicBezTo>
                      <a:cubicBezTo>
                        <a:pt x="35316" y="84563"/>
                        <a:pt x="34543" y="87785"/>
                        <a:pt x="34285" y="91006"/>
                      </a:cubicBezTo>
                      <a:cubicBezTo>
                        <a:pt x="34801" y="98255"/>
                        <a:pt x="34543" y="100671"/>
                        <a:pt x="33641" y="106308"/>
                      </a:cubicBezTo>
                      <a:cubicBezTo>
                        <a:pt x="34543" y="120000"/>
                        <a:pt x="36348" y="107919"/>
                        <a:pt x="38152" y="104697"/>
                      </a:cubicBezTo>
                      <a:cubicBezTo>
                        <a:pt x="38539" y="98255"/>
                        <a:pt x="38023" y="95838"/>
                        <a:pt x="38539" y="89395"/>
                      </a:cubicBezTo>
                      <a:cubicBezTo>
                        <a:pt x="38152" y="84563"/>
                        <a:pt x="37121" y="78120"/>
                        <a:pt x="38539" y="74093"/>
                      </a:cubicBezTo>
                      <a:cubicBezTo>
                        <a:pt x="39054" y="72483"/>
                        <a:pt x="40601" y="70872"/>
                        <a:pt x="40601" y="70872"/>
                      </a:cubicBezTo>
                      <a:cubicBezTo>
                        <a:pt x="42019" y="73288"/>
                        <a:pt x="41890" y="76510"/>
                        <a:pt x="42663" y="82953"/>
                      </a:cubicBezTo>
                      <a:cubicBezTo>
                        <a:pt x="43694" y="67651"/>
                        <a:pt x="42663" y="72483"/>
                        <a:pt x="46530" y="74093"/>
                      </a:cubicBezTo>
                      <a:cubicBezTo>
                        <a:pt x="45757" y="61208"/>
                        <a:pt x="47046" y="61208"/>
                        <a:pt x="49237" y="58791"/>
                      </a:cubicBezTo>
                      <a:cubicBezTo>
                        <a:pt x="49366" y="57181"/>
                        <a:pt x="49881" y="45906"/>
                        <a:pt x="50655" y="43489"/>
                      </a:cubicBezTo>
                      <a:cubicBezTo>
                        <a:pt x="51299" y="41879"/>
                        <a:pt x="52717" y="40268"/>
                        <a:pt x="52717" y="40268"/>
                      </a:cubicBezTo>
                      <a:cubicBezTo>
                        <a:pt x="55424" y="43489"/>
                        <a:pt x="53233" y="46711"/>
                        <a:pt x="55553" y="50738"/>
                      </a:cubicBezTo>
                      <a:cubicBezTo>
                        <a:pt x="55810" y="49127"/>
                        <a:pt x="56068" y="45906"/>
                        <a:pt x="56584" y="45100"/>
                      </a:cubicBezTo>
                      <a:cubicBezTo>
                        <a:pt x="57357" y="44295"/>
                        <a:pt x="58259" y="49127"/>
                        <a:pt x="58904" y="46711"/>
                      </a:cubicBezTo>
                      <a:cubicBezTo>
                        <a:pt x="59419" y="45906"/>
                        <a:pt x="58904" y="41879"/>
                        <a:pt x="58646" y="40268"/>
                      </a:cubicBezTo>
                      <a:cubicBezTo>
                        <a:pt x="58131" y="37852"/>
                        <a:pt x="57228" y="37852"/>
                        <a:pt x="56584" y="37046"/>
                      </a:cubicBezTo>
                      <a:cubicBezTo>
                        <a:pt x="56197" y="36241"/>
                        <a:pt x="55553" y="35436"/>
                        <a:pt x="55553" y="35436"/>
                      </a:cubicBezTo>
                      <a:cubicBezTo>
                        <a:pt x="56713" y="30604"/>
                        <a:pt x="57099" y="28993"/>
                        <a:pt x="58646" y="32214"/>
                      </a:cubicBezTo>
                      <a:cubicBezTo>
                        <a:pt x="59419" y="30604"/>
                        <a:pt x="60193" y="28187"/>
                        <a:pt x="61095" y="28187"/>
                      </a:cubicBezTo>
                      <a:cubicBezTo>
                        <a:pt x="62255" y="28993"/>
                        <a:pt x="65864" y="34630"/>
                        <a:pt x="66895" y="37046"/>
                      </a:cubicBezTo>
                      <a:cubicBezTo>
                        <a:pt x="67926" y="39463"/>
                        <a:pt x="70118" y="43489"/>
                        <a:pt x="70118" y="43489"/>
                      </a:cubicBezTo>
                      <a:cubicBezTo>
                        <a:pt x="70633" y="43489"/>
                        <a:pt x="72180" y="41879"/>
                        <a:pt x="72824" y="40268"/>
                      </a:cubicBezTo>
                      <a:cubicBezTo>
                        <a:pt x="73469" y="37852"/>
                        <a:pt x="74887" y="33825"/>
                        <a:pt x="74887" y="33825"/>
                      </a:cubicBezTo>
                      <a:cubicBezTo>
                        <a:pt x="75402" y="33825"/>
                        <a:pt x="77078" y="35436"/>
                        <a:pt x="77336" y="38657"/>
                      </a:cubicBezTo>
                      <a:cubicBezTo>
                        <a:pt x="77722" y="44295"/>
                        <a:pt x="75918" y="49127"/>
                        <a:pt x="75273" y="50738"/>
                      </a:cubicBezTo>
                      <a:cubicBezTo>
                        <a:pt x="74242" y="55570"/>
                        <a:pt x="73211" y="55570"/>
                        <a:pt x="72824" y="62013"/>
                      </a:cubicBezTo>
                      <a:cubicBezTo>
                        <a:pt x="73211" y="69261"/>
                        <a:pt x="72696" y="74093"/>
                        <a:pt x="73211" y="81342"/>
                      </a:cubicBezTo>
                      <a:cubicBezTo>
                        <a:pt x="73984" y="74899"/>
                        <a:pt x="74371" y="73288"/>
                        <a:pt x="75918" y="75704"/>
                      </a:cubicBezTo>
                      <a:cubicBezTo>
                        <a:pt x="76691" y="86979"/>
                        <a:pt x="77593" y="74899"/>
                        <a:pt x="78754" y="70872"/>
                      </a:cubicBezTo>
                      <a:cubicBezTo>
                        <a:pt x="79011" y="69261"/>
                        <a:pt x="79011" y="66845"/>
                        <a:pt x="79398" y="66040"/>
                      </a:cubicBezTo>
                      <a:cubicBezTo>
                        <a:pt x="79656" y="64429"/>
                        <a:pt x="80171" y="65234"/>
                        <a:pt x="80429" y="64429"/>
                      </a:cubicBezTo>
                      <a:cubicBezTo>
                        <a:pt x="80687" y="62818"/>
                        <a:pt x="80687" y="60402"/>
                        <a:pt x="80816" y="58791"/>
                      </a:cubicBezTo>
                      <a:cubicBezTo>
                        <a:pt x="81460" y="52348"/>
                        <a:pt x="82234" y="50738"/>
                        <a:pt x="83523" y="49127"/>
                      </a:cubicBezTo>
                      <a:cubicBezTo>
                        <a:pt x="85585" y="49932"/>
                        <a:pt x="88163" y="55570"/>
                        <a:pt x="90225" y="55570"/>
                      </a:cubicBezTo>
                      <a:lnTo>
                        <a:pt x="102341" y="6765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971" y="91"/>
                  <a:ext cx="29" cy="25"/>
                </a:xfrm>
                <a:custGeom>
                  <a:pathLst>
                    <a:path extrusionOk="0" h="120000" w="120000">
                      <a:moveTo>
                        <a:pt x="11612" y="112000"/>
                      </a:moveTo>
                      <a:cubicBezTo>
                        <a:pt x="30967" y="32000"/>
                        <a:pt x="46451" y="24000"/>
                        <a:pt x="120000" y="0"/>
                      </a:cubicBezTo>
                      <a:cubicBezTo>
                        <a:pt x="112258" y="20000"/>
                        <a:pt x="96774" y="88000"/>
                        <a:pt x="73548" y="96000"/>
                      </a:cubicBezTo>
                      <a:cubicBezTo>
                        <a:pt x="0" y="120000"/>
                        <a:pt x="11612" y="36000"/>
                        <a:pt x="11612" y="112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2" name="Shape 222"/>
                <p:cNvSpPr/>
                <p:nvPr/>
              </p:nvSpPr>
              <p:spPr>
                <a:xfrm>
                  <a:off x="935" y="125"/>
                  <a:ext cx="44" cy="27"/>
                </a:xfrm>
                <a:custGeom>
                  <a:pathLst>
                    <a:path extrusionOk="0" h="120000" w="120000">
                      <a:moveTo>
                        <a:pt x="16363" y="120000"/>
                      </a:moveTo>
                      <a:cubicBezTo>
                        <a:pt x="0" y="52500"/>
                        <a:pt x="19090" y="37500"/>
                        <a:pt x="60000" y="0"/>
                      </a:cubicBezTo>
                      <a:cubicBezTo>
                        <a:pt x="73636" y="3750"/>
                        <a:pt x="95454" y="0"/>
                        <a:pt x="103636" y="15000"/>
                      </a:cubicBezTo>
                      <a:cubicBezTo>
                        <a:pt x="120000" y="48750"/>
                        <a:pt x="43636" y="120000"/>
                        <a:pt x="16363" y="120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1081" y="225"/>
                  <a:ext cx="74" cy="14"/>
                </a:xfrm>
                <a:custGeom>
                  <a:pathLst>
                    <a:path extrusionOk="0" h="120000" w="120000">
                      <a:moveTo>
                        <a:pt x="58421" y="120000"/>
                      </a:moveTo>
                      <a:cubicBezTo>
                        <a:pt x="39473" y="93333"/>
                        <a:pt x="0" y="66666"/>
                        <a:pt x="39473" y="13333"/>
                      </a:cubicBezTo>
                      <a:cubicBezTo>
                        <a:pt x="120000" y="60000"/>
                        <a:pt x="72631" y="0"/>
                        <a:pt x="58421" y="120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>
                  <a:off x="1210" y="223"/>
                  <a:ext cx="42" cy="36"/>
                </a:xfrm>
                <a:custGeom>
                  <a:pathLst>
                    <a:path extrusionOk="0" h="120000" w="120000">
                      <a:moveTo>
                        <a:pt x="0" y="57272"/>
                      </a:moveTo>
                      <a:cubicBezTo>
                        <a:pt x="11428" y="46363"/>
                        <a:pt x="20000" y="30000"/>
                        <a:pt x="34285" y="24545"/>
                      </a:cubicBezTo>
                      <a:cubicBezTo>
                        <a:pt x="120000" y="0"/>
                        <a:pt x="65714" y="120000"/>
                        <a:pt x="0" y="5727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864" y="123"/>
                  <a:ext cx="33" cy="23"/>
                </a:xfrm>
                <a:custGeom>
                  <a:pathLst>
                    <a:path extrusionOk="0" h="120000" w="120000">
                      <a:moveTo>
                        <a:pt x="27096" y="88000"/>
                      </a:moveTo>
                      <a:cubicBezTo>
                        <a:pt x="0" y="0"/>
                        <a:pt x="58064" y="24000"/>
                        <a:pt x="120000" y="40000"/>
                      </a:cubicBezTo>
                      <a:cubicBezTo>
                        <a:pt x="54193" y="64000"/>
                        <a:pt x="58064" y="120000"/>
                        <a:pt x="27096" y="8800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226" name="Shape 226"/>
              <p:cNvGrpSpPr/>
              <p:nvPr/>
            </p:nvGrpSpPr>
            <p:grpSpPr>
              <a:xfrm>
                <a:off x="7" y="5"/>
                <a:ext cx="5738" cy="1022"/>
                <a:chOff x="1056" y="111"/>
                <a:chExt cx="2447" cy="418"/>
              </a:xfrm>
            </p:grpSpPr>
            <p:cxnSp>
              <p:nvCxnSpPr>
                <p:cNvPr id="227" name="Shape 227"/>
                <p:cNvCxnSpPr/>
                <p:nvPr/>
              </p:nvCxnSpPr>
              <p:spPr>
                <a:xfrm>
                  <a:off x="1056" y="331"/>
                  <a:ext cx="244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Shape 228"/>
                <p:cNvCxnSpPr/>
                <p:nvPr/>
              </p:nvCxnSpPr>
              <p:spPr>
                <a:xfrm>
                  <a:off x="1253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9" name="Shape 229"/>
                <p:cNvCxnSpPr/>
                <p:nvPr/>
              </p:nvCxnSpPr>
              <p:spPr>
                <a:xfrm>
                  <a:off x="1481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" name="Shape 230"/>
                <p:cNvCxnSpPr/>
                <p:nvPr/>
              </p:nvCxnSpPr>
              <p:spPr>
                <a:xfrm>
                  <a:off x="1710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1" name="Shape 231"/>
                <p:cNvCxnSpPr/>
                <p:nvPr/>
              </p:nvCxnSpPr>
              <p:spPr>
                <a:xfrm>
                  <a:off x="1937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2" name="Shape 232"/>
                <p:cNvCxnSpPr/>
                <p:nvPr/>
              </p:nvCxnSpPr>
              <p:spPr>
                <a:xfrm>
                  <a:off x="2165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Shape 233"/>
                <p:cNvCxnSpPr/>
                <p:nvPr/>
              </p:nvCxnSpPr>
              <p:spPr>
                <a:xfrm>
                  <a:off x="2394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" name="Shape 234"/>
                <p:cNvCxnSpPr/>
                <p:nvPr/>
              </p:nvCxnSpPr>
              <p:spPr>
                <a:xfrm>
                  <a:off x="2621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5" name="Shape 235"/>
                <p:cNvCxnSpPr/>
                <p:nvPr/>
              </p:nvCxnSpPr>
              <p:spPr>
                <a:xfrm>
                  <a:off x="2850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6" name="Shape 236"/>
                <p:cNvCxnSpPr/>
                <p:nvPr/>
              </p:nvCxnSpPr>
              <p:spPr>
                <a:xfrm>
                  <a:off x="3078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7" name="Shape 237"/>
                <p:cNvCxnSpPr/>
                <p:nvPr/>
              </p:nvCxnSpPr>
              <p:spPr>
                <a:xfrm>
                  <a:off x="3306" y="111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8" name="Shape 238"/>
              <p:cNvGrpSpPr/>
              <p:nvPr/>
            </p:nvGrpSpPr>
            <p:grpSpPr>
              <a:xfrm>
                <a:off x="363" y="0"/>
                <a:ext cx="4919" cy="1033"/>
                <a:chOff x="1207" y="109"/>
                <a:chExt cx="2098" cy="422"/>
              </a:xfrm>
            </p:grpSpPr>
            <p:cxnSp>
              <p:nvCxnSpPr>
                <p:cNvPr id="239" name="Shape 239"/>
                <p:cNvCxnSpPr/>
                <p:nvPr/>
              </p:nvCxnSpPr>
              <p:spPr>
                <a:xfrm>
                  <a:off x="2850" y="110"/>
                  <a:ext cx="0" cy="1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0" name="Shape 240"/>
                <p:cNvCxnSpPr/>
                <p:nvPr/>
              </p:nvCxnSpPr>
              <p:spPr>
                <a:xfrm>
                  <a:off x="2971" y="331"/>
                  <a:ext cx="7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1" name="Shape 241"/>
                <p:cNvCxnSpPr/>
                <p:nvPr/>
              </p:nvCxnSpPr>
              <p:spPr>
                <a:xfrm>
                  <a:off x="3078" y="350"/>
                  <a:ext cx="0" cy="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Shape 242"/>
                <p:cNvCxnSpPr/>
                <p:nvPr/>
              </p:nvCxnSpPr>
              <p:spPr>
                <a:xfrm>
                  <a:off x="3306" y="450"/>
                  <a:ext cx="0" cy="7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Shape 243"/>
                <p:cNvCxnSpPr/>
                <p:nvPr/>
              </p:nvCxnSpPr>
              <p:spPr>
                <a:xfrm>
                  <a:off x="2165" y="113"/>
                  <a:ext cx="0" cy="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Shape 244"/>
                <p:cNvCxnSpPr/>
                <p:nvPr/>
              </p:nvCxnSpPr>
              <p:spPr>
                <a:xfrm>
                  <a:off x="1937" y="111"/>
                  <a:ext cx="0" cy="3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Shape 245"/>
                <p:cNvCxnSpPr/>
                <p:nvPr/>
              </p:nvCxnSpPr>
              <p:spPr>
                <a:xfrm rot="10800000">
                  <a:off x="1911" y="331"/>
                  <a:ext cx="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6" name="Shape 246"/>
                <p:cNvCxnSpPr/>
                <p:nvPr/>
              </p:nvCxnSpPr>
              <p:spPr>
                <a:xfrm>
                  <a:off x="1778" y="331"/>
                  <a:ext cx="5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Shape 247"/>
                <p:cNvCxnSpPr/>
                <p:nvPr/>
              </p:nvCxnSpPr>
              <p:spPr>
                <a:xfrm rot="10800000">
                  <a:off x="1578" y="331"/>
                  <a:ext cx="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Shape 248"/>
                <p:cNvCxnSpPr/>
                <p:nvPr/>
              </p:nvCxnSpPr>
              <p:spPr>
                <a:xfrm>
                  <a:off x="1207" y="331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>
                  <a:off x="1480" y="233"/>
                  <a:ext cx="0" cy="2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Shape 250"/>
                <p:cNvCxnSpPr/>
                <p:nvPr/>
              </p:nvCxnSpPr>
              <p:spPr>
                <a:xfrm>
                  <a:off x="1253" y="251"/>
                  <a:ext cx="0" cy="15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Shape 251"/>
                <p:cNvCxnSpPr/>
                <p:nvPr/>
              </p:nvCxnSpPr>
              <p:spPr>
                <a:xfrm rot="10800000">
                  <a:off x="1481" y="109"/>
                  <a:ext cx="0" cy="2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Shape 252"/>
                <p:cNvCxnSpPr/>
                <p:nvPr/>
              </p:nvCxnSpPr>
              <p:spPr>
                <a:xfrm>
                  <a:off x="1710" y="179"/>
                  <a:ext cx="0" cy="9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Shape 253"/>
                <p:cNvCxnSpPr/>
                <p:nvPr/>
              </p:nvCxnSpPr>
              <p:spPr>
                <a:xfrm rot="10800000">
                  <a:off x="1710" y="111"/>
                  <a:ext cx="0" cy="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pic>
          <p:nvPicPr>
            <p:cNvPr descr="earth" id="254" name="Shape 25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5" y="1565"/>
              <a:ext cx="690" cy="6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Shape 255"/>
          <p:cNvSpPr txBox="1"/>
          <p:nvPr>
            <p:ph type="ctrTitle"/>
          </p:nvPr>
        </p:nvSpPr>
        <p:spPr>
          <a:xfrm>
            <a:off x="2438400" y="1828800"/>
            <a:ext cx="9245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7112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4267200" y="624840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 rot="5400000">
            <a:off x="4038599" y="-976311"/>
            <a:ext cx="41148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 rot="5400000">
            <a:off x="7242969" y="2228057"/>
            <a:ext cx="5332412" cy="2736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 rot="5400000">
            <a:off x="1666611" y="-408250"/>
            <a:ext cx="5332412" cy="8009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31850" y="1709739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831850" y="4589464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2147888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6197600" y="2147888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40316" y="36512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6172200" y="1681163"/>
            <a:ext cx="51837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4" type="body"/>
          </p:nvPr>
        </p:nvSpPr>
        <p:spPr>
          <a:xfrm>
            <a:off x="6172200" y="2505075"/>
            <a:ext cx="51837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840317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40317" y="457200"/>
            <a:ext cx="393276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6" name="Shape 306"/>
          <p:cNvSpPr/>
          <p:nvPr>
            <p:ph idx="2" type="pic"/>
          </p:nvPr>
        </p:nvSpPr>
        <p:spPr>
          <a:xfrm>
            <a:off x="518371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27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1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524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144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165600" y="6292850"/>
            <a:ext cx="3860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737600" y="6292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grpSp>
        <p:nvGrpSpPr>
          <p:cNvPr id="11" name="Shape 11"/>
          <p:cNvGrpSpPr/>
          <p:nvPr/>
        </p:nvGrpSpPr>
        <p:grpSpPr>
          <a:xfrm>
            <a:off x="349250" y="87313"/>
            <a:ext cx="11317815" cy="831850"/>
            <a:chOff x="164" y="55"/>
            <a:chExt cx="5346" cy="524"/>
          </a:xfrm>
        </p:grpSpPr>
        <p:grpSp>
          <p:nvGrpSpPr>
            <p:cNvPr id="12" name="Shape 12"/>
            <p:cNvGrpSpPr/>
            <p:nvPr/>
          </p:nvGrpSpPr>
          <p:grpSpPr>
            <a:xfrm>
              <a:off x="663" y="103"/>
              <a:ext cx="4847" cy="432"/>
              <a:chOff x="663" y="103"/>
              <a:chExt cx="4847" cy="432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663" y="103"/>
                <a:ext cx="4847" cy="432"/>
              </a:xfrm>
              <a:custGeom>
                <a:pathLst>
                  <a:path extrusionOk="0" h="120000" w="120000">
                    <a:moveTo>
                      <a:pt x="120000" y="13333"/>
                    </a:moveTo>
                    <a:lnTo>
                      <a:pt x="120000" y="120000"/>
                    </a:lnTo>
                    <a:cubicBezTo>
                      <a:pt x="120000" y="120000"/>
                      <a:pt x="60000" y="120000"/>
                      <a:pt x="0" y="120000"/>
                    </a:cubicBezTo>
                    <a:cubicBezTo>
                      <a:pt x="3985" y="95833"/>
                      <a:pt x="4183" y="16944"/>
                      <a:pt x="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lnTo>
                      <a:pt x="120000" y="13333"/>
                    </a:lnTo>
                    <a:close/>
                  </a:path>
                </a:pathLst>
              </a:custGeom>
              <a:solidFill>
                <a:schemeClr val="hlink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4" name="Shape 14"/>
              <p:cNvGrpSpPr/>
              <p:nvPr/>
            </p:nvGrpSpPr>
            <p:grpSpPr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5" name="Shape 15"/>
                <p:cNvGrpSpPr/>
                <p:nvPr/>
              </p:nvGrpSpPr>
              <p:grpSpPr>
                <a:xfrm>
                  <a:off x="1021" y="241"/>
                  <a:ext cx="2207" cy="427"/>
                  <a:chOff x="1021" y="241"/>
                  <a:chExt cx="2207" cy="427"/>
                </a:xfrm>
              </p:grpSpPr>
              <p:sp>
                <p:nvSpPr>
                  <p:cNvPr id="16" name="Shape 16"/>
                  <p:cNvSpPr/>
                  <p:nvPr/>
                </p:nvSpPr>
                <p:spPr>
                  <a:xfrm>
                    <a:off x="2256" y="632"/>
                    <a:ext cx="7" cy="7"/>
                  </a:xfrm>
                  <a:custGeom>
                    <a:pathLst>
                      <a:path extrusionOk="0" h="120000" w="120000">
                        <a:moveTo>
                          <a:pt x="40000" y="57391"/>
                        </a:moveTo>
                        <a:cubicBezTo>
                          <a:pt x="16000" y="5217"/>
                          <a:pt x="56000" y="0"/>
                          <a:pt x="120000" y="26086"/>
                        </a:cubicBezTo>
                        <a:cubicBezTo>
                          <a:pt x="112000" y="46956"/>
                          <a:pt x="120000" y="67826"/>
                          <a:pt x="104000" y="88695"/>
                        </a:cubicBezTo>
                        <a:cubicBezTo>
                          <a:pt x="72000" y="120000"/>
                          <a:pt x="0" y="83478"/>
                          <a:pt x="40000" y="5739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7" name="Shape 17"/>
                  <p:cNvSpPr/>
                  <p:nvPr/>
                </p:nvSpPr>
                <p:spPr>
                  <a:xfrm>
                    <a:off x="2331" y="659"/>
                    <a:ext cx="9" cy="7"/>
                  </a:xfrm>
                  <a:custGeom>
                    <a:pathLst>
                      <a:path extrusionOk="0" h="120000" w="120000">
                        <a:moveTo>
                          <a:pt x="18000" y="67826"/>
                        </a:moveTo>
                        <a:cubicBezTo>
                          <a:pt x="0" y="26086"/>
                          <a:pt x="12000" y="0"/>
                          <a:pt x="66000" y="15652"/>
                        </a:cubicBezTo>
                        <a:cubicBezTo>
                          <a:pt x="96000" y="52173"/>
                          <a:pt x="120000" y="120000"/>
                          <a:pt x="42000" y="99130"/>
                        </a:cubicBezTo>
                        <a:cubicBezTo>
                          <a:pt x="36000" y="88695"/>
                          <a:pt x="18000" y="67826"/>
                          <a:pt x="18000" y="6782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8" name="Shape 18"/>
                  <p:cNvSpPr/>
                  <p:nvPr/>
                </p:nvSpPr>
                <p:spPr>
                  <a:xfrm>
                    <a:off x="2120" y="615"/>
                    <a:ext cx="13" cy="14"/>
                  </a:xfrm>
                  <a:custGeom>
                    <a:pathLst>
                      <a:path extrusionOk="0" h="120000" w="120000">
                        <a:moveTo>
                          <a:pt x="64000" y="94285"/>
                        </a:moveTo>
                        <a:cubicBezTo>
                          <a:pt x="12000" y="57142"/>
                          <a:pt x="60000" y="97142"/>
                          <a:pt x="32000" y="60000"/>
                        </a:cubicBezTo>
                        <a:cubicBezTo>
                          <a:pt x="24000" y="48571"/>
                          <a:pt x="0" y="25714"/>
                          <a:pt x="0" y="25714"/>
                        </a:cubicBezTo>
                        <a:cubicBezTo>
                          <a:pt x="20000" y="2857"/>
                          <a:pt x="28000" y="0"/>
                          <a:pt x="64000" y="8571"/>
                        </a:cubicBezTo>
                        <a:cubicBezTo>
                          <a:pt x="100000" y="45714"/>
                          <a:pt x="40000" y="45714"/>
                          <a:pt x="120000" y="65714"/>
                        </a:cubicBezTo>
                        <a:cubicBezTo>
                          <a:pt x="116000" y="74285"/>
                          <a:pt x="120000" y="82857"/>
                          <a:pt x="112000" y="88571"/>
                        </a:cubicBezTo>
                        <a:cubicBezTo>
                          <a:pt x="60000" y="120000"/>
                          <a:pt x="64000" y="108571"/>
                          <a:pt x="64000" y="9428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9" name="Shape 19"/>
                  <p:cNvSpPr/>
                  <p:nvPr/>
                </p:nvSpPr>
                <p:spPr>
                  <a:xfrm>
                    <a:off x="1967" y="628"/>
                    <a:ext cx="11" cy="4"/>
                  </a:xfrm>
                  <a:custGeom>
                    <a:pathLst>
                      <a:path extrusionOk="0" h="120000" w="120000">
                        <a:moveTo>
                          <a:pt x="72000" y="120000"/>
                        </a:moveTo>
                        <a:cubicBezTo>
                          <a:pt x="48000" y="112500"/>
                          <a:pt x="0" y="90000"/>
                          <a:pt x="14400" y="60000"/>
                        </a:cubicBezTo>
                        <a:cubicBezTo>
                          <a:pt x="28800" y="30000"/>
                          <a:pt x="72000" y="0"/>
                          <a:pt x="72000" y="0"/>
                        </a:cubicBezTo>
                        <a:cubicBezTo>
                          <a:pt x="81600" y="22500"/>
                          <a:pt x="120000" y="120000"/>
                          <a:pt x="72000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0" name="Shape 20"/>
                  <p:cNvSpPr/>
                  <p:nvPr/>
                </p:nvSpPr>
                <p:spPr>
                  <a:xfrm>
                    <a:off x="1920" y="634"/>
                    <a:ext cx="28" cy="15"/>
                  </a:xfrm>
                  <a:custGeom>
                    <a:pathLst>
                      <a:path extrusionOk="0" h="120000" w="120000">
                        <a:moveTo>
                          <a:pt x="25846" y="62608"/>
                        </a:moveTo>
                        <a:cubicBezTo>
                          <a:pt x="33230" y="33913"/>
                          <a:pt x="29538" y="23478"/>
                          <a:pt x="55384" y="10434"/>
                        </a:cubicBezTo>
                        <a:cubicBezTo>
                          <a:pt x="62769" y="7826"/>
                          <a:pt x="77538" y="0"/>
                          <a:pt x="77538" y="0"/>
                        </a:cubicBezTo>
                        <a:cubicBezTo>
                          <a:pt x="92307" y="2608"/>
                          <a:pt x="120000" y="0"/>
                          <a:pt x="107076" y="31304"/>
                        </a:cubicBezTo>
                        <a:cubicBezTo>
                          <a:pt x="97846" y="54782"/>
                          <a:pt x="73846" y="54782"/>
                          <a:pt x="59076" y="67826"/>
                        </a:cubicBezTo>
                        <a:cubicBezTo>
                          <a:pt x="48000" y="91304"/>
                          <a:pt x="42461" y="109565"/>
                          <a:pt x="22153" y="120000"/>
                        </a:cubicBezTo>
                        <a:cubicBezTo>
                          <a:pt x="0" y="109565"/>
                          <a:pt x="9230" y="78260"/>
                          <a:pt x="14769" y="52173"/>
                        </a:cubicBezTo>
                        <a:cubicBezTo>
                          <a:pt x="16615" y="46956"/>
                          <a:pt x="18461" y="33913"/>
                          <a:pt x="22153" y="36521"/>
                        </a:cubicBezTo>
                        <a:cubicBezTo>
                          <a:pt x="27692" y="41739"/>
                          <a:pt x="24000" y="54782"/>
                          <a:pt x="25846" y="6260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1" name="Shape 21"/>
                  <p:cNvSpPr/>
                  <p:nvPr/>
                </p:nvSpPr>
                <p:spPr>
                  <a:xfrm>
                    <a:off x="1892" y="634"/>
                    <a:ext cx="28" cy="15"/>
                  </a:xfrm>
                  <a:custGeom>
                    <a:pathLst>
                      <a:path extrusionOk="0" h="120000" w="120000">
                        <a:moveTo>
                          <a:pt x="0" y="79148"/>
                        </a:moveTo>
                        <a:cubicBezTo>
                          <a:pt x="12173" y="61276"/>
                          <a:pt x="15652" y="56170"/>
                          <a:pt x="31304" y="63829"/>
                        </a:cubicBezTo>
                        <a:cubicBezTo>
                          <a:pt x="43478" y="10212"/>
                          <a:pt x="62608" y="30638"/>
                          <a:pt x="90434" y="2553"/>
                        </a:cubicBezTo>
                        <a:cubicBezTo>
                          <a:pt x="97391" y="5106"/>
                          <a:pt x="106086" y="0"/>
                          <a:pt x="111304" y="7659"/>
                        </a:cubicBezTo>
                        <a:cubicBezTo>
                          <a:pt x="120000" y="20425"/>
                          <a:pt x="86956" y="48510"/>
                          <a:pt x="86956" y="48510"/>
                        </a:cubicBezTo>
                        <a:cubicBezTo>
                          <a:pt x="80000" y="79148"/>
                          <a:pt x="60869" y="56170"/>
                          <a:pt x="48695" y="84255"/>
                        </a:cubicBezTo>
                        <a:cubicBezTo>
                          <a:pt x="53913" y="104680"/>
                          <a:pt x="53913" y="112340"/>
                          <a:pt x="38260" y="120000"/>
                        </a:cubicBezTo>
                        <a:cubicBezTo>
                          <a:pt x="34782" y="117446"/>
                          <a:pt x="31304" y="117446"/>
                          <a:pt x="27826" y="114893"/>
                        </a:cubicBezTo>
                        <a:cubicBezTo>
                          <a:pt x="24347" y="109787"/>
                          <a:pt x="24347" y="102127"/>
                          <a:pt x="20869" y="99574"/>
                        </a:cubicBezTo>
                        <a:cubicBezTo>
                          <a:pt x="13913" y="94468"/>
                          <a:pt x="0" y="89361"/>
                          <a:pt x="0" y="89361"/>
                        </a:cubicBezTo>
                        <a:cubicBezTo>
                          <a:pt x="3478" y="66382"/>
                          <a:pt x="5217" y="63829"/>
                          <a:pt x="0" y="7914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2" name="Shape 22"/>
                  <p:cNvSpPr/>
                  <p:nvPr/>
                </p:nvSpPr>
                <p:spPr>
                  <a:xfrm>
                    <a:off x="1735" y="546"/>
                    <a:ext cx="150" cy="92"/>
                  </a:xfrm>
                  <a:custGeom>
                    <a:pathLst>
                      <a:path extrusionOk="0" h="120000" w="120000">
                        <a:moveTo>
                          <a:pt x="3380" y="1732"/>
                        </a:moveTo>
                        <a:cubicBezTo>
                          <a:pt x="7436" y="0"/>
                          <a:pt x="8112" y="6064"/>
                          <a:pt x="12169" y="7797"/>
                        </a:cubicBezTo>
                        <a:cubicBezTo>
                          <a:pt x="12507" y="8231"/>
                          <a:pt x="15211" y="12563"/>
                          <a:pt x="15549" y="12996"/>
                        </a:cubicBezTo>
                        <a:cubicBezTo>
                          <a:pt x="18929" y="17328"/>
                          <a:pt x="22647" y="16462"/>
                          <a:pt x="25690" y="22527"/>
                        </a:cubicBezTo>
                        <a:cubicBezTo>
                          <a:pt x="27042" y="25126"/>
                          <a:pt x="31098" y="28592"/>
                          <a:pt x="31098" y="28592"/>
                        </a:cubicBezTo>
                        <a:cubicBezTo>
                          <a:pt x="32450" y="34223"/>
                          <a:pt x="37859" y="38122"/>
                          <a:pt x="41239" y="42454"/>
                        </a:cubicBezTo>
                        <a:cubicBezTo>
                          <a:pt x="41915" y="45487"/>
                          <a:pt x="43943" y="53718"/>
                          <a:pt x="45971" y="55451"/>
                        </a:cubicBezTo>
                        <a:cubicBezTo>
                          <a:pt x="47323" y="56317"/>
                          <a:pt x="50028" y="57184"/>
                          <a:pt x="50028" y="57184"/>
                        </a:cubicBezTo>
                        <a:cubicBezTo>
                          <a:pt x="50704" y="59783"/>
                          <a:pt x="52056" y="64981"/>
                          <a:pt x="52056" y="64981"/>
                        </a:cubicBezTo>
                        <a:cubicBezTo>
                          <a:pt x="54422" y="60216"/>
                          <a:pt x="56788" y="62382"/>
                          <a:pt x="59492" y="65848"/>
                        </a:cubicBezTo>
                        <a:cubicBezTo>
                          <a:pt x="58816" y="72346"/>
                          <a:pt x="58478" y="78411"/>
                          <a:pt x="57464" y="84909"/>
                        </a:cubicBezTo>
                        <a:cubicBezTo>
                          <a:pt x="57802" y="87509"/>
                          <a:pt x="58816" y="95306"/>
                          <a:pt x="60845" y="97039"/>
                        </a:cubicBezTo>
                        <a:cubicBezTo>
                          <a:pt x="62535" y="98772"/>
                          <a:pt x="65239" y="98772"/>
                          <a:pt x="66929" y="100505"/>
                        </a:cubicBezTo>
                        <a:cubicBezTo>
                          <a:pt x="68957" y="99638"/>
                          <a:pt x="73014" y="101371"/>
                          <a:pt x="73014" y="101371"/>
                        </a:cubicBezTo>
                        <a:cubicBezTo>
                          <a:pt x="75380" y="104404"/>
                          <a:pt x="76056" y="106137"/>
                          <a:pt x="79774" y="104837"/>
                        </a:cubicBezTo>
                        <a:cubicBezTo>
                          <a:pt x="81802" y="103971"/>
                          <a:pt x="85859" y="102238"/>
                          <a:pt x="85859" y="102238"/>
                        </a:cubicBezTo>
                        <a:cubicBezTo>
                          <a:pt x="87887" y="103971"/>
                          <a:pt x="89577" y="106570"/>
                          <a:pt x="91943" y="107436"/>
                        </a:cubicBezTo>
                        <a:cubicBezTo>
                          <a:pt x="93633" y="108303"/>
                          <a:pt x="98366" y="109169"/>
                          <a:pt x="100056" y="110902"/>
                        </a:cubicBezTo>
                        <a:cubicBezTo>
                          <a:pt x="101746" y="112635"/>
                          <a:pt x="106140" y="114368"/>
                          <a:pt x="106140" y="114368"/>
                        </a:cubicBezTo>
                        <a:cubicBezTo>
                          <a:pt x="111549" y="113935"/>
                          <a:pt x="114253" y="113068"/>
                          <a:pt x="118985" y="115234"/>
                        </a:cubicBezTo>
                        <a:cubicBezTo>
                          <a:pt x="119999" y="119133"/>
                          <a:pt x="118309" y="120000"/>
                          <a:pt x="115605" y="118700"/>
                        </a:cubicBezTo>
                        <a:cubicBezTo>
                          <a:pt x="113577" y="119566"/>
                          <a:pt x="108845" y="117833"/>
                          <a:pt x="108845" y="117833"/>
                        </a:cubicBezTo>
                        <a:cubicBezTo>
                          <a:pt x="106140" y="119133"/>
                          <a:pt x="104112" y="117833"/>
                          <a:pt x="101408" y="116967"/>
                        </a:cubicBezTo>
                        <a:cubicBezTo>
                          <a:pt x="100056" y="116534"/>
                          <a:pt x="97352" y="115234"/>
                          <a:pt x="97352" y="115234"/>
                        </a:cubicBezTo>
                        <a:cubicBezTo>
                          <a:pt x="93295" y="116967"/>
                          <a:pt x="89239" y="115234"/>
                          <a:pt x="85183" y="114368"/>
                        </a:cubicBezTo>
                        <a:cubicBezTo>
                          <a:pt x="82816" y="112202"/>
                          <a:pt x="81802" y="111335"/>
                          <a:pt x="79098" y="112635"/>
                        </a:cubicBezTo>
                        <a:cubicBezTo>
                          <a:pt x="71323" y="109169"/>
                          <a:pt x="64901" y="110902"/>
                          <a:pt x="58140" y="104837"/>
                        </a:cubicBezTo>
                        <a:cubicBezTo>
                          <a:pt x="55774" y="100072"/>
                          <a:pt x="59492" y="95740"/>
                          <a:pt x="54084" y="93574"/>
                        </a:cubicBezTo>
                        <a:cubicBezTo>
                          <a:pt x="52056" y="100938"/>
                          <a:pt x="45971" y="87942"/>
                          <a:pt x="42591" y="86642"/>
                        </a:cubicBezTo>
                        <a:cubicBezTo>
                          <a:pt x="40563" y="84909"/>
                          <a:pt x="38535" y="82310"/>
                          <a:pt x="36507" y="80577"/>
                        </a:cubicBezTo>
                        <a:cubicBezTo>
                          <a:pt x="35154" y="75812"/>
                          <a:pt x="35154" y="71480"/>
                          <a:pt x="31774" y="68447"/>
                        </a:cubicBezTo>
                        <a:cubicBezTo>
                          <a:pt x="28056" y="61516"/>
                          <a:pt x="28732" y="51552"/>
                          <a:pt x="22985" y="46787"/>
                        </a:cubicBezTo>
                        <a:cubicBezTo>
                          <a:pt x="22647" y="45920"/>
                          <a:pt x="22309" y="45054"/>
                          <a:pt x="21633" y="44187"/>
                        </a:cubicBezTo>
                        <a:cubicBezTo>
                          <a:pt x="20957" y="43754"/>
                          <a:pt x="19943" y="44187"/>
                          <a:pt x="19605" y="43321"/>
                        </a:cubicBezTo>
                        <a:cubicBezTo>
                          <a:pt x="18929" y="42021"/>
                          <a:pt x="18253" y="38122"/>
                          <a:pt x="18253" y="38122"/>
                        </a:cubicBezTo>
                        <a:cubicBezTo>
                          <a:pt x="19943" y="31624"/>
                          <a:pt x="17577" y="26425"/>
                          <a:pt x="12845" y="25126"/>
                        </a:cubicBezTo>
                        <a:cubicBezTo>
                          <a:pt x="10816" y="21227"/>
                          <a:pt x="10478" y="19061"/>
                          <a:pt x="6760" y="17328"/>
                        </a:cubicBezTo>
                        <a:cubicBezTo>
                          <a:pt x="5408" y="11696"/>
                          <a:pt x="5408" y="11263"/>
                          <a:pt x="1352" y="9530"/>
                        </a:cubicBezTo>
                        <a:cubicBezTo>
                          <a:pt x="338" y="5631"/>
                          <a:pt x="0" y="2166"/>
                          <a:pt x="3380" y="866"/>
                        </a:cubicBezTo>
                        <a:cubicBezTo>
                          <a:pt x="6084" y="2166"/>
                          <a:pt x="6084" y="1732"/>
                          <a:pt x="3380" y="17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1827" y="540"/>
                    <a:ext cx="67" cy="68"/>
                  </a:xfrm>
                  <a:custGeom>
                    <a:pathLst>
                      <a:path extrusionOk="0" h="120000" w="120000">
                        <a:moveTo>
                          <a:pt x="41538" y="38446"/>
                        </a:moveTo>
                        <a:cubicBezTo>
                          <a:pt x="44615" y="36699"/>
                          <a:pt x="49230" y="36699"/>
                          <a:pt x="50769" y="33786"/>
                        </a:cubicBezTo>
                        <a:cubicBezTo>
                          <a:pt x="51538" y="32621"/>
                          <a:pt x="51538" y="30873"/>
                          <a:pt x="52307" y="30291"/>
                        </a:cubicBezTo>
                        <a:cubicBezTo>
                          <a:pt x="54615" y="28543"/>
                          <a:pt x="61538" y="25631"/>
                          <a:pt x="61538" y="25631"/>
                        </a:cubicBezTo>
                        <a:cubicBezTo>
                          <a:pt x="86923" y="32038"/>
                          <a:pt x="65384" y="16893"/>
                          <a:pt x="81538" y="12815"/>
                        </a:cubicBezTo>
                        <a:cubicBezTo>
                          <a:pt x="84615" y="9902"/>
                          <a:pt x="83076" y="5242"/>
                          <a:pt x="86153" y="2330"/>
                        </a:cubicBezTo>
                        <a:cubicBezTo>
                          <a:pt x="88461" y="582"/>
                          <a:pt x="95384" y="0"/>
                          <a:pt x="95384" y="0"/>
                        </a:cubicBezTo>
                        <a:cubicBezTo>
                          <a:pt x="106153" y="8155"/>
                          <a:pt x="96923" y="13398"/>
                          <a:pt x="115384" y="16310"/>
                        </a:cubicBezTo>
                        <a:cubicBezTo>
                          <a:pt x="120000" y="20970"/>
                          <a:pt x="118461" y="22718"/>
                          <a:pt x="112307" y="25631"/>
                        </a:cubicBezTo>
                        <a:cubicBezTo>
                          <a:pt x="108461" y="30291"/>
                          <a:pt x="103846" y="35533"/>
                          <a:pt x="96923" y="37281"/>
                        </a:cubicBezTo>
                        <a:cubicBezTo>
                          <a:pt x="90769" y="43689"/>
                          <a:pt x="98461" y="48349"/>
                          <a:pt x="101538" y="54757"/>
                        </a:cubicBezTo>
                        <a:cubicBezTo>
                          <a:pt x="99230" y="60000"/>
                          <a:pt x="103846" y="61165"/>
                          <a:pt x="109230" y="64077"/>
                        </a:cubicBezTo>
                        <a:cubicBezTo>
                          <a:pt x="111538" y="69320"/>
                          <a:pt x="108461" y="69902"/>
                          <a:pt x="112307" y="74563"/>
                        </a:cubicBezTo>
                        <a:cubicBezTo>
                          <a:pt x="109230" y="80970"/>
                          <a:pt x="103846" y="77475"/>
                          <a:pt x="98461" y="74563"/>
                        </a:cubicBezTo>
                        <a:cubicBezTo>
                          <a:pt x="89230" y="76893"/>
                          <a:pt x="93846" y="79223"/>
                          <a:pt x="89230" y="85048"/>
                        </a:cubicBezTo>
                        <a:cubicBezTo>
                          <a:pt x="86923" y="87961"/>
                          <a:pt x="83076" y="88543"/>
                          <a:pt x="80000" y="90873"/>
                        </a:cubicBezTo>
                        <a:cubicBezTo>
                          <a:pt x="82307" y="97281"/>
                          <a:pt x="86153" y="111262"/>
                          <a:pt x="76923" y="115339"/>
                        </a:cubicBezTo>
                        <a:cubicBezTo>
                          <a:pt x="73846" y="116504"/>
                          <a:pt x="70769" y="116504"/>
                          <a:pt x="67692" y="117669"/>
                        </a:cubicBezTo>
                        <a:cubicBezTo>
                          <a:pt x="66153" y="118252"/>
                          <a:pt x="64615" y="119417"/>
                          <a:pt x="63076" y="120000"/>
                        </a:cubicBezTo>
                        <a:cubicBezTo>
                          <a:pt x="61538" y="119417"/>
                          <a:pt x="59230" y="118834"/>
                          <a:pt x="58461" y="117669"/>
                        </a:cubicBezTo>
                        <a:cubicBezTo>
                          <a:pt x="56923" y="115339"/>
                          <a:pt x="58461" y="111262"/>
                          <a:pt x="55384" y="110679"/>
                        </a:cubicBezTo>
                        <a:cubicBezTo>
                          <a:pt x="52307" y="110097"/>
                          <a:pt x="46153" y="108349"/>
                          <a:pt x="46153" y="108349"/>
                        </a:cubicBezTo>
                        <a:cubicBezTo>
                          <a:pt x="40769" y="109514"/>
                          <a:pt x="37692" y="111844"/>
                          <a:pt x="32307" y="113009"/>
                        </a:cubicBezTo>
                        <a:cubicBezTo>
                          <a:pt x="26153" y="110097"/>
                          <a:pt x="28461" y="106601"/>
                          <a:pt x="21538" y="108349"/>
                        </a:cubicBezTo>
                        <a:cubicBezTo>
                          <a:pt x="9230" y="105436"/>
                          <a:pt x="14615" y="93786"/>
                          <a:pt x="7692" y="86213"/>
                        </a:cubicBezTo>
                        <a:cubicBezTo>
                          <a:pt x="3846" y="70485"/>
                          <a:pt x="8461" y="85631"/>
                          <a:pt x="3076" y="75728"/>
                        </a:cubicBezTo>
                        <a:cubicBezTo>
                          <a:pt x="1538" y="73398"/>
                          <a:pt x="0" y="68737"/>
                          <a:pt x="0" y="68737"/>
                        </a:cubicBezTo>
                        <a:cubicBezTo>
                          <a:pt x="1538" y="55339"/>
                          <a:pt x="0" y="48349"/>
                          <a:pt x="15384" y="55922"/>
                        </a:cubicBezTo>
                        <a:cubicBezTo>
                          <a:pt x="17692" y="61165"/>
                          <a:pt x="17692" y="64077"/>
                          <a:pt x="24615" y="60582"/>
                        </a:cubicBezTo>
                        <a:cubicBezTo>
                          <a:pt x="26923" y="55339"/>
                          <a:pt x="22307" y="51262"/>
                          <a:pt x="26153" y="46601"/>
                        </a:cubicBezTo>
                        <a:cubicBezTo>
                          <a:pt x="27692" y="44271"/>
                          <a:pt x="36923" y="42524"/>
                          <a:pt x="40000" y="40776"/>
                        </a:cubicBezTo>
                        <a:cubicBezTo>
                          <a:pt x="43846" y="36699"/>
                          <a:pt x="44615" y="36116"/>
                          <a:pt x="41538" y="3844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4" name="Shape 24"/>
                  <p:cNvSpPr/>
                  <p:nvPr/>
                </p:nvSpPr>
                <p:spPr>
                  <a:xfrm>
                    <a:off x="1892" y="571"/>
                    <a:ext cx="46" cy="13"/>
                  </a:xfrm>
                  <a:custGeom>
                    <a:pathLst>
                      <a:path extrusionOk="0" h="120000" w="120000">
                        <a:moveTo>
                          <a:pt x="4403" y="101052"/>
                        </a:moveTo>
                        <a:cubicBezTo>
                          <a:pt x="7706" y="69473"/>
                          <a:pt x="7706" y="44210"/>
                          <a:pt x="19816" y="31578"/>
                        </a:cubicBezTo>
                        <a:cubicBezTo>
                          <a:pt x="30825" y="37894"/>
                          <a:pt x="40733" y="44210"/>
                          <a:pt x="50642" y="63157"/>
                        </a:cubicBezTo>
                        <a:cubicBezTo>
                          <a:pt x="68256" y="47368"/>
                          <a:pt x="59449" y="53684"/>
                          <a:pt x="79266" y="44210"/>
                        </a:cubicBezTo>
                        <a:cubicBezTo>
                          <a:pt x="84770" y="28421"/>
                          <a:pt x="99082" y="0"/>
                          <a:pt x="99082" y="0"/>
                        </a:cubicBezTo>
                        <a:cubicBezTo>
                          <a:pt x="120000" y="18947"/>
                          <a:pt x="93577" y="72631"/>
                          <a:pt x="83669" y="82105"/>
                        </a:cubicBezTo>
                        <a:cubicBezTo>
                          <a:pt x="78165" y="104210"/>
                          <a:pt x="74862" y="110526"/>
                          <a:pt x="66055" y="120000"/>
                        </a:cubicBezTo>
                        <a:cubicBezTo>
                          <a:pt x="59449" y="113684"/>
                          <a:pt x="46238" y="101052"/>
                          <a:pt x="46238" y="101052"/>
                        </a:cubicBezTo>
                        <a:cubicBezTo>
                          <a:pt x="36330" y="72631"/>
                          <a:pt x="28623" y="82105"/>
                          <a:pt x="15412" y="94736"/>
                        </a:cubicBezTo>
                        <a:cubicBezTo>
                          <a:pt x="1100" y="88421"/>
                          <a:pt x="0" y="75789"/>
                          <a:pt x="4403" y="10105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5" name="Shape 25"/>
                  <p:cNvSpPr/>
                  <p:nvPr/>
                </p:nvSpPr>
                <p:spPr>
                  <a:xfrm>
                    <a:off x="1889" y="588"/>
                    <a:ext cx="31" cy="34"/>
                  </a:xfrm>
                  <a:custGeom>
                    <a:pathLst>
                      <a:path extrusionOk="0" h="120000" w="120000">
                        <a:moveTo>
                          <a:pt x="12631" y="20769"/>
                        </a:moveTo>
                        <a:cubicBezTo>
                          <a:pt x="15789" y="9230"/>
                          <a:pt x="14210" y="3461"/>
                          <a:pt x="28421" y="0"/>
                        </a:cubicBezTo>
                        <a:cubicBezTo>
                          <a:pt x="44210" y="3461"/>
                          <a:pt x="39473" y="13846"/>
                          <a:pt x="53684" y="20769"/>
                        </a:cubicBezTo>
                        <a:cubicBezTo>
                          <a:pt x="72631" y="18461"/>
                          <a:pt x="80526" y="9230"/>
                          <a:pt x="97894" y="4615"/>
                        </a:cubicBezTo>
                        <a:cubicBezTo>
                          <a:pt x="120000" y="10384"/>
                          <a:pt x="88421" y="35769"/>
                          <a:pt x="72631" y="39230"/>
                        </a:cubicBezTo>
                        <a:cubicBezTo>
                          <a:pt x="80526" y="64615"/>
                          <a:pt x="67894" y="33461"/>
                          <a:pt x="85263" y="55384"/>
                        </a:cubicBezTo>
                        <a:cubicBezTo>
                          <a:pt x="88421" y="60000"/>
                          <a:pt x="91578" y="69230"/>
                          <a:pt x="91578" y="69230"/>
                        </a:cubicBezTo>
                        <a:cubicBezTo>
                          <a:pt x="86842" y="78461"/>
                          <a:pt x="85263" y="81923"/>
                          <a:pt x="72631" y="85384"/>
                        </a:cubicBezTo>
                        <a:cubicBezTo>
                          <a:pt x="60000" y="81923"/>
                          <a:pt x="58421" y="78461"/>
                          <a:pt x="53684" y="69230"/>
                        </a:cubicBezTo>
                        <a:cubicBezTo>
                          <a:pt x="52105" y="57692"/>
                          <a:pt x="50526" y="38076"/>
                          <a:pt x="34736" y="55384"/>
                        </a:cubicBezTo>
                        <a:cubicBezTo>
                          <a:pt x="39473" y="69230"/>
                          <a:pt x="36315" y="61153"/>
                          <a:pt x="44210" y="78461"/>
                        </a:cubicBezTo>
                        <a:cubicBezTo>
                          <a:pt x="45789" y="80769"/>
                          <a:pt x="47368" y="85384"/>
                          <a:pt x="47368" y="85384"/>
                        </a:cubicBezTo>
                        <a:cubicBezTo>
                          <a:pt x="37894" y="96923"/>
                          <a:pt x="34736" y="107307"/>
                          <a:pt x="31578" y="120000"/>
                        </a:cubicBezTo>
                        <a:cubicBezTo>
                          <a:pt x="26842" y="118846"/>
                          <a:pt x="22105" y="120000"/>
                          <a:pt x="18947" y="117692"/>
                        </a:cubicBezTo>
                        <a:cubicBezTo>
                          <a:pt x="14210" y="114230"/>
                          <a:pt x="12631" y="103846"/>
                          <a:pt x="12631" y="103846"/>
                        </a:cubicBezTo>
                        <a:cubicBezTo>
                          <a:pt x="20526" y="86538"/>
                          <a:pt x="22105" y="73846"/>
                          <a:pt x="0" y="62307"/>
                        </a:cubicBezTo>
                        <a:cubicBezTo>
                          <a:pt x="1578" y="53076"/>
                          <a:pt x="1578" y="43846"/>
                          <a:pt x="3157" y="34615"/>
                        </a:cubicBezTo>
                        <a:cubicBezTo>
                          <a:pt x="3157" y="31153"/>
                          <a:pt x="20526" y="2307"/>
                          <a:pt x="12631" y="2076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6" name="Shape 26"/>
                  <p:cNvSpPr/>
                  <p:nvPr/>
                </p:nvSpPr>
                <p:spPr>
                  <a:xfrm>
                    <a:off x="1944" y="569"/>
                    <a:ext cx="15" cy="19"/>
                  </a:xfrm>
                  <a:custGeom>
                    <a:pathLst>
                      <a:path extrusionOk="0" h="120000" w="120000">
                        <a:moveTo>
                          <a:pt x="9729" y="55081"/>
                        </a:moveTo>
                        <a:cubicBezTo>
                          <a:pt x="16216" y="27540"/>
                          <a:pt x="6486" y="13770"/>
                          <a:pt x="42162" y="0"/>
                        </a:cubicBezTo>
                        <a:cubicBezTo>
                          <a:pt x="84324" y="17704"/>
                          <a:pt x="74594" y="33442"/>
                          <a:pt x="48648" y="55081"/>
                        </a:cubicBezTo>
                        <a:cubicBezTo>
                          <a:pt x="81081" y="60983"/>
                          <a:pt x="107027" y="53114"/>
                          <a:pt x="120000" y="74754"/>
                        </a:cubicBezTo>
                        <a:cubicBezTo>
                          <a:pt x="97297" y="88524"/>
                          <a:pt x="90810" y="92459"/>
                          <a:pt x="61621" y="86557"/>
                        </a:cubicBezTo>
                        <a:cubicBezTo>
                          <a:pt x="42162" y="106229"/>
                          <a:pt x="58378" y="120000"/>
                          <a:pt x="16216" y="114098"/>
                        </a:cubicBezTo>
                        <a:cubicBezTo>
                          <a:pt x="0" y="98360"/>
                          <a:pt x="9729" y="86557"/>
                          <a:pt x="3243" y="66885"/>
                        </a:cubicBezTo>
                        <a:cubicBezTo>
                          <a:pt x="6486" y="62950"/>
                          <a:pt x="9729" y="55081"/>
                          <a:pt x="9729" y="5508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7" name="Shape 27"/>
                  <p:cNvSpPr/>
                  <p:nvPr/>
                </p:nvSpPr>
                <p:spPr>
                  <a:xfrm>
                    <a:off x="1947" y="600"/>
                    <a:ext cx="19" cy="9"/>
                  </a:xfrm>
                  <a:custGeom>
                    <a:pathLst>
                      <a:path extrusionOk="0" h="120000" w="120000">
                        <a:moveTo>
                          <a:pt x="17142" y="0"/>
                        </a:moveTo>
                        <a:cubicBezTo>
                          <a:pt x="36734" y="24827"/>
                          <a:pt x="46530" y="8275"/>
                          <a:pt x="71020" y="0"/>
                        </a:cubicBezTo>
                        <a:cubicBezTo>
                          <a:pt x="110204" y="20689"/>
                          <a:pt x="97959" y="12413"/>
                          <a:pt x="119999" y="66206"/>
                        </a:cubicBezTo>
                        <a:cubicBezTo>
                          <a:pt x="112653" y="120000"/>
                          <a:pt x="102857" y="86896"/>
                          <a:pt x="85714" y="57931"/>
                        </a:cubicBezTo>
                        <a:cubicBezTo>
                          <a:pt x="63673" y="62068"/>
                          <a:pt x="29387" y="78620"/>
                          <a:pt x="7346" y="66206"/>
                        </a:cubicBezTo>
                        <a:cubicBezTo>
                          <a:pt x="0" y="24827"/>
                          <a:pt x="17142" y="41379"/>
                          <a:pt x="17142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8" name="Shape 28"/>
                  <p:cNvSpPr/>
                  <p:nvPr/>
                </p:nvSpPr>
                <p:spPr>
                  <a:xfrm>
                    <a:off x="1969" y="584"/>
                    <a:ext cx="26" cy="17"/>
                  </a:xfrm>
                  <a:custGeom>
                    <a:pathLst>
                      <a:path extrusionOk="0" h="120000" w="120000">
                        <a:moveTo>
                          <a:pt x="41311" y="95000"/>
                        </a:moveTo>
                        <a:cubicBezTo>
                          <a:pt x="37377" y="85000"/>
                          <a:pt x="37377" y="72500"/>
                          <a:pt x="29508" y="65000"/>
                        </a:cubicBezTo>
                        <a:cubicBezTo>
                          <a:pt x="23606" y="60000"/>
                          <a:pt x="5901" y="55000"/>
                          <a:pt x="5901" y="55000"/>
                        </a:cubicBezTo>
                        <a:cubicBezTo>
                          <a:pt x="0" y="30000"/>
                          <a:pt x="9836" y="30000"/>
                          <a:pt x="25573" y="20000"/>
                        </a:cubicBezTo>
                        <a:cubicBezTo>
                          <a:pt x="33442" y="15000"/>
                          <a:pt x="49180" y="0"/>
                          <a:pt x="49180" y="0"/>
                        </a:cubicBezTo>
                        <a:cubicBezTo>
                          <a:pt x="72786" y="5000"/>
                          <a:pt x="80655" y="5000"/>
                          <a:pt x="96393" y="25000"/>
                        </a:cubicBezTo>
                        <a:cubicBezTo>
                          <a:pt x="88524" y="52500"/>
                          <a:pt x="90491" y="30000"/>
                          <a:pt x="104262" y="50000"/>
                        </a:cubicBezTo>
                        <a:cubicBezTo>
                          <a:pt x="110163" y="60000"/>
                          <a:pt x="120000" y="80000"/>
                          <a:pt x="120000" y="80000"/>
                        </a:cubicBezTo>
                        <a:cubicBezTo>
                          <a:pt x="110163" y="117500"/>
                          <a:pt x="104262" y="105000"/>
                          <a:pt x="80655" y="95000"/>
                        </a:cubicBezTo>
                        <a:cubicBezTo>
                          <a:pt x="53114" y="117500"/>
                          <a:pt x="66885" y="120000"/>
                          <a:pt x="45245" y="110000"/>
                        </a:cubicBezTo>
                        <a:cubicBezTo>
                          <a:pt x="43278" y="105000"/>
                          <a:pt x="41311" y="95000"/>
                          <a:pt x="41311" y="95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1976" y="592"/>
                    <a:ext cx="121" cy="60"/>
                  </a:xfrm>
                  <a:custGeom>
                    <a:pathLst>
                      <a:path extrusionOk="0" h="120000" w="120000">
                        <a:moveTo>
                          <a:pt x="19300" y="18461"/>
                        </a:moveTo>
                        <a:cubicBezTo>
                          <a:pt x="17202" y="9230"/>
                          <a:pt x="19300" y="11208"/>
                          <a:pt x="15104" y="9230"/>
                        </a:cubicBezTo>
                        <a:cubicBezTo>
                          <a:pt x="13006" y="11208"/>
                          <a:pt x="10909" y="19780"/>
                          <a:pt x="10909" y="19780"/>
                        </a:cubicBezTo>
                        <a:cubicBezTo>
                          <a:pt x="5034" y="16483"/>
                          <a:pt x="7972" y="13846"/>
                          <a:pt x="0" y="15824"/>
                        </a:cubicBezTo>
                        <a:cubicBezTo>
                          <a:pt x="839" y="21758"/>
                          <a:pt x="839" y="24395"/>
                          <a:pt x="4195" y="27692"/>
                        </a:cubicBezTo>
                        <a:cubicBezTo>
                          <a:pt x="5034" y="32307"/>
                          <a:pt x="5874" y="36263"/>
                          <a:pt x="6713" y="40879"/>
                        </a:cubicBezTo>
                        <a:cubicBezTo>
                          <a:pt x="10069" y="38901"/>
                          <a:pt x="11328" y="37582"/>
                          <a:pt x="10069" y="31648"/>
                        </a:cubicBezTo>
                        <a:cubicBezTo>
                          <a:pt x="10909" y="30989"/>
                          <a:pt x="11748" y="28351"/>
                          <a:pt x="12587" y="29010"/>
                        </a:cubicBezTo>
                        <a:cubicBezTo>
                          <a:pt x="20139" y="31648"/>
                          <a:pt x="15104" y="34285"/>
                          <a:pt x="20139" y="36923"/>
                        </a:cubicBezTo>
                        <a:cubicBezTo>
                          <a:pt x="31048" y="42857"/>
                          <a:pt x="19720" y="36923"/>
                          <a:pt x="29370" y="40879"/>
                        </a:cubicBezTo>
                        <a:cubicBezTo>
                          <a:pt x="32307" y="42197"/>
                          <a:pt x="36923" y="47472"/>
                          <a:pt x="36923" y="47472"/>
                        </a:cubicBezTo>
                        <a:cubicBezTo>
                          <a:pt x="40279" y="55384"/>
                          <a:pt x="42797" y="57362"/>
                          <a:pt x="44475" y="67252"/>
                        </a:cubicBezTo>
                        <a:cubicBezTo>
                          <a:pt x="44055" y="71868"/>
                          <a:pt x="44475" y="75824"/>
                          <a:pt x="43636" y="80439"/>
                        </a:cubicBezTo>
                        <a:cubicBezTo>
                          <a:pt x="43216" y="83076"/>
                          <a:pt x="39440" y="87032"/>
                          <a:pt x="41118" y="88351"/>
                        </a:cubicBezTo>
                        <a:cubicBezTo>
                          <a:pt x="44475" y="90329"/>
                          <a:pt x="51188" y="84395"/>
                          <a:pt x="51188" y="84395"/>
                        </a:cubicBezTo>
                        <a:cubicBezTo>
                          <a:pt x="54545" y="86373"/>
                          <a:pt x="55804" y="89010"/>
                          <a:pt x="58741" y="92307"/>
                        </a:cubicBezTo>
                        <a:cubicBezTo>
                          <a:pt x="62097" y="95604"/>
                          <a:pt x="66713" y="95604"/>
                          <a:pt x="70489" y="97582"/>
                        </a:cubicBezTo>
                        <a:cubicBezTo>
                          <a:pt x="71328" y="96923"/>
                          <a:pt x="72587" y="97582"/>
                          <a:pt x="73006" y="96263"/>
                        </a:cubicBezTo>
                        <a:cubicBezTo>
                          <a:pt x="73846" y="93626"/>
                          <a:pt x="68811" y="89670"/>
                          <a:pt x="70489" y="88351"/>
                        </a:cubicBezTo>
                        <a:cubicBezTo>
                          <a:pt x="71748" y="87032"/>
                          <a:pt x="73426" y="89010"/>
                          <a:pt x="74685" y="89670"/>
                        </a:cubicBezTo>
                        <a:cubicBezTo>
                          <a:pt x="76363" y="86373"/>
                          <a:pt x="78041" y="77802"/>
                          <a:pt x="78041" y="77802"/>
                        </a:cubicBezTo>
                        <a:cubicBezTo>
                          <a:pt x="79300" y="78461"/>
                          <a:pt x="83496" y="79120"/>
                          <a:pt x="84755" y="80439"/>
                        </a:cubicBezTo>
                        <a:cubicBezTo>
                          <a:pt x="86433" y="81758"/>
                          <a:pt x="89790" y="85714"/>
                          <a:pt x="89790" y="85714"/>
                        </a:cubicBezTo>
                        <a:cubicBezTo>
                          <a:pt x="93986" y="95604"/>
                          <a:pt x="95664" y="104175"/>
                          <a:pt x="102377" y="110769"/>
                        </a:cubicBezTo>
                        <a:cubicBezTo>
                          <a:pt x="104895" y="113406"/>
                          <a:pt x="109930" y="117362"/>
                          <a:pt x="109930" y="117362"/>
                        </a:cubicBezTo>
                        <a:cubicBezTo>
                          <a:pt x="111188" y="117362"/>
                          <a:pt x="120000" y="120000"/>
                          <a:pt x="119160" y="112087"/>
                        </a:cubicBezTo>
                        <a:cubicBezTo>
                          <a:pt x="118741" y="108131"/>
                          <a:pt x="112447" y="105494"/>
                          <a:pt x="112447" y="105494"/>
                        </a:cubicBezTo>
                        <a:cubicBezTo>
                          <a:pt x="109510" y="98901"/>
                          <a:pt x="113286" y="94285"/>
                          <a:pt x="107412" y="90989"/>
                        </a:cubicBezTo>
                        <a:cubicBezTo>
                          <a:pt x="106573" y="89670"/>
                          <a:pt x="105314" y="89010"/>
                          <a:pt x="104895" y="87032"/>
                        </a:cubicBezTo>
                        <a:cubicBezTo>
                          <a:pt x="104055" y="85054"/>
                          <a:pt x="104895" y="82417"/>
                          <a:pt x="104055" y="80439"/>
                        </a:cubicBezTo>
                        <a:cubicBezTo>
                          <a:pt x="103216" y="77802"/>
                          <a:pt x="100699" y="77802"/>
                          <a:pt x="99020" y="76483"/>
                        </a:cubicBezTo>
                        <a:cubicBezTo>
                          <a:pt x="96503" y="70549"/>
                          <a:pt x="95244" y="65934"/>
                          <a:pt x="100699" y="63296"/>
                        </a:cubicBezTo>
                        <a:cubicBezTo>
                          <a:pt x="99020" y="54725"/>
                          <a:pt x="99020" y="55384"/>
                          <a:pt x="92307" y="56703"/>
                        </a:cubicBezTo>
                        <a:cubicBezTo>
                          <a:pt x="87692" y="54065"/>
                          <a:pt x="87272" y="54065"/>
                          <a:pt x="88111" y="46153"/>
                        </a:cubicBezTo>
                        <a:cubicBezTo>
                          <a:pt x="86853" y="39560"/>
                          <a:pt x="83496" y="37582"/>
                          <a:pt x="79720" y="35604"/>
                        </a:cubicBezTo>
                        <a:cubicBezTo>
                          <a:pt x="75944" y="29670"/>
                          <a:pt x="75944" y="27692"/>
                          <a:pt x="70489" y="25054"/>
                        </a:cubicBezTo>
                        <a:cubicBezTo>
                          <a:pt x="68811" y="24395"/>
                          <a:pt x="65454" y="22417"/>
                          <a:pt x="65454" y="22417"/>
                        </a:cubicBezTo>
                        <a:cubicBezTo>
                          <a:pt x="61258" y="15824"/>
                          <a:pt x="56223" y="13846"/>
                          <a:pt x="50349" y="10549"/>
                        </a:cubicBezTo>
                        <a:cubicBezTo>
                          <a:pt x="47412" y="9230"/>
                          <a:pt x="45314" y="5274"/>
                          <a:pt x="42797" y="2637"/>
                        </a:cubicBezTo>
                        <a:cubicBezTo>
                          <a:pt x="41958" y="1978"/>
                          <a:pt x="40279" y="0"/>
                          <a:pt x="40279" y="0"/>
                        </a:cubicBezTo>
                        <a:cubicBezTo>
                          <a:pt x="34825" y="1318"/>
                          <a:pt x="33146" y="659"/>
                          <a:pt x="29370" y="6593"/>
                        </a:cubicBezTo>
                        <a:cubicBezTo>
                          <a:pt x="28111" y="12527"/>
                          <a:pt x="26433" y="17802"/>
                          <a:pt x="23496" y="21098"/>
                        </a:cubicBezTo>
                        <a:cubicBezTo>
                          <a:pt x="20559" y="19780"/>
                          <a:pt x="21818" y="20439"/>
                          <a:pt x="19300" y="184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0" name="Shape 30"/>
                  <p:cNvSpPr/>
                  <p:nvPr/>
                </p:nvSpPr>
                <p:spPr>
                  <a:xfrm>
                    <a:off x="2081" y="598"/>
                    <a:ext cx="33" cy="26"/>
                  </a:xfrm>
                  <a:custGeom>
                    <a:pathLst>
                      <a:path extrusionOk="0" h="120000" w="120000">
                        <a:moveTo>
                          <a:pt x="1538" y="89230"/>
                        </a:moveTo>
                        <a:cubicBezTo>
                          <a:pt x="9230" y="67692"/>
                          <a:pt x="27692" y="87692"/>
                          <a:pt x="41538" y="92307"/>
                        </a:cubicBezTo>
                        <a:cubicBezTo>
                          <a:pt x="53846" y="87692"/>
                          <a:pt x="58461" y="80000"/>
                          <a:pt x="69230" y="73846"/>
                        </a:cubicBezTo>
                        <a:cubicBezTo>
                          <a:pt x="73846" y="61538"/>
                          <a:pt x="78461" y="55384"/>
                          <a:pt x="87692" y="46153"/>
                        </a:cubicBezTo>
                        <a:cubicBezTo>
                          <a:pt x="84615" y="35384"/>
                          <a:pt x="66153" y="21538"/>
                          <a:pt x="66153" y="21538"/>
                        </a:cubicBezTo>
                        <a:cubicBezTo>
                          <a:pt x="50769" y="0"/>
                          <a:pt x="46153" y="1538"/>
                          <a:pt x="66153" y="6153"/>
                        </a:cubicBezTo>
                        <a:cubicBezTo>
                          <a:pt x="83076" y="16923"/>
                          <a:pt x="89230" y="33846"/>
                          <a:pt x="109230" y="40000"/>
                        </a:cubicBezTo>
                        <a:cubicBezTo>
                          <a:pt x="120000" y="56923"/>
                          <a:pt x="120000" y="70769"/>
                          <a:pt x="103076" y="83076"/>
                        </a:cubicBezTo>
                        <a:cubicBezTo>
                          <a:pt x="78461" y="75384"/>
                          <a:pt x="81538" y="109230"/>
                          <a:pt x="50769" y="120000"/>
                        </a:cubicBezTo>
                        <a:cubicBezTo>
                          <a:pt x="24615" y="110769"/>
                          <a:pt x="38461" y="116923"/>
                          <a:pt x="13846" y="101538"/>
                        </a:cubicBezTo>
                        <a:cubicBezTo>
                          <a:pt x="10769" y="100000"/>
                          <a:pt x="4615" y="95384"/>
                          <a:pt x="4615" y="95384"/>
                        </a:cubicBezTo>
                        <a:cubicBezTo>
                          <a:pt x="0" y="83076"/>
                          <a:pt x="20000" y="64615"/>
                          <a:pt x="1538" y="8923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1" name="Shape 31"/>
                  <p:cNvSpPr/>
                  <p:nvPr/>
                </p:nvSpPr>
                <p:spPr>
                  <a:xfrm>
                    <a:off x="2152" y="544"/>
                    <a:ext cx="7" cy="5"/>
                  </a:xfrm>
                  <a:custGeom>
                    <a:pathLst>
                      <a:path extrusionOk="0" h="120000" w="120000">
                        <a:moveTo>
                          <a:pt x="21176" y="26666"/>
                        </a:moveTo>
                        <a:cubicBezTo>
                          <a:pt x="120000" y="46666"/>
                          <a:pt x="112941" y="120000"/>
                          <a:pt x="21176" y="93333"/>
                        </a:cubicBezTo>
                        <a:cubicBezTo>
                          <a:pt x="0" y="40000"/>
                          <a:pt x="49411" y="0"/>
                          <a:pt x="21176" y="266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2" name="Shape 32"/>
                  <p:cNvSpPr/>
                  <p:nvPr/>
                </p:nvSpPr>
                <p:spPr>
                  <a:xfrm>
                    <a:off x="2194" y="584"/>
                    <a:ext cx="11" cy="7"/>
                  </a:xfrm>
                  <a:custGeom>
                    <a:pathLst>
                      <a:path extrusionOk="0" h="120000" w="120000">
                        <a:moveTo>
                          <a:pt x="36923" y="76363"/>
                        </a:moveTo>
                        <a:cubicBezTo>
                          <a:pt x="23076" y="32727"/>
                          <a:pt x="23076" y="16363"/>
                          <a:pt x="64615" y="0"/>
                        </a:cubicBezTo>
                        <a:cubicBezTo>
                          <a:pt x="120000" y="21818"/>
                          <a:pt x="106153" y="87272"/>
                          <a:pt x="64615" y="120000"/>
                        </a:cubicBezTo>
                        <a:cubicBezTo>
                          <a:pt x="0" y="92727"/>
                          <a:pt x="60000" y="16363"/>
                          <a:pt x="36923" y="7636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3" name="Shape 33"/>
                  <p:cNvSpPr/>
                  <p:nvPr/>
                </p:nvSpPr>
                <p:spPr>
                  <a:xfrm>
                    <a:off x="2059" y="494"/>
                    <a:ext cx="7" cy="4"/>
                  </a:xfrm>
                  <a:custGeom>
                    <a:pathLst>
                      <a:path extrusionOk="0" h="120000" w="120000">
                        <a:moveTo>
                          <a:pt x="42000" y="96000"/>
                        </a:moveTo>
                        <a:cubicBezTo>
                          <a:pt x="0" y="8000"/>
                          <a:pt x="36000" y="0"/>
                          <a:pt x="102000" y="16000"/>
                        </a:cubicBezTo>
                        <a:cubicBezTo>
                          <a:pt x="120000" y="80000"/>
                          <a:pt x="108000" y="120000"/>
                          <a:pt x="54000" y="96000"/>
                        </a:cubicBezTo>
                        <a:cubicBezTo>
                          <a:pt x="24000" y="32000"/>
                          <a:pt x="24000" y="32000"/>
                          <a:pt x="42000" y="96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4" name="Shape 34"/>
                  <p:cNvSpPr/>
                  <p:nvPr/>
                </p:nvSpPr>
                <p:spPr>
                  <a:xfrm>
                    <a:off x="1987" y="536"/>
                    <a:ext cx="7" cy="4"/>
                  </a:xfrm>
                  <a:custGeom>
                    <a:pathLst>
                      <a:path extrusionOk="0" h="120000" w="120000">
                        <a:moveTo>
                          <a:pt x="42000" y="96000"/>
                        </a:moveTo>
                        <a:cubicBezTo>
                          <a:pt x="0" y="16000"/>
                          <a:pt x="18000" y="0"/>
                          <a:pt x="90000" y="16000"/>
                        </a:cubicBezTo>
                        <a:cubicBezTo>
                          <a:pt x="96000" y="32000"/>
                          <a:pt x="120000" y="96000"/>
                          <a:pt x="90000" y="112000"/>
                        </a:cubicBezTo>
                        <a:cubicBezTo>
                          <a:pt x="72000" y="120000"/>
                          <a:pt x="42000" y="96000"/>
                          <a:pt x="42000" y="96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5" name="Shape 35"/>
                  <p:cNvSpPr/>
                  <p:nvPr/>
                </p:nvSpPr>
                <p:spPr>
                  <a:xfrm>
                    <a:off x="1910" y="523"/>
                    <a:ext cx="34" cy="27"/>
                  </a:xfrm>
                  <a:custGeom>
                    <a:pathLst>
                      <a:path extrusionOk="0" h="120000" w="120000">
                        <a:moveTo>
                          <a:pt x="0" y="75000"/>
                        </a:moveTo>
                        <a:cubicBezTo>
                          <a:pt x="1500" y="70500"/>
                          <a:pt x="18000" y="37500"/>
                          <a:pt x="21000" y="36000"/>
                        </a:cubicBezTo>
                        <a:cubicBezTo>
                          <a:pt x="25500" y="33000"/>
                          <a:pt x="39000" y="30000"/>
                          <a:pt x="39000" y="30000"/>
                        </a:cubicBezTo>
                        <a:cubicBezTo>
                          <a:pt x="51000" y="34500"/>
                          <a:pt x="60000" y="31500"/>
                          <a:pt x="72000" y="27000"/>
                        </a:cubicBezTo>
                        <a:cubicBezTo>
                          <a:pt x="78000" y="18000"/>
                          <a:pt x="81000" y="9000"/>
                          <a:pt x="87000" y="0"/>
                        </a:cubicBezTo>
                        <a:cubicBezTo>
                          <a:pt x="105000" y="6000"/>
                          <a:pt x="114000" y="42000"/>
                          <a:pt x="120000" y="60000"/>
                        </a:cubicBezTo>
                        <a:cubicBezTo>
                          <a:pt x="112500" y="81000"/>
                          <a:pt x="120000" y="75000"/>
                          <a:pt x="105000" y="84000"/>
                        </a:cubicBezTo>
                        <a:cubicBezTo>
                          <a:pt x="91500" y="79500"/>
                          <a:pt x="88500" y="81000"/>
                          <a:pt x="81000" y="93000"/>
                        </a:cubicBezTo>
                        <a:cubicBezTo>
                          <a:pt x="85500" y="106500"/>
                          <a:pt x="84000" y="112500"/>
                          <a:pt x="72000" y="120000"/>
                        </a:cubicBezTo>
                        <a:cubicBezTo>
                          <a:pt x="60000" y="115500"/>
                          <a:pt x="58500" y="108000"/>
                          <a:pt x="48000" y="102000"/>
                        </a:cubicBezTo>
                        <a:cubicBezTo>
                          <a:pt x="39000" y="88500"/>
                          <a:pt x="45000" y="85500"/>
                          <a:pt x="57000" y="78000"/>
                        </a:cubicBezTo>
                        <a:cubicBezTo>
                          <a:pt x="61500" y="63000"/>
                          <a:pt x="58500" y="51000"/>
                          <a:pt x="45000" y="42000"/>
                        </a:cubicBezTo>
                        <a:cubicBezTo>
                          <a:pt x="30000" y="46500"/>
                          <a:pt x="45000" y="60000"/>
                          <a:pt x="30000" y="72000"/>
                        </a:cubicBezTo>
                        <a:cubicBezTo>
                          <a:pt x="24000" y="76500"/>
                          <a:pt x="12000" y="84000"/>
                          <a:pt x="12000" y="84000"/>
                        </a:cubicBezTo>
                        <a:cubicBezTo>
                          <a:pt x="3000" y="75000"/>
                          <a:pt x="7500" y="75000"/>
                          <a:pt x="0" y="75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6" name="Shape 36"/>
                  <p:cNvSpPr/>
                  <p:nvPr/>
                </p:nvSpPr>
                <p:spPr>
                  <a:xfrm>
                    <a:off x="1898" y="465"/>
                    <a:ext cx="39" cy="57"/>
                  </a:xfrm>
                  <a:custGeom>
                    <a:pathLst>
                      <a:path extrusionOk="0" h="120000" w="120000">
                        <a:moveTo>
                          <a:pt x="17872" y="66206"/>
                        </a:moveTo>
                        <a:cubicBezTo>
                          <a:pt x="14042" y="75172"/>
                          <a:pt x="19148" y="82758"/>
                          <a:pt x="33191" y="88275"/>
                        </a:cubicBezTo>
                        <a:cubicBezTo>
                          <a:pt x="43404" y="82758"/>
                          <a:pt x="44680" y="82068"/>
                          <a:pt x="40851" y="74482"/>
                        </a:cubicBezTo>
                        <a:cubicBezTo>
                          <a:pt x="44680" y="63448"/>
                          <a:pt x="49787" y="63448"/>
                          <a:pt x="66382" y="68965"/>
                        </a:cubicBezTo>
                        <a:cubicBezTo>
                          <a:pt x="75319" y="75862"/>
                          <a:pt x="62553" y="78620"/>
                          <a:pt x="58723" y="85517"/>
                        </a:cubicBezTo>
                        <a:cubicBezTo>
                          <a:pt x="63829" y="94482"/>
                          <a:pt x="72765" y="88965"/>
                          <a:pt x="84255" y="86896"/>
                        </a:cubicBezTo>
                        <a:cubicBezTo>
                          <a:pt x="98297" y="88965"/>
                          <a:pt x="100851" y="90344"/>
                          <a:pt x="97021" y="97931"/>
                        </a:cubicBezTo>
                        <a:cubicBezTo>
                          <a:pt x="85531" y="95862"/>
                          <a:pt x="82978" y="97241"/>
                          <a:pt x="74042" y="102068"/>
                        </a:cubicBezTo>
                        <a:cubicBezTo>
                          <a:pt x="76595" y="110344"/>
                          <a:pt x="79148" y="117241"/>
                          <a:pt x="94468" y="120000"/>
                        </a:cubicBezTo>
                        <a:cubicBezTo>
                          <a:pt x="98297" y="113793"/>
                          <a:pt x="94468" y="108275"/>
                          <a:pt x="107234" y="106206"/>
                        </a:cubicBezTo>
                        <a:cubicBezTo>
                          <a:pt x="116170" y="98620"/>
                          <a:pt x="120000" y="84137"/>
                          <a:pt x="104680" y="77241"/>
                        </a:cubicBezTo>
                        <a:cubicBezTo>
                          <a:pt x="98297" y="74482"/>
                          <a:pt x="84255" y="74482"/>
                          <a:pt x="76595" y="73103"/>
                        </a:cubicBezTo>
                        <a:cubicBezTo>
                          <a:pt x="82978" y="63448"/>
                          <a:pt x="84255" y="60000"/>
                          <a:pt x="63829" y="56551"/>
                        </a:cubicBezTo>
                        <a:cubicBezTo>
                          <a:pt x="61276" y="56551"/>
                          <a:pt x="47234" y="59310"/>
                          <a:pt x="43404" y="56551"/>
                        </a:cubicBezTo>
                        <a:cubicBezTo>
                          <a:pt x="40851" y="54482"/>
                          <a:pt x="38297" y="48275"/>
                          <a:pt x="38297" y="48275"/>
                        </a:cubicBezTo>
                        <a:cubicBezTo>
                          <a:pt x="40851" y="37241"/>
                          <a:pt x="40851" y="35862"/>
                          <a:pt x="53617" y="28965"/>
                        </a:cubicBezTo>
                        <a:cubicBezTo>
                          <a:pt x="52340" y="20689"/>
                          <a:pt x="57446" y="3448"/>
                          <a:pt x="38297" y="0"/>
                        </a:cubicBezTo>
                        <a:cubicBezTo>
                          <a:pt x="17872" y="2758"/>
                          <a:pt x="20425" y="2758"/>
                          <a:pt x="22978" y="15172"/>
                        </a:cubicBezTo>
                        <a:cubicBezTo>
                          <a:pt x="20425" y="26896"/>
                          <a:pt x="19148" y="24137"/>
                          <a:pt x="5106" y="31724"/>
                        </a:cubicBezTo>
                        <a:cubicBezTo>
                          <a:pt x="0" y="40689"/>
                          <a:pt x="6382" y="46206"/>
                          <a:pt x="17872" y="52413"/>
                        </a:cubicBezTo>
                        <a:cubicBezTo>
                          <a:pt x="19148" y="55172"/>
                          <a:pt x="21702" y="64137"/>
                          <a:pt x="17872" y="6620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7" name="Shape 37"/>
                  <p:cNvSpPr/>
                  <p:nvPr/>
                </p:nvSpPr>
                <p:spPr>
                  <a:xfrm>
                    <a:off x="1909" y="507"/>
                    <a:ext cx="14" cy="17"/>
                  </a:xfrm>
                  <a:custGeom>
                    <a:pathLst>
                      <a:path extrusionOk="0" h="120000" w="120000">
                        <a:moveTo>
                          <a:pt x="22500" y="57600"/>
                        </a:moveTo>
                        <a:cubicBezTo>
                          <a:pt x="0" y="36000"/>
                          <a:pt x="11250" y="14400"/>
                          <a:pt x="45000" y="0"/>
                        </a:cubicBezTo>
                        <a:cubicBezTo>
                          <a:pt x="86250" y="7200"/>
                          <a:pt x="86250" y="12000"/>
                          <a:pt x="75000" y="38400"/>
                        </a:cubicBezTo>
                        <a:cubicBezTo>
                          <a:pt x="78750" y="45600"/>
                          <a:pt x="75000" y="52800"/>
                          <a:pt x="82500" y="57600"/>
                        </a:cubicBezTo>
                        <a:cubicBezTo>
                          <a:pt x="86250" y="62400"/>
                          <a:pt x="101250" y="57600"/>
                          <a:pt x="105000" y="62400"/>
                        </a:cubicBezTo>
                        <a:cubicBezTo>
                          <a:pt x="112500" y="69600"/>
                          <a:pt x="120000" y="91200"/>
                          <a:pt x="120000" y="91200"/>
                        </a:cubicBezTo>
                        <a:cubicBezTo>
                          <a:pt x="108750" y="110400"/>
                          <a:pt x="97500" y="112800"/>
                          <a:pt x="67500" y="120000"/>
                        </a:cubicBezTo>
                        <a:cubicBezTo>
                          <a:pt x="45000" y="98400"/>
                          <a:pt x="67500" y="57600"/>
                          <a:pt x="22500" y="576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8" name="Shape 38"/>
                  <p:cNvSpPr/>
                  <p:nvPr/>
                </p:nvSpPr>
                <p:spPr>
                  <a:xfrm>
                    <a:off x="1880" y="511"/>
                    <a:ext cx="18" cy="17"/>
                  </a:xfrm>
                  <a:custGeom>
                    <a:pathLst>
                      <a:path extrusionOk="0" h="120000" w="120000">
                        <a:moveTo>
                          <a:pt x="0" y="105600"/>
                        </a:moveTo>
                        <a:cubicBezTo>
                          <a:pt x="16744" y="91200"/>
                          <a:pt x="50232" y="69600"/>
                          <a:pt x="61395" y="48000"/>
                        </a:cubicBezTo>
                        <a:cubicBezTo>
                          <a:pt x="75348" y="24000"/>
                          <a:pt x="69767" y="9600"/>
                          <a:pt x="100465" y="0"/>
                        </a:cubicBezTo>
                        <a:cubicBezTo>
                          <a:pt x="120000" y="26400"/>
                          <a:pt x="100465" y="57600"/>
                          <a:pt x="66976" y="67200"/>
                        </a:cubicBezTo>
                        <a:cubicBezTo>
                          <a:pt x="58604" y="91200"/>
                          <a:pt x="33488" y="112800"/>
                          <a:pt x="5581" y="120000"/>
                        </a:cubicBezTo>
                        <a:cubicBezTo>
                          <a:pt x="2790" y="115200"/>
                          <a:pt x="0" y="105600"/>
                          <a:pt x="0" y="1056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39" name="Shape 39"/>
                  <p:cNvSpPr/>
                  <p:nvPr/>
                </p:nvSpPr>
                <p:spPr>
                  <a:xfrm>
                    <a:off x="2929" y="488"/>
                    <a:ext cx="298" cy="178"/>
                  </a:xfrm>
                  <a:custGeom>
                    <a:pathLst>
                      <a:path extrusionOk="0" h="120000" w="120000">
                        <a:moveTo>
                          <a:pt x="5350" y="119572"/>
                        </a:moveTo>
                        <a:cubicBezTo>
                          <a:pt x="8152" y="120000"/>
                          <a:pt x="6369" y="108042"/>
                          <a:pt x="6114" y="106761"/>
                        </a:cubicBezTo>
                        <a:cubicBezTo>
                          <a:pt x="5859" y="105907"/>
                          <a:pt x="5605" y="104626"/>
                          <a:pt x="5605" y="104626"/>
                        </a:cubicBezTo>
                        <a:cubicBezTo>
                          <a:pt x="5350" y="103772"/>
                          <a:pt x="5095" y="94377"/>
                          <a:pt x="4076" y="93096"/>
                        </a:cubicBezTo>
                        <a:cubicBezTo>
                          <a:pt x="3312" y="92241"/>
                          <a:pt x="1019" y="91814"/>
                          <a:pt x="1019" y="91814"/>
                        </a:cubicBezTo>
                        <a:cubicBezTo>
                          <a:pt x="0" y="88398"/>
                          <a:pt x="764" y="85409"/>
                          <a:pt x="0" y="81565"/>
                        </a:cubicBezTo>
                        <a:cubicBezTo>
                          <a:pt x="509" y="79003"/>
                          <a:pt x="1783" y="79430"/>
                          <a:pt x="3057" y="76868"/>
                        </a:cubicBezTo>
                        <a:cubicBezTo>
                          <a:pt x="3566" y="73451"/>
                          <a:pt x="3566" y="72170"/>
                          <a:pt x="1528" y="70462"/>
                        </a:cubicBezTo>
                        <a:cubicBezTo>
                          <a:pt x="1019" y="69608"/>
                          <a:pt x="509" y="69181"/>
                          <a:pt x="509" y="68327"/>
                        </a:cubicBezTo>
                        <a:cubicBezTo>
                          <a:pt x="509" y="64056"/>
                          <a:pt x="4076" y="52526"/>
                          <a:pt x="7133" y="51245"/>
                        </a:cubicBezTo>
                        <a:cubicBezTo>
                          <a:pt x="8152" y="47402"/>
                          <a:pt x="10191" y="44839"/>
                          <a:pt x="11210" y="40996"/>
                        </a:cubicBezTo>
                        <a:cubicBezTo>
                          <a:pt x="9936" y="35444"/>
                          <a:pt x="9681" y="36298"/>
                          <a:pt x="10700" y="29893"/>
                        </a:cubicBezTo>
                        <a:cubicBezTo>
                          <a:pt x="9681" y="25622"/>
                          <a:pt x="8662" y="20498"/>
                          <a:pt x="6114" y="18362"/>
                        </a:cubicBezTo>
                        <a:cubicBezTo>
                          <a:pt x="4585" y="15373"/>
                          <a:pt x="2547" y="15800"/>
                          <a:pt x="5095" y="13665"/>
                        </a:cubicBezTo>
                        <a:cubicBezTo>
                          <a:pt x="6878" y="14519"/>
                          <a:pt x="6624" y="13665"/>
                          <a:pt x="6624" y="15373"/>
                        </a:cubicBezTo>
                        <a:cubicBezTo>
                          <a:pt x="8662" y="17508"/>
                          <a:pt x="9936" y="16654"/>
                          <a:pt x="12229" y="14946"/>
                        </a:cubicBezTo>
                        <a:cubicBezTo>
                          <a:pt x="11464" y="9395"/>
                          <a:pt x="12229" y="5978"/>
                          <a:pt x="16305" y="4697"/>
                        </a:cubicBezTo>
                        <a:cubicBezTo>
                          <a:pt x="18089" y="3416"/>
                          <a:pt x="19108" y="1281"/>
                          <a:pt x="20891" y="0"/>
                        </a:cubicBezTo>
                        <a:cubicBezTo>
                          <a:pt x="21401" y="427"/>
                          <a:pt x="22420" y="0"/>
                          <a:pt x="22420" y="854"/>
                        </a:cubicBezTo>
                        <a:cubicBezTo>
                          <a:pt x="22929" y="5124"/>
                          <a:pt x="19108" y="5551"/>
                          <a:pt x="23439" y="3843"/>
                        </a:cubicBezTo>
                        <a:cubicBezTo>
                          <a:pt x="23949" y="3416"/>
                          <a:pt x="24458" y="2135"/>
                          <a:pt x="24968" y="2135"/>
                        </a:cubicBezTo>
                        <a:cubicBezTo>
                          <a:pt x="25987" y="1708"/>
                          <a:pt x="27006" y="2989"/>
                          <a:pt x="28025" y="3416"/>
                        </a:cubicBezTo>
                        <a:cubicBezTo>
                          <a:pt x="28535" y="3416"/>
                          <a:pt x="29554" y="3843"/>
                          <a:pt x="29554" y="3843"/>
                        </a:cubicBezTo>
                        <a:cubicBezTo>
                          <a:pt x="31082" y="6832"/>
                          <a:pt x="32866" y="5551"/>
                          <a:pt x="35923" y="5978"/>
                        </a:cubicBezTo>
                        <a:cubicBezTo>
                          <a:pt x="36433" y="8967"/>
                          <a:pt x="37452" y="9395"/>
                          <a:pt x="39490" y="10249"/>
                        </a:cubicBezTo>
                        <a:cubicBezTo>
                          <a:pt x="40509" y="9395"/>
                          <a:pt x="41528" y="8540"/>
                          <a:pt x="42547" y="7259"/>
                        </a:cubicBezTo>
                        <a:cubicBezTo>
                          <a:pt x="43057" y="6832"/>
                          <a:pt x="44076" y="5978"/>
                          <a:pt x="44076" y="5978"/>
                        </a:cubicBezTo>
                        <a:cubicBezTo>
                          <a:pt x="49681" y="11103"/>
                          <a:pt x="44585" y="8540"/>
                          <a:pt x="49681" y="5978"/>
                        </a:cubicBezTo>
                        <a:cubicBezTo>
                          <a:pt x="52738" y="7259"/>
                          <a:pt x="51210" y="11103"/>
                          <a:pt x="53757" y="13665"/>
                        </a:cubicBezTo>
                        <a:cubicBezTo>
                          <a:pt x="54522" y="16227"/>
                          <a:pt x="57070" y="23487"/>
                          <a:pt x="58853" y="25195"/>
                        </a:cubicBezTo>
                        <a:cubicBezTo>
                          <a:pt x="61401" y="29893"/>
                          <a:pt x="59872" y="28612"/>
                          <a:pt x="62420" y="29893"/>
                        </a:cubicBezTo>
                        <a:cubicBezTo>
                          <a:pt x="63439" y="29466"/>
                          <a:pt x="64458" y="29466"/>
                          <a:pt x="65477" y="29039"/>
                        </a:cubicBezTo>
                        <a:cubicBezTo>
                          <a:pt x="66496" y="28612"/>
                          <a:pt x="68789" y="27758"/>
                          <a:pt x="68789" y="27758"/>
                        </a:cubicBezTo>
                        <a:cubicBezTo>
                          <a:pt x="70828" y="28185"/>
                          <a:pt x="72101" y="28612"/>
                          <a:pt x="73885" y="30320"/>
                        </a:cubicBezTo>
                        <a:cubicBezTo>
                          <a:pt x="77452" y="37580"/>
                          <a:pt x="71847" y="26476"/>
                          <a:pt x="76433" y="34590"/>
                        </a:cubicBezTo>
                        <a:cubicBezTo>
                          <a:pt x="76942" y="35871"/>
                          <a:pt x="78471" y="38434"/>
                          <a:pt x="78471" y="38434"/>
                        </a:cubicBezTo>
                        <a:cubicBezTo>
                          <a:pt x="79235" y="41850"/>
                          <a:pt x="80254" y="43985"/>
                          <a:pt x="81019" y="47402"/>
                        </a:cubicBezTo>
                        <a:cubicBezTo>
                          <a:pt x="81273" y="48683"/>
                          <a:pt x="81783" y="49964"/>
                          <a:pt x="82038" y="51245"/>
                        </a:cubicBezTo>
                        <a:cubicBezTo>
                          <a:pt x="82292" y="52099"/>
                          <a:pt x="82547" y="53380"/>
                          <a:pt x="82547" y="53380"/>
                        </a:cubicBezTo>
                        <a:cubicBezTo>
                          <a:pt x="81783" y="56370"/>
                          <a:pt x="79745" y="57224"/>
                          <a:pt x="78980" y="60640"/>
                        </a:cubicBezTo>
                        <a:cubicBezTo>
                          <a:pt x="79745" y="64483"/>
                          <a:pt x="80764" y="62348"/>
                          <a:pt x="82038" y="60213"/>
                        </a:cubicBezTo>
                        <a:cubicBezTo>
                          <a:pt x="86878" y="61067"/>
                          <a:pt x="86369" y="60640"/>
                          <a:pt x="87133" y="66192"/>
                        </a:cubicBezTo>
                        <a:cubicBezTo>
                          <a:pt x="89426" y="64056"/>
                          <a:pt x="90445" y="64911"/>
                          <a:pt x="92738" y="67046"/>
                        </a:cubicBezTo>
                        <a:cubicBezTo>
                          <a:pt x="94012" y="69181"/>
                          <a:pt x="94777" y="70889"/>
                          <a:pt x="96815" y="71743"/>
                        </a:cubicBezTo>
                        <a:cubicBezTo>
                          <a:pt x="97070" y="72170"/>
                          <a:pt x="97579" y="73024"/>
                          <a:pt x="97324" y="73451"/>
                        </a:cubicBezTo>
                        <a:cubicBezTo>
                          <a:pt x="96815" y="75160"/>
                          <a:pt x="93757" y="73451"/>
                          <a:pt x="97324" y="75160"/>
                        </a:cubicBezTo>
                        <a:cubicBezTo>
                          <a:pt x="98343" y="74733"/>
                          <a:pt x="99363" y="73879"/>
                          <a:pt x="100382" y="73451"/>
                        </a:cubicBezTo>
                        <a:cubicBezTo>
                          <a:pt x="100891" y="73451"/>
                          <a:pt x="101910" y="73024"/>
                          <a:pt x="101910" y="73024"/>
                        </a:cubicBezTo>
                        <a:cubicBezTo>
                          <a:pt x="105222" y="75587"/>
                          <a:pt x="108789" y="76441"/>
                          <a:pt x="111847" y="79003"/>
                        </a:cubicBezTo>
                        <a:cubicBezTo>
                          <a:pt x="112356" y="81138"/>
                          <a:pt x="113375" y="82846"/>
                          <a:pt x="113885" y="84982"/>
                        </a:cubicBezTo>
                        <a:cubicBezTo>
                          <a:pt x="115414" y="84555"/>
                          <a:pt x="117197" y="83274"/>
                          <a:pt x="118471" y="85836"/>
                        </a:cubicBezTo>
                        <a:cubicBezTo>
                          <a:pt x="119235" y="87544"/>
                          <a:pt x="120000" y="91814"/>
                          <a:pt x="120000" y="91814"/>
                        </a:cubicBezTo>
                        <a:cubicBezTo>
                          <a:pt x="119235" y="98647"/>
                          <a:pt x="119490" y="105907"/>
                          <a:pt x="114904" y="110177"/>
                        </a:cubicBezTo>
                        <a:cubicBezTo>
                          <a:pt x="113885" y="111886"/>
                          <a:pt x="111337" y="117437"/>
                          <a:pt x="110828" y="120000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0" name="Shape 40"/>
                  <p:cNvSpPr/>
                  <p:nvPr/>
                </p:nvSpPr>
                <p:spPr>
                  <a:xfrm>
                    <a:off x="2534" y="242"/>
                    <a:ext cx="420" cy="283"/>
                  </a:xfrm>
                  <a:custGeom>
                    <a:pathLst>
                      <a:path extrusionOk="0" h="120000" w="120000">
                        <a:moveTo>
                          <a:pt x="10000" y="5402"/>
                        </a:moveTo>
                        <a:lnTo>
                          <a:pt x="49512" y="853"/>
                        </a:lnTo>
                        <a:cubicBezTo>
                          <a:pt x="60609" y="3127"/>
                          <a:pt x="56707" y="0"/>
                          <a:pt x="57804" y="7677"/>
                        </a:cubicBezTo>
                        <a:cubicBezTo>
                          <a:pt x="60000" y="6824"/>
                          <a:pt x="59024" y="5687"/>
                          <a:pt x="61219" y="4834"/>
                        </a:cubicBezTo>
                        <a:cubicBezTo>
                          <a:pt x="62195" y="5260"/>
                          <a:pt x="63048" y="6540"/>
                          <a:pt x="64146" y="6540"/>
                        </a:cubicBezTo>
                        <a:cubicBezTo>
                          <a:pt x="65121" y="6540"/>
                          <a:pt x="67073" y="5402"/>
                          <a:pt x="67073" y="5402"/>
                        </a:cubicBezTo>
                        <a:cubicBezTo>
                          <a:pt x="67804" y="7819"/>
                          <a:pt x="67317" y="8530"/>
                          <a:pt x="66097" y="10521"/>
                        </a:cubicBezTo>
                        <a:cubicBezTo>
                          <a:pt x="67682" y="16208"/>
                          <a:pt x="67073" y="14502"/>
                          <a:pt x="70487" y="18483"/>
                        </a:cubicBezTo>
                        <a:cubicBezTo>
                          <a:pt x="71219" y="21042"/>
                          <a:pt x="71951" y="21042"/>
                          <a:pt x="73902" y="19620"/>
                        </a:cubicBezTo>
                        <a:cubicBezTo>
                          <a:pt x="73170" y="16919"/>
                          <a:pt x="72439" y="15213"/>
                          <a:pt x="71463" y="12796"/>
                        </a:cubicBezTo>
                        <a:cubicBezTo>
                          <a:pt x="71097" y="11658"/>
                          <a:pt x="70487" y="9383"/>
                          <a:pt x="70487" y="9383"/>
                        </a:cubicBezTo>
                        <a:cubicBezTo>
                          <a:pt x="71341" y="6255"/>
                          <a:pt x="72804" y="7962"/>
                          <a:pt x="73902" y="9952"/>
                        </a:cubicBezTo>
                        <a:cubicBezTo>
                          <a:pt x="74268" y="12227"/>
                          <a:pt x="74146" y="16635"/>
                          <a:pt x="76341" y="12796"/>
                        </a:cubicBezTo>
                        <a:cubicBezTo>
                          <a:pt x="79024" y="13791"/>
                          <a:pt x="78780" y="14786"/>
                          <a:pt x="78292" y="17914"/>
                        </a:cubicBezTo>
                        <a:cubicBezTo>
                          <a:pt x="79268" y="21327"/>
                          <a:pt x="81097" y="20047"/>
                          <a:pt x="83170" y="18483"/>
                        </a:cubicBezTo>
                        <a:cubicBezTo>
                          <a:pt x="84024" y="15355"/>
                          <a:pt x="82073" y="17630"/>
                          <a:pt x="83170" y="13933"/>
                        </a:cubicBezTo>
                        <a:cubicBezTo>
                          <a:pt x="83292" y="13364"/>
                          <a:pt x="84146" y="13649"/>
                          <a:pt x="84634" y="13364"/>
                        </a:cubicBezTo>
                        <a:cubicBezTo>
                          <a:pt x="85121" y="13080"/>
                          <a:pt x="85609" y="12654"/>
                          <a:pt x="86097" y="12227"/>
                        </a:cubicBezTo>
                        <a:cubicBezTo>
                          <a:pt x="87439" y="7677"/>
                          <a:pt x="83902" y="7677"/>
                          <a:pt x="90487" y="6540"/>
                        </a:cubicBezTo>
                        <a:cubicBezTo>
                          <a:pt x="91219" y="3838"/>
                          <a:pt x="90365" y="1279"/>
                          <a:pt x="92926" y="284"/>
                        </a:cubicBezTo>
                        <a:cubicBezTo>
                          <a:pt x="96097" y="1563"/>
                          <a:pt x="94756" y="5402"/>
                          <a:pt x="97804" y="6540"/>
                        </a:cubicBezTo>
                        <a:cubicBezTo>
                          <a:pt x="101341" y="5118"/>
                          <a:pt x="98170" y="8957"/>
                          <a:pt x="97317" y="9952"/>
                        </a:cubicBezTo>
                        <a:cubicBezTo>
                          <a:pt x="96219" y="13649"/>
                          <a:pt x="95975" y="13649"/>
                          <a:pt x="97804" y="16777"/>
                        </a:cubicBezTo>
                        <a:cubicBezTo>
                          <a:pt x="97682" y="17345"/>
                          <a:pt x="97682" y="18056"/>
                          <a:pt x="97317" y="18483"/>
                        </a:cubicBezTo>
                        <a:cubicBezTo>
                          <a:pt x="96829" y="18909"/>
                          <a:pt x="95609" y="18341"/>
                          <a:pt x="95365" y="19052"/>
                        </a:cubicBezTo>
                        <a:cubicBezTo>
                          <a:pt x="95121" y="20189"/>
                          <a:pt x="96341" y="22464"/>
                          <a:pt x="96341" y="22464"/>
                        </a:cubicBezTo>
                        <a:cubicBezTo>
                          <a:pt x="95853" y="22890"/>
                          <a:pt x="95487" y="23459"/>
                          <a:pt x="94878" y="23601"/>
                        </a:cubicBezTo>
                        <a:cubicBezTo>
                          <a:pt x="94390" y="23744"/>
                          <a:pt x="93780" y="22606"/>
                          <a:pt x="93414" y="23033"/>
                        </a:cubicBezTo>
                        <a:cubicBezTo>
                          <a:pt x="92439" y="24170"/>
                          <a:pt x="96829" y="25876"/>
                          <a:pt x="96829" y="25876"/>
                        </a:cubicBezTo>
                        <a:cubicBezTo>
                          <a:pt x="98048" y="30000"/>
                          <a:pt x="94512" y="27014"/>
                          <a:pt x="92926" y="26445"/>
                        </a:cubicBezTo>
                        <a:cubicBezTo>
                          <a:pt x="93536" y="27582"/>
                          <a:pt x="94268" y="28720"/>
                          <a:pt x="94878" y="29857"/>
                        </a:cubicBezTo>
                        <a:cubicBezTo>
                          <a:pt x="95487" y="30995"/>
                          <a:pt x="97804" y="32132"/>
                          <a:pt x="97804" y="32132"/>
                        </a:cubicBezTo>
                        <a:cubicBezTo>
                          <a:pt x="99146" y="34407"/>
                          <a:pt x="98048" y="34834"/>
                          <a:pt x="98780" y="37251"/>
                        </a:cubicBezTo>
                        <a:cubicBezTo>
                          <a:pt x="97926" y="40094"/>
                          <a:pt x="96707" y="42796"/>
                          <a:pt x="95853" y="45781"/>
                        </a:cubicBezTo>
                        <a:cubicBezTo>
                          <a:pt x="95487" y="46919"/>
                          <a:pt x="94878" y="49194"/>
                          <a:pt x="94878" y="49194"/>
                        </a:cubicBezTo>
                        <a:cubicBezTo>
                          <a:pt x="95731" y="52037"/>
                          <a:pt x="99634" y="56018"/>
                          <a:pt x="101219" y="58862"/>
                        </a:cubicBezTo>
                        <a:cubicBezTo>
                          <a:pt x="101829" y="60000"/>
                          <a:pt x="102560" y="61137"/>
                          <a:pt x="103170" y="62274"/>
                        </a:cubicBezTo>
                        <a:cubicBezTo>
                          <a:pt x="103536" y="62843"/>
                          <a:pt x="104146" y="63981"/>
                          <a:pt x="104146" y="63981"/>
                        </a:cubicBezTo>
                        <a:cubicBezTo>
                          <a:pt x="104024" y="64976"/>
                          <a:pt x="104268" y="66255"/>
                          <a:pt x="103658" y="66824"/>
                        </a:cubicBezTo>
                        <a:cubicBezTo>
                          <a:pt x="102926" y="67535"/>
                          <a:pt x="101341" y="64123"/>
                          <a:pt x="101219" y="63981"/>
                        </a:cubicBezTo>
                        <a:cubicBezTo>
                          <a:pt x="98902" y="61279"/>
                          <a:pt x="96219" y="59857"/>
                          <a:pt x="94390" y="56587"/>
                        </a:cubicBezTo>
                        <a:cubicBezTo>
                          <a:pt x="93780" y="53886"/>
                          <a:pt x="93414" y="52748"/>
                          <a:pt x="90975" y="53744"/>
                        </a:cubicBezTo>
                        <a:cubicBezTo>
                          <a:pt x="87439" y="52322"/>
                          <a:pt x="89024" y="52322"/>
                          <a:pt x="86097" y="53175"/>
                        </a:cubicBezTo>
                        <a:cubicBezTo>
                          <a:pt x="83902" y="57156"/>
                          <a:pt x="85243" y="56161"/>
                          <a:pt x="82682" y="57156"/>
                        </a:cubicBezTo>
                        <a:cubicBezTo>
                          <a:pt x="79756" y="54881"/>
                          <a:pt x="79268" y="55450"/>
                          <a:pt x="75365" y="56018"/>
                        </a:cubicBezTo>
                        <a:cubicBezTo>
                          <a:pt x="74024" y="58436"/>
                          <a:pt x="73292" y="60568"/>
                          <a:pt x="71951" y="62843"/>
                        </a:cubicBezTo>
                        <a:cubicBezTo>
                          <a:pt x="73170" y="66966"/>
                          <a:pt x="72317" y="65260"/>
                          <a:pt x="73902" y="67962"/>
                        </a:cubicBezTo>
                        <a:cubicBezTo>
                          <a:pt x="72317" y="73649"/>
                          <a:pt x="75853" y="77914"/>
                          <a:pt x="78292" y="82180"/>
                        </a:cubicBezTo>
                        <a:cubicBezTo>
                          <a:pt x="79390" y="84028"/>
                          <a:pt x="79390" y="85450"/>
                          <a:pt x="81219" y="86161"/>
                        </a:cubicBezTo>
                        <a:cubicBezTo>
                          <a:pt x="82926" y="89146"/>
                          <a:pt x="84268" y="88578"/>
                          <a:pt x="86585" y="86729"/>
                        </a:cubicBezTo>
                        <a:cubicBezTo>
                          <a:pt x="88902" y="87582"/>
                          <a:pt x="88902" y="86161"/>
                          <a:pt x="89512" y="83886"/>
                        </a:cubicBezTo>
                        <a:cubicBezTo>
                          <a:pt x="89634" y="82037"/>
                          <a:pt x="89146" y="79905"/>
                          <a:pt x="90000" y="78199"/>
                        </a:cubicBezTo>
                        <a:cubicBezTo>
                          <a:pt x="90487" y="77203"/>
                          <a:pt x="92926" y="77061"/>
                          <a:pt x="92926" y="77061"/>
                        </a:cubicBezTo>
                        <a:cubicBezTo>
                          <a:pt x="95487" y="77772"/>
                          <a:pt x="95853" y="78483"/>
                          <a:pt x="94390" y="81042"/>
                        </a:cubicBezTo>
                        <a:cubicBezTo>
                          <a:pt x="95000" y="83886"/>
                          <a:pt x="96341" y="86018"/>
                          <a:pt x="93902" y="87867"/>
                        </a:cubicBezTo>
                        <a:cubicBezTo>
                          <a:pt x="93780" y="88436"/>
                          <a:pt x="93170" y="89004"/>
                          <a:pt x="93414" y="89573"/>
                        </a:cubicBezTo>
                        <a:cubicBezTo>
                          <a:pt x="93658" y="90142"/>
                          <a:pt x="94512" y="90142"/>
                          <a:pt x="94878" y="90710"/>
                        </a:cubicBezTo>
                        <a:cubicBezTo>
                          <a:pt x="96097" y="92559"/>
                          <a:pt x="95853" y="93838"/>
                          <a:pt x="97804" y="95260"/>
                        </a:cubicBezTo>
                        <a:cubicBezTo>
                          <a:pt x="98780" y="94834"/>
                          <a:pt x="99756" y="94549"/>
                          <a:pt x="100731" y="94123"/>
                        </a:cubicBezTo>
                        <a:cubicBezTo>
                          <a:pt x="101219" y="93981"/>
                          <a:pt x="102195" y="93554"/>
                          <a:pt x="102195" y="93554"/>
                        </a:cubicBezTo>
                        <a:cubicBezTo>
                          <a:pt x="104512" y="94407"/>
                          <a:pt x="105365" y="96682"/>
                          <a:pt x="106097" y="99241"/>
                        </a:cubicBezTo>
                        <a:cubicBezTo>
                          <a:pt x="104756" y="103933"/>
                          <a:pt x="108170" y="112890"/>
                          <a:pt x="112439" y="114597"/>
                        </a:cubicBezTo>
                        <a:cubicBezTo>
                          <a:pt x="114390" y="113886"/>
                          <a:pt x="114756" y="112606"/>
                          <a:pt x="116829" y="113459"/>
                        </a:cubicBezTo>
                        <a:cubicBezTo>
                          <a:pt x="120000" y="119004"/>
                          <a:pt x="113170" y="111469"/>
                          <a:pt x="114878" y="117440"/>
                        </a:cubicBezTo>
                        <a:cubicBezTo>
                          <a:pt x="114146" y="120000"/>
                          <a:pt x="113414" y="120000"/>
                          <a:pt x="111463" y="118578"/>
                        </a:cubicBezTo>
                        <a:cubicBezTo>
                          <a:pt x="110121" y="116161"/>
                          <a:pt x="108536" y="116729"/>
                          <a:pt x="106585" y="115165"/>
                        </a:cubicBezTo>
                        <a:cubicBezTo>
                          <a:pt x="103780" y="110331"/>
                          <a:pt x="107560" y="116018"/>
                          <a:pt x="104146" y="112890"/>
                        </a:cubicBezTo>
                        <a:cubicBezTo>
                          <a:pt x="102804" y="111611"/>
                          <a:pt x="102439" y="109194"/>
                          <a:pt x="101219" y="107772"/>
                        </a:cubicBezTo>
                        <a:cubicBezTo>
                          <a:pt x="100487" y="105071"/>
                          <a:pt x="99634" y="102938"/>
                          <a:pt x="97317" y="102085"/>
                        </a:cubicBezTo>
                        <a:cubicBezTo>
                          <a:pt x="96463" y="98957"/>
                          <a:pt x="97560" y="101232"/>
                          <a:pt x="94878" y="100947"/>
                        </a:cubicBezTo>
                        <a:cubicBezTo>
                          <a:pt x="93536" y="100805"/>
                          <a:pt x="90975" y="99810"/>
                          <a:pt x="90975" y="99810"/>
                        </a:cubicBezTo>
                        <a:cubicBezTo>
                          <a:pt x="88902" y="98246"/>
                          <a:pt x="87804" y="95829"/>
                          <a:pt x="85609" y="94123"/>
                        </a:cubicBezTo>
                        <a:cubicBezTo>
                          <a:pt x="84634" y="94549"/>
                          <a:pt x="83780" y="95687"/>
                          <a:pt x="82682" y="95829"/>
                        </a:cubicBezTo>
                        <a:cubicBezTo>
                          <a:pt x="80121" y="96255"/>
                          <a:pt x="76829" y="93412"/>
                          <a:pt x="74878" y="91848"/>
                        </a:cubicBezTo>
                        <a:cubicBezTo>
                          <a:pt x="73170" y="90568"/>
                          <a:pt x="70731" y="90853"/>
                          <a:pt x="69024" y="89573"/>
                        </a:cubicBezTo>
                        <a:cubicBezTo>
                          <a:pt x="66585" y="87725"/>
                          <a:pt x="64024" y="86303"/>
                          <a:pt x="61707" y="84454"/>
                        </a:cubicBezTo>
                        <a:cubicBezTo>
                          <a:pt x="62560" y="81327"/>
                          <a:pt x="62073" y="78341"/>
                          <a:pt x="59756" y="76492"/>
                        </a:cubicBezTo>
                        <a:cubicBezTo>
                          <a:pt x="59146" y="74218"/>
                          <a:pt x="58048" y="73222"/>
                          <a:pt x="56341" y="71943"/>
                        </a:cubicBezTo>
                        <a:cubicBezTo>
                          <a:pt x="53780" y="67393"/>
                          <a:pt x="57195" y="72938"/>
                          <a:pt x="53902" y="69099"/>
                        </a:cubicBezTo>
                        <a:cubicBezTo>
                          <a:pt x="53170" y="68246"/>
                          <a:pt x="53170" y="66540"/>
                          <a:pt x="52439" y="65687"/>
                        </a:cubicBezTo>
                        <a:cubicBezTo>
                          <a:pt x="52073" y="65260"/>
                          <a:pt x="51463" y="65260"/>
                          <a:pt x="50975" y="65118"/>
                        </a:cubicBezTo>
                        <a:cubicBezTo>
                          <a:pt x="49634" y="63554"/>
                          <a:pt x="46585" y="61137"/>
                          <a:pt x="46585" y="61137"/>
                        </a:cubicBezTo>
                        <a:cubicBezTo>
                          <a:pt x="45243" y="58720"/>
                          <a:pt x="43658" y="56729"/>
                          <a:pt x="42195" y="54312"/>
                        </a:cubicBezTo>
                        <a:cubicBezTo>
                          <a:pt x="41951" y="53744"/>
                          <a:pt x="42073" y="53033"/>
                          <a:pt x="41707" y="52606"/>
                        </a:cubicBezTo>
                        <a:cubicBezTo>
                          <a:pt x="41341" y="52180"/>
                          <a:pt x="40731" y="52180"/>
                          <a:pt x="40243" y="52037"/>
                        </a:cubicBezTo>
                        <a:cubicBezTo>
                          <a:pt x="39268" y="55450"/>
                          <a:pt x="41707" y="56587"/>
                          <a:pt x="43170" y="58862"/>
                        </a:cubicBezTo>
                        <a:cubicBezTo>
                          <a:pt x="44878" y="61421"/>
                          <a:pt x="45365" y="63412"/>
                          <a:pt x="47560" y="65118"/>
                        </a:cubicBezTo>
                        <a:cubicBezTo>
                          <a:pt x="49878" y="69241"/>
                          <a:pt x="48658" y="67535"/>
                          <a:pt x="50975" y="70236"/>
                        </a:cubicBezTo>
                        <a:cubicBezTo>
                          <a:pt x="51585" y="72511"/>
                          <a:pt x="52195" y="73507"/>
                          <a:pt x="53902" y="74786"/>
                        </a:cubicBezTo>
                        <a:cubicBezTo>
                          <a:pt x="54878" y="78199"/>
                          <a:pt x="52682" y="75781"/>
                          <a:pt x="51463" y="74786"/>
                        </a:cubicBezTo>
                        <a:cubicBezTo>
                          <a:pt x="48658" y="69952"/>
                          <a:pt x="52439" y="75639"/>
                          <a:pt x="49024" y="72511"/>
                        </a:cubicBezTo>
                        <a:cubicBezTo>
                          <a:pt x="48536" y="72085"/>
                          <a:pt x="48414" y="71232"/>
                          <a:pt x="48048" y="70805"/>
                        </a:cubicBezTo>
                        <a:cubicBezTo>
                          <a:pt x="47682" y="70379"/>
                          <a:pt x="47073" y="70094"/>
                          <a:pt x="46585" y="69668"/>
                        </a:cubicBezTo>
                        <a:cubicBezTo>
                          <a:pt x="45975" y="67393"/>
                          <a:pt x="45121" y="66966"/>
                          <a:pt x="43170" y="66255"/>
                        </a:cubicBezTo>
                        <a:cubicBezTo>
                          <a:pt x="41951" y="64265"/>
                          <a:pt x="41463" y="63554"/>
                          <a:pt x="42195" y="61137"/>
                        </a:cubicBezTo>
                        <a:cubicBezTo>
                          <a:pt x="41219" y="59431"/>
                          <a:pt x="38292" y="57156"/>
                          <a:pt x="38292" y="57156"/>
                        </a:cubicBezTo>
                        <a:cubicBezTo>
                          <a:pt x="37317" y="55450"/>
                          <a:pt x="36341" y="53744"/>
                          <a:pt x="35365" y="52037"/>
                        </a:cubicBezTo>
                        <a:cubicBezTo>
                          <a:pt x="34634" y="50758"/>
                          <a:pt x="33292" y="50331"/>
                          <a:pt x="32439" y="49194"/>
                        </a:cubicBezTo>
                        <a:cubicBezTo>
                          <a:pt x="32073" y="48625"/>
                          <a:pt x="31951" y="47914"/>
                          <a:pt x="31463" y="47488"/>
                        </a:cubicBezTo>
                        <a:cubicBezTo>
                          <a:pt x="29634" y="46066"/>
                          <a:pt x="27439" y="46066"/>
                          <a:pt x="25609" y="44644"/>
                        </a:cubicBezTo>
                        <a:cubicBezTo>
                          <a:pt x="24512" y="42654"/>
                          <a:pt x="23658" y="41374"/>
                          <a:pt x="21707" y="40663"/>
                        </a:cubicBezTo>
                        <a:cubicBezTo>
                          <a:pt x="19512" y="36966"/>
                          <a:pt x="23414" y="35118"/>
                          <a:pt x="18780" y="33838"/>
                        </a:cubicBezTo>
                        <a:cubicBezTo>
                          <a:pt x="13536" y="29715"/>
                          <a:pt x="12926" y="21184"/>
                          <a:pt x="10975" y="14502"/>
                        </a:cubicBezTo>
                        <a:cubicBezTo>
                          <a:pt x="10487" y="12796"/>
                          <a:pt x="9268" y="10379"/>
                          <a:pt x="8048" y="9383"/>
                        </a:cubicBezTo>
                        <a:cubicBezTo>
                          <a:pt x="7073" y="8530"/>
                          <a:pt x="5121" y="7109"/>
                          <a:pt x="5121" y="7109"/>
                        </a:cubicBezTo>
                        <a:cubicBezTo>
                          <a:pt x="4756" y="6540"/>
                          <a:pt x="4634" y="5829"/>
                          <a:pt x="4146" y="5402"/>
                        </a:cubicBezTo>
                        <a:cubicBezTo>
                          <a:pt x="3292" y="4834"/>
                          <a:pt x="1219" y="4265"/>
                          <a:pt x="1219" y="4265"/>
                        </a:cubicBezTo>
                        <a:cubicBezTo>
                          <a:pt x="0" y="142"/>
                          <a:pt x="3780" y="2417"/>
                          <a:pt x="5609" y="3127"/>
                        </a:cubicBezTo>
                        <a:cubicBezTo>
                          <a:pt x="7926" y="7251"/>
                          <a:pt x="7439" y="5829"/>
                          <a:pt x="10487" y="8246"/>
                        </a:cubicBezTo>
                        <a:cubicBezTo>
                          <a:pt x="11463" y="9952"/>
                          <a:pt x="11463" y="13222"/>
                          <a:pt x="12439" y="9952"/>
                        </a:cubicBezTo>
                        <a:cubicBezTo>
                          <a:pt x="11585" y="6966"/>
                          <a:pt x="10000" y="8815"/>
                          <a:pt x="10000" y="540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1" name="Shape 41"/>
                  <p:cNvSpPr/>
                  <p:nvPr/>
                </p:nvSpPr>
                <p:spPr>
                  <a:xfrm>
                    <a:off x="2404" y="444"/>
                    <a:ext cx="14" cy="15"/>
                  </a:xfrm>
                  <a:custGeom>
                    <a:pathLst>
                      <a:path extrusionOk="0" h="120000" w="120000">
                        <a:moveTo>
                          <a:pt x="20000" y="70000"/>
                        </a:moveTo>
                        <a:cubicBezTo>
                          <a:pt x="83333" y="0"/>
                          <a:pt x="120000" y="77500"/>
                          <a:pt x="33333" y="120000"/>
                        </a:cubicBezTo>
                        <a:cubicBezTo>
                          <a:pt x="0" y="85000"/>
                          <a:pt x="0" y="100000"/>
                          <a:pt x="20000" y="7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2" name="Shape 42"/>
                  <p:cNvSpPr/>
                  <p:nvPr/>
                </p:nvSpPr>
                <p:spPr>
                  <a:xfrm>
                    <a:off x="2393" y="438"/>
                    <a:ext cx="15" cy="11"/>
                  </a:xfrm>
                  <a:custGeom>
                    <a:pathLst>
                      <a:path extrusionOk="0" h="120000" w="120000">
                        <a:moveTo>
                          <a:pt x="0" y="16216"/>
                        </a:moveTo>
                        <a:cubicBezTo>
                          <a:pt x="13333" y="12972"/>
                          <a:pt x="26666" y="0"/>
                          <a:pt x="40000" y="3243"/>
                        </a:cubicBezTo>
                        <a:cubicBezTo>
                          <a:pt x="70000" y="12972"/>
                          <a:pt x="120000" y="55135"/>
                          <a:pt x="120000" y="55135"/>
                        </a:cubicBezTo>
                        <a:cubicBezTo>
                          <a:pt x="96666" y="120000"/>
                          <a:pt x="73333" y="84324"/>
                          <a:pt x="26666" y="55135"/>
                        </a:cubicBezTo>
                        <a:cubicBezTo>
                          <a:pt x="16666" y="42162"/>
                          <a:pt x="0" y="16216"/>
                          <a:pt x="0" y="162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3" name="Shape 43"/>
                  <p:cNvSpPr/>
                  <p:nvPr/>
                </p:nvSpPr>
                <p:spPr>
                  <a:xfrm>
                    <a:off x="2878" y="405"/>
                    <a:ext cx="72" cy="33"/>
                  </a:xfrm>
                  <a:custGeom>
                    <a:pathLst>
                      <a:path extrusionOk="0" h="120000" w="120000">
                        <a:moveTo>
                          <a:pt x="0" y="61250"/>
                        </a:moveTo>
                        <a:cubicBezTo>
                          <a:pt x="3529" y="41250"/>
                          <a:pt x="8470" y="37500"/>
                          <a:pt x="19764" y="31250"/>
                        </a:cubicBezTo>
                        <a:cubicBezTo>
                          <a:pt x="14117" y="0"/>
                          <a:pt x="29647" y="20000"/>
                          <a:pt x="39529" y="26250"/>
                        </a:cubicBezTo>
                        <a:cubicBezTo>
                          <a:pt x="39529" y="26250"/>
                          <a:pt x="54352" y="7500"/>
                          <a:pt x="56470" y="11250"/>
                        </a:cubicBezTo>
                        <a:cubicBezTo>
                          <a:pt x="60000" y="17500"/>
                          <a:pt x="50117" y="28750"/>
                          <a:pt x="45176" y="31250"/>
                        </a:cubicBezTo>
                        <a:cubicBezTo>
                          <a:pt x="57882" y="46250"/>
                          <a:pt x="72705" y="52500"/>
                          <a:pt x="87529" y="61250"/>
                        </a:cubicBezTo>
                        <a:cubicBezTo>
                          <a:pt x="96000" y="66250"/>
                          <a:pt x="112941" y="81250"/>
                          <a:pt x="112941" y="81250"/>
                        </a:cubicBezTo>
                        <a:cubicBezTo>
                          <a:pt x="120000" y="120000"/>
                          <a:pt x="94588" y="103750"/>
                          <a:pt x="81882" y="96250"/>
                        </a:cubicBezTo>
                        <a:cubicBezTo>
                          <a:pt x="76941" y="71250"/>
                          <a:pt x="81882" y="82500"/>
                          <a:pt x="62117" y="71250"/>
                        </a:cubicBezTo>
                        <a:cubicBezTo>
                          <a:pt x="59294" y="70000"/>
                          <a:pt x="53647" y="66250"/>
                          <a:pt x="53647" y="66250"/>
                        </a:cubicBezTo>
                        <a:cubicBezTo>
                          <a:pt x="40235" y="42500"/>
                          <a:pt x="37411" y="46250"/>
                          <a:pt x="16941" y="51250"/>
                        </a:cubicBezTo>
                        <a:cubicBezTo>
                          <a:pt x="6352" y="63750"/>
                          <a:pt x="12000" y="61250"/>
                          <a:pt x="0" y="612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4" name="Shape 44"/>
                  <p:cNvSpPr/>
                  <p:nvPr/>
                </p:nvSpPr>
                <p:spPr>
                  <a:xfrm>
                    <a:off x="2954" y="432"/>
                    <a:ext cx="58" cy="14"/>
                  </a:xfrm>
                  <a:custGeom>
                    <a:pathLst>
                      <a:path extrusionOk="0" h="120000" w="120000">
                        <a:moveTo>
                          <a:pt x="0" y="0"/>
                        </a:moveTo>
                        <a:cubicBezTo>
                          <a:pt x="16521" y="8181"/>
                          <a:pt x="30434" y="27272"/>
                          <a:pt x="45217" y="10909"/>
                        </a:cubicBezTo>
                        <a:cubicBezTo>
                          <a:pt x="75652" y="30000"/>
                          <a:pt x="53043" y="40909"/>
                          <a:pt x="76521" y="65454"/>
                        </a:cubicBezTo>
                        <a:cubicBezTo>
                          <a:pt x="83478" y="62727"/>
                          <a:pt x="90434" y="51818"/>
                          <a:pt x="97391" y="54545"/>
                        </a:cubicBezTo>
                        <a:cubicBezTo>
                          <a:pt x="120000" y="62727"/>
                          <a:pt x="102608" y="111818"/>
                          <a:pt x="93913" y="120000"/>
                        </a:cubicBezTo>
                        <a:cubicBezTo>
                          <a:pt x="67826" y="92727"/>
                          <a:pt x="80000" y="92727"/>
                          <a:pt x="55652" y="109090"/>
                        </a:cubicBezTo>
                        <a:cubicBezTo>
                          <a:pt x="35652" y="100909"/>
                          <a:pt x="19130" y="111818"/>
                          <a:pt x="0" y="98181"/>
                        </a:cubicBezTo>
                        <a:cubicBezTo>
                          <a:pt x="5217" y="30000"/>
                          <a:pt x="6086" y="73636"/>
                          <a:pt x="24347" y="54545"/>
                        </a:cubicBezTo>
                        <a:cubicBezTo>
                          <a:pt x="14782" y="35454"/>
                          <a:pt x="0" y="3545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5" name="Shape 45"/>
                  <p:cNvSpPr/>
                  <p:nvPr/>
                </p:nvSpPr>
                <p:spPr>
                  <a:xfrm>
                    <a:off x="2923" y="440"/>
                    <a:ext cx="23" cy="14"/>
                  </a:xfrm>
                  <a:custGeom>
                    <a:pathLst>
                      <a:path extrusionOk="0" h="120000" w="120000">
                        <a:moveTo>
                          <a:pt x="35789" y="71428"/>
                        </a:moveTo>
                        <a:cubicBezTo>
                          <a:pt x="0" y="0"/>
                          <a:pt x="44210" y="25714"/>
                          <a:pt x="77894" y="37142"/>
                        </a:cubicBezTo>
                        <a:cubicBezTo>
                          <a:pt x="119999" y="120000"/>
                          <a:pt x="63157" y="71428"/>
                          <a:pt x="35789" y="714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6" name="Shape 46"/>
                  <p:cNvSpPr/>
                  <p:nvPr/>
                </p:nvSpPr>
                <p:spPr>
                  <a:xfrm>
                    <a:off x="2907" y="398"/>
                    <a:ext cx="15" cy="18"/>
                  </a:xfrm>
                  <a:custGeom>
                    <a:pathLst>
                      <a:path extrusionOk="0" h="120000" w="120000">
                        <a:moveTo>
                          <a:pt x="58461" y="73846"/>
                        </a:moveTo>
                        <a:cubicBezTo>
                          <a:pt x="40000" y="32307"/>
                          <a:pt x="0" y="30000"/>
                          <a:pt x="58461" y="0"/>
                        </a:cubicBezTo>
                        <a:cubicBezTo>
                          <a:pt x="70769" y="11538"/>
                          <a:pt x="120000" y="120000"/>
                          <a:pt x="58461" y="7384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7" name="Shape 47"/>
                  <p:cNvSpPr/>
                  <p:nvPr/>
                </p:nvSpPr>
                <p:spPr>
                  <a:xfrm>
                    <a:off x="3035" y="451"/>
                    <a:ext cx="18" cy="27"/>
                  </a:xfrm>
                  <a:custGeom>
                    <a:pathLst>
                      <a:path extrusionOk="0" h="120000" w="120000">
                        <a:moveTo>
                          <a:pt x="10909" y="13500"/>
                        </a:moveTo>
                        <a:cubicBezTo>
                          <a:pt x="24545" y="25500"/>
                          <a:pt x="49090" y="36000"/>
                          <a:pt x="54545" y="49500"/>
                        </a:cubicBezTo>
                        <a:cubicBezTo>
                          <a:pt x="57272" y="57000"/>
                          <a:pt x="57272" y="67500"/>
                          <a:pt x="65454" y="73500"/>
                        </a:cubicBezTo>
                        <a:cubicBezTo>
                          <a:pt x="73636" y="78000"/>
                          <a:pt x="87272" y="78000"/>
                          <a:pt x="98181" y="79500"/>
                        </a:cubicBezTo>
                        <a:cubicBezTo>
                          <a:pt x="111818" y="102000"/>
                          <a:pt x="120000" y="120000"/>
                          <a:pt x="65454" y="109500"/>
                        </a:cubicBezTo>
                        <a:cubicBezTo>
                          <a:pt x="51818" y="82500"/>
                          <a:pt x="30000" y="55500"/>
                          <a:pt x="0" y="31500"/>
                        </a:cubicBezTo>
                        <a:cubicBezTo>
                          <a:pt x="10909" y="6000"/>
                          <a:pt x="10909" y="0"/>
                          <a:pt x="10909" y="135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8" name="Shape 48"/>
                  <p:cNvSpPr/>
                  <p:nvPr/>
                </p:nvSpPr>
                <p:spPr>
                  <a:xfrm>
                    <a:off x="2695" y="247"/>
                    <a:ext cx="205" cy="41"/>
                  </a:xfrm>
                  <a:custGeom>
                    <a:pathLst>
                      <a:path extrusionOk="0" h="120000" w="120000">
                        <a:moveTo>
                          <a:pt x="81733" y="1875"/>
                        </a:moveTo>
                        <a:cubicBezTo>
                          <a:pt x="79876" y="22500"/>
                          <a:pt x="83591" y="31875"/>
                          <a:pt x="85820" y="15000"/>
                        </a:cubicBezTo>
                        <a:cubicBezTo>
                          <a:pt x="87306" y="0"/>
                          <a:pt x="85077" y="13125"/>
                          <a:pt x="87306" y="0"/>
                        </a:cubicBezTo>
                        <a:lnTo>
                          <a:pt x="98452" y="0"/>
                        </a:lnTo>
                        <a:cubicBezTo>
                          <a:pt x="102910" y="11250"/>
                          <a:pt x="102538" y="20625"/>
                          <a:pt x="106625" y="31875"/>
                        </a:cubicBezTo>
                        <a:cubicBezTo>
                          <a:pt x="114427" y="20625"/>
                          <a:pt x="108854" y="13125"/>
                          <a:pt x="118513" y="18750"/>
                        </a:cubicBezTo>
                        <a:cubicBezTo>
                          <a:pt x="120000" y="35625"/>
                          <a:pt x="119256" y="41250"/>
                          <a:pt x="116656" y="54375"/>
                        </a:cubicBezTo>
                        <a:cubicBezTo>
                          <a:pt x="115913" y="73125"/>
                          <a:pt x="116284" y="93750"/>
                          <a:pt x="110712" y="86250"/>
                        </a:cubicBezTo>
                        <a:cubicBezTo>
                          <a:pt x="110340" y="75000"/>
                          <a:pt x="110712" y="63750"/>
                          <a:pt x="109597" y="54375"/>
                        </a:cubicBezTo>
                        <a:cubicBezTo>
                          <a:pt x="109226" y="50625"/>
                          <a:pt x="107739" y="58125"/>
                          <a:pt x="106625" y="58125"/>
                        </a:cubicBezTo>
                        <a:cubicBezTo>
                          <a:pt x="105510" y="58125"/>
                          <a:pt x="104767" y="56250"/>
                          <a:pt x="103653" y="54375"/>
                        </a:cubicBezTo>
                        <a:cubicBezTo>
                          <a:pt x="101795" y="50625"/>
                          <a:pt x="97708" y="39375"/>
                          <a:pt x="97708" y="39375"/>
                        </a:cubicBezTo>
                        <a:cubicBezTo>
                          <a:pt x="92507" y="43125"/>
                          <a:pt x="89535" y="58125"/>
                          <a:pt x="84705" y="71250"/>
                        </a:cubicBezTo>
                        <a:cubicBezTo>
                          <a:pt x="81733" y="76875"/>
                          <a:pt x="77647" y="78750"/>
                          <a:pt x="74674" y="82500"/>
                        </a:cubicBezTo>
                        <a:cubicBezTo>
                          <a:pt x="71702" y="101250"/>
                          <a:pt x="74303" y="99375"/>
                          <a:pt x="78761" y="106875"/>
                        </a:cubicBezTo>
                        <a:cubicBezTo>
                          <a:pt x="74303" y="116250"/>
                          <a:pt x="73931" y="106875"/>
                          <a:pt x="69845" y="118125"/>
                        </a:cubicBezTo>
                        <a:cubicBezTo>
                          <a:pt x="67244" y="116250"/>
                          <a:pt x="64643" y="120000"/>
                          <a:pt x="62786" y="114375"/>
                        </a:cubicBezTo>
                        <a:cubicBezTo>
                          <a:pt x="61671" y="110625"/>
                          <a:pt x="65015" y="110625"/>
                          <a:pt x="65758" y="106875"/>
                        </a:cubicBezTo>
                        <a:cubicBezTo>
                          <a:pt x="67244" y="90000"/>
                          <a:pt x="55356" y="52500"/>
                          <a:pt x="63529" y="75000"/>
                        </a:cubicBezTo>
                        <a:cubicBezTo>
                          <a:pt x="68359" y="103125"/>
                          <a:pt x="68359" y="67500"/>
                          <a:pt x="62786" y="58125"/>
                        </a:cubicBezTo>
                        <a:cubicBezTo>
                          <a:pt x="62043" y="50625"/>
                          <a:pt x="62043" y="41250"/>
                          <a:pt x="58699" y="43125"/>
                        </a:cubicBezTo>
                        <a:cubicBezTo>
                          <a:pt x="56842" y="43125"/>
                          <a:pt x="52755" y="50625"/>
                          <a:pt x="52755" y="50625"/>
                        </a:cubicBezTo>
                        <a:cubicBezTo>
                          <a:pt x="50526" y="73125"/>
                          <a:pt x="53126" y="58125"/>
                          <a:pt x="49783" y="50625"/>
                        </a:cubicBezTo>
                        <a:cubicBezTo>
                          <a:pt x="48297" y="46875"/>
                          <a:pt x="46811" y="46875"/>
                          <a:pt x="45696" y="46875"/>
                        </a:cubicBezTo>
                        <a:cubicBezTo>
                          <a:pt x="43467" y="20625"/>
                          <a:pt x="37151" y="11250"/>
                          <a:pt x="30835" y="3750"/>
                        </a:cubicBezTo>
                        <a:cubicBezTo>
                          <a:pt x="26006" y="7500"/>
                          <a:pt x="25634" y="16875"/>
                          <a:pt x="21919" y="26250"/>
                        </a:cubicBezTo>
                        <a:cubicBezTo>
                          <a:pt x="16718" y="26250"/>
                          <a:pt x="0" y="22500"/>
                          <a:pt x="371" y="0"/>
                        </a:cubicBezTo>
                        <a:lnTo>
                          <a:pt x="81733" y="187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9" name="Shape 49"/>
                  <p:cNvSpPr/>
                  <p:nvPr/>
                </p:nvSpPr>
                <p:spPr>
                  <a:xfrm>
                    <a:off x="2514" y="246"/>
                    <a:ext cx="189" cy="19"/>
                  </a:xfrm>
                  <a:custGeom>
                    <a:pathLst>
                      <a:path extrusionOk="0" h="120000" w="120000">
                        <a:moveTo>
                          <a:pt x="42000" y="120000"/>
                        </a:moveTo>
                        <a:cubicBezTo>
                          <a:pt x="33200" y="73548"/>
                          <a:pt x="0" y="23225"/>
                          <a:pt x="12000" y="3870"/>
                        </a:cubicBezTo>
                        <a:lnTo>
                          <a:pt x="114000" y="0"/>
                        </a:lnTo>
                        <a:cubicBezTo>
                          <a:pt x="118400" y="15483"/>
                          <a:pt x="120000" y="19354"/>
                          <a:pt x="118400" y="54193"/>
                        </a:cubicBezTo>
                        <a:cubicBezTo>
                          <a:pt x="114000" y="42580"/>
                          <a:pt x="110400" y="61935"/>
                          <a:pt x="105600" y="61935"/>
                        </a:cubicBezTo>
                        <a:lnTo>
                          <a:pt x="42000" y="12000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0" name="Shape 50"/>
                  <p:cNvSpPr/>
                  <p:nvPr/>
                </p:nvSpPr>
                <p:spPr>
                  <a:xfrm>
                    <a:off x="2095" y="275"/>
                    <a:ext cx="18" cy="9"/>
                  </a:xfrm>
                  <a:custGeom>
                    <a:pathLst>
                      <a:path extrusionOk="0" h="120000" w="120000">
                        <a:moveTo>
                          <a:pt x="0" y="103448"/>
                        </a:moveTo>
                        <a:cubicBezTo>
                          <a:pt x="29268" y="45517"/>
                          <a:pt x="120000" y="0"/>
                          <a:pt x="35121" y="120000"/>
                        </a:cubicBezTo>
                        <a:cubicBezTo>
                          <a:pt x="23414" y="115862"/>
                          <a:pt x="0" y="103448"/>
                          <a:pt x="0" y="10344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1" name="Shape 51"/>
                  <p:cNvSpPr/>
                  <p:nvPr/>
                </p:nvSpPr>
                <p:spPr>
                  <a:xfrm>
                    <a:off x="1605" y="246"/>
                    <a:ext cx="436" cy="151"/>
                  </a:xfrm>
                  <a:custGeom>
                    <a:pathLst>
                      <a:path extrusionOk="0" h="120000" w="120000">
                        <a:moveTo>
                          <a:pt x="20091" y="789"/>
                        </a:moveTo>
                        <a:lnTo>
                          <a:pt x="120000" y="0"/>
                        </a:lnTo>
                        <a:cubicBezTo>
                          <a:pt x="118348" y="11842"/>
                          <a:pt x="118073" y="33157"/>
                          <a:pt x="114495" y="42631"/>
                        </a:cubicBezTo>
                        <a:cubicBezTo>
                          <a:pt x="112844" y="47368"/>
                          <a:pt x="111467" y="49736"/>
                          <a:pt x="109266" y="53684"/>
                        </a:cubicBezTo>
                        <a:cubicBezTo>
                          <a:pt x="108990" y="54473"/>
                          <a:pt x="107889" y="55263"/>
                          <a:pt x="107889" y="55263"/>
                        </a:cubicBezTo>
                        <a:cubicBezTo>
                          <a:pt x="103761" y="49736"/>
                          <a:pt x="105963" y="53684"/>
                          <a:pt x="103211" y="57631"/>
                        </a:cubicBezTo>
                        <a:cubicBezTo>
                          <a:pt x="102110" y="64736"/>
                          <a:pt x="102110" y="65526"/>
                          <a:pt x="99357" y="69473"/>
                        </a:cubicBezTo>
                        <a:cubicBezTo>
                          <a:pt x="98807" y="72631"/>
                          <a:pt x="100183" y="73421"/>
                          <a:pt x="99633" y="78157"/>
                        </a:cubicBezTo>
                        <a:cubicBezTo>
                          <a:pt x="99908" y="80526"/>
                          <a:pt x="100183" y="82894"/>
                          <a:pt x="100183" y="84473"/>
                        </a:cubicBezTo>
                        <a:cubicBezTo>
                          <a:pt x="100458" y="86052"/>
                          <a:pt x="100733" y="87631"/>
                          <a:pt x="100733" y="89210"/>
                        </a:cubicBezTo>
                        <a:cubicBezTo>
                          <a:pt x="100458" y="90789"/>
                          <a:pt x="100183" y="94736"/>
                          <a:pt x="99633" y="96315"/>
                        </a:cubicBezTo>
                        <a:cubicBezTo>
                          <a:pt x="98807" y="97105"/>
                          <a:pt x="97431" y="93947"/>
                          <a:pt x="96605" y="94736"/>
                        </a:cubicBezTo>
                        <a:cubicBezTo>
                          <a:pt x="95504" y="101842"/>
                          <a:pt x="96880" y="100263"/>
                          <a:pt x="94128" y="101842"/>
                        </a:cubicBezTo>
                        <a:cubicBezTo>
                          <a:pt x="93577" y="97105"/>
                          <a:pt x="94954" y="87631"/>
                          <a:pt x="95504" y="82894"/>
                        </a:cubicBezTo>
                        <a:cubicBezTo>
                          <a:pt x="95504" y="78947"/>
                          <a:pt x="93027" y="80526"/>
                          <a:pt x="93027" y="78947"/>
                        </a:cubicBezTo>
                        <a:cubicBezTo>
                          <a:pt x="93027" y="77368"/>
                          <a:pt x="94678" y="75000"/>
                          <a:pt x="94678" y="73421"/>
                        </a:cubicBezTo>
                        <a:cubicBezTo>
                          <a:pt x="94678" y="72631"/>
                          <a:pt x="94678" y="70263"/>
                          <a:pt x="94128" y="70263"/>
                        </a:cubicBezTo>
                        <a:cubicBezTo>
                          <a:pt x="93302" y="70263"/>
                          <a:pt x="89174" y="74210"/>
                          <a:pt x="88073" y="74210"/>
                        </a:cubicBezTo>
                        <a:cubicBezTo>
                          <a:pt x="87247" y="67894"/>
                          <a:pt x="90275" y="69473"/>
                          <a:pt x="87247" y="67105"/>
                        </a:cubicBezTo>
                        <a:cubicBezTo>
                          <a:pt x="85596" y="71842"/>
                          <a:pt x="84220" y="73421"/>
                          <a:pt x="81743" y="74210"/>
                        </a:cubicBezTo>
                        <a:cubicBezTo>
                          <a:pt x="82568" y="82105"/>
                          <a:pt x="84495" y="79736"/>
                          <a:pt x="88073" y="81315"/>
                        </a:cubicBezTo>
                        <a:cubicBezTo>
                          <a:pt x="87522" y="86052"/>
                          <a:pt x="85596" y="87631"/>
                          <a:pt x="83944" y="92368"/>
                        </a:cubicBezTo>
                        <a:lnTo>
                          <a:pt x="85596" y="99473"/>
                        </a:lnTo>
                        <a:lnTo>
                          <a:pt x="86697" y="108947"/>
                        </a:lnTo>
                        <a:lnTo>
                          <a:pt x="85045" y="109736"/>
                        </a:lnTo>
                        <a:lnTo>
                          <a:pt x="86422" y="113684"/>
                        </a:lnTo>
                        <a:lnTo>
                          <a:pt x="84495" y="120000"/>
                        </a:lnTo>
                        <a:lnTo>
                          <a:pt x="0" y="117631"/>
                        </a:lnTo>
                        <a:lnTo>
                          <a:pt x="20091" y="789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2" name="Shape 52"/>
                  <p:cNvSpPr/>
                  <p:nvPr/>
                </p:nvSpPr>
                <p:spPr>
                  <a:xfrm>
                    <a:off x="2043" y="241"/>
                    <a:ext cx="19" cy="55"/>
                  </a:xfrm>
                  <a:custGeom>
                    <a:pathLst>
                      <a:path extrusionOk="0" h="120000" w="120000">
                        <a:moveTo>
                          <a:pt x="12765" y="113454"/>
                        </a:moveTo>
                        <a:cubicBezTo>
                          <a:pt x="0" y="102545"/>
                          <a:pt x="2553" y="85818"/>
                          <a:pt x="38297" y="78545"/>
                        </a:cubicBezTo>
                        <a:cubicBezTo>
                          <a:pt x="40851" y="69090"/>
                          <a:pt x="43404" y="58909"/>
                          <a:pt x="43404" y="49454"/>
                        </a:cubicBezTo>
                        <a:cubicBezTo>
                          <a:pt x="43404" y="42181"/>
                          <a:pt x="28085" y="29090"/>
                          <a:pt x="28085" y="29090"/>
                        </a:cubicBezTo>
                        <a:cubicBezTo>
                          <a:pt x="35744" y="14545"/>
                          <a:pt x="28085" y="21090"/>
                          <a:pt x="43404" y="8727"/>
                        </a:cubicBezTo>
                        <a:cubicBezTo>
                          <a:pt x="45957" y="5818"/>
                          <a:pt x="53617" y="0"/>
                          <a:pt x="53617" y="0"/>
                        </a:cubicBezTo>
                        <a:cubicBezTo>
                          <a:pt x="97021" y="4363"/>
                          <a:pt x="84255" y="5090"/>
                          <a:pt x="79148" y="21818"/>
                        </a:cubicBezTo>
                        <a:cubicBezTo>
                          <a:pt x="97021" y="37818"/>
                          <a:pt x="102127" y="55272"/>
                          <a:pt x="120000" y="71272"/>
                        </a:cubicBezTo>
                        <a:cubicBezTo>
                          <a:pt x="112340" y="84363"/>
                          <a:pt x="114893" y="82181"/>
                          <a:pt x="79148" y="78545"/>
                        </a:cubicBezTo>
                        <a:cubicBezTo>
                          <a:pt x="63829" y="85818"/>
                          <a:pt x="71489" y="81454"/>
                          <a:pt x="58723" y="91636"/>
                        </a:cubicBezTo>
                        <a:cubicBezTo>
                          <a:pt x="56170" y="93090"/>
                          <a:pt x="53617" y="96000"/>
                          <a:pt x="53617" y="96000"/>
                        </a:cubicBezTo>
                        <a:cubicBezTo>
                          <a:pt x="58723" y="96727"/>
                          <a:pt x="66382" y="96000"/>
                          <a:pt x="68936" y="97454"/>
                        </a:cubicBezTo>
                        <a:cubicBezTo>
                          <a:pt x="74042" y="99636"/>
                          <a:pt x="79148" y="106181"/>
                          <a:pt x="79148" y="106181"/>
                        </a:cubicBezTo>
                        <a:cubicBezTo>
                          <a:pt x="68936" y="120000"/>
                          <a:pt x="58723" y="112727"/>
                          <a:pt x="33191" y="107636"/>
                        </a:cubicBezTo>
                        <a:cubicBezTo>
                          <a:pt x="28085" y="110545"/>
                          <a:pt x="28085" y="116363"/>
                          <a:pt x="17872" y="116363"/>
                        </a:cubicBezTo>
                        <a:cubicBezTo>
                          <a:pt x="12765" y="116363"/>
                          <a:pt x="10212" y="113454"/>
                          <a:pt x="7659" y="112000"/>
                        </a:cubicBezTo>
                        <a:cubicBezTo>
                          <a:pt x="7659" y="111272"/>
                          <a:pt x="10212" y="112727"/>
                          <a:pt x="12765" y="11345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3" name="Shape 53"/>
                  <p:cNvSpPr/>
                  <p:nvPr/>
                </p:nvSpPr>
                <p:spPr>
                  <a:xfrm>
                    <a:off x="2030" y="286"/>
                    <a:ext cx="58" cy="34"/>
                  </a:xfrm>
                  <a:custGeom>
                    <a:pathLst>
                      <a:path extrusionOk="0" h="120000" w="120000">
                        <a:moveTo>
                          <a:pt x="22608" y="71067"/>
                        </a:moveTo>
                        <a:cubicBezTo>
                          <a:pt x="25217" y="61747"/>
                          <a:pt x="28695" y="59417"/>
                          <a:pt x="26086" y="50097"/>
                        </a:cubicBezTo>
                        <a:cubicBezTo>
                          <a:pt x="28695" y="31456"/>
                          <a:pt x="32173" y="27961"/>
                          <a:pt x="43478" y="38446"/>
                        </a:cubicBezTo>
                        <a:cubicBezTo>
                          <a:pt x="44347" y="43106"/>
                          <a:pt x="46086" y="47766"/>
                          <a:pt x="46956" y="52427"/>
                        </a:cubicBezTo>
                        <a:cubicBezTo>
                          <a:pt x="47826" y="57087"/>
                          <a:pt x="57391" y="57087"/>
                          <a:pt x="57391" y="57087"/>
                        </a:cubicBezTo>
                        <a:cubicBezTo>
                          <a:pt x="65217" y="50097"/>
                          <a:pt x="66956" y="52427"/>
                          <a:pt x="69565" y="64077"/>
                        </a:cubicBezTo>
                        <a:cubicBezTo>
                          <a:pt x="80000" y="54757"/>
                          <a:pt x="87826" y="43106"/>
                          <a:pt x="100869" y="38446"/>
                        </a:cubicBezTo>
                        <a:cubicBezTo>
                          <a:pt x="108695" y="22135"/>
                          <a:pt x="104347" y="27961"/>
                          <a:pt x="113043" y="19805"/>
                        </a:cubicBezTo>
                        <a:cubicBezTo>
                          <a:pt x="116521" y="12815"/>
                          <a:pt x="116521" y="0"/>
                          <a:pt x="120000" y="12815"/>
                        </a:cubicBezTo>
                        <a:cubicBezTo>
                          <a:pt x="117391" y="36116"/>
                          <a:pt x="109565" y="52427"/>
                          <a:pt x="92173" y="57087"/>
                        </a:cubicBezTo>
                        <a:cubicBezTo>
                          <a:pt x="84347" y="64077"/>
                          <a:pt x="80869" y="71067"/>
                          <a:pt x="73043" y="78058"/>
                        </a:cubicBezTo>
                        <a:cubicBezTo>
                          <a:pt x="69565" y="92038"/>
                          <a:pt x="68695" y="92038"/>
                          <a:pt x="57391" y="94368"/>
                        </a:cubicBezTo>
                        <a:cubicBezTo>
                          <a:pt x="52173" y="104854"/>
                          <a:pt x="49565" y="113009"/>
                          <a:pt x="41739" y="120000"/>
                        </a:cubicBezTo>
                        <a:cubicBezTo>
                          <a:pt x="36521" y="109514"/>
                          <a:pt x="32173" y="108349"/>
                          <a:pt x="22608" y="103689"/>
                        </a:cubicBezTo>
                        <a:cubicBezTo>
                          <a:pt x="20869" y="102524"/>
                          <a:pt x="17391" y="101359"/>
                          <a:pt x="17391" y="101359"/>
                        </a:cubicBezTo>
                        <a:cubicBezTo>
                          <a:pt x="8695" y="104854"/>
                          <a:pt x="12173" y="109514"/>
                          <a:pt x="19130" y="113009"/>
                        </a:cubicBezTo>
                        <a:cubicBezTo>
                          <a:pt x="12173" y="120000"/>
                          <a:pt x="7826" y="116504"/>
                          <a:pt x="0" y="113009"/>
                        </a:cubicBezTo>
                        <a:cubicBezTo>
                          <a:pt x="1739" y="101359"/>
                          <a:pt x="869" y="95533"/>
                          <a:pt x="8695" y="92038"/>
                        </a:cubicBezTo>
                        <a:cubicBezTo>
                          <a:pt x="13043" y="73398"/>
                          <a:pt x="12173" y="80388"/>
                          <a:pt x="22608" y="71067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4" name="Shape 54"/>
                  <p:cNvSpPr/>
                  <p:nvPr/>
                </p:nvSpPr>
                <p:spPr>
                  <a:xfrm>
                    <a:off x="1968" y="319"/>
                    <a:ext cx="79" cy="72"/>
                  </a:xfrm>
                  <a:custGeom>
                    <a:pathLst>
                      <a:path extrusionOk="0" h="120000" w="120000">
                        <a:moveTo>
                          <a:pt x="100851" y="13457"/>
                        </a:moveTo>
                        <a:cubicBezTo>
                          <a:pt x="99574" y="10093"/>
                          <a:pt x="102127" y="3364"/>
                          <a:pt x="102127" y="3364"/>
                        </a:cubicBezTo>
                        <a:cubicBezTo>
                          <a:pt x="106595" y="8971"/>
                          <a:pt x="106595" y="4485"/>
                          <a:pt x="108510" y="0"/>
                        </a:cubicBezTo>
                        <a:cubicBezTo>
                          <a:pt x="115531" y="2242"/>
                          <a:pt x="114255" y="7850"/>
                          <a:pt x="116170" y="13457"/>
                        </a:cubicBezTo>
                        <a:cubicBezTo>
                          <a:pt x="117446" y="16822"/>
                          <a:pt x="120000" y="23551"/>
                          <a:pt x="120000" y="23551"/>
                        </a:cubicBezTo>
                        <a:cubicBezTo>
                          <a:pt x="116808" y="31401"/>
                          <a:pt x="120000" y="29158"/>
                          <a:pt x="113617" y="32523"/>
                        </a:cubicBezTo>
                        <a:cubicBezTo>
                          <a:pt x="111063" y="35327"/>
                          <a:pt x="108510" y="42616"/>
                          <a:pt x="108510" y="42616"/>
                        </a:cubicBezTo>
                        <a:cubicBezTo>
                          <a:pt x="107872" y="56074"/>
                          <a:pt x="110425" y="61682"/>
                          <a:pt x="103404" y="70654"/>
                        </a:cubicBezTo>
                        <a:cubicBezTo>
                          <a:pt x="95744" y="66168"/>
                          <a:pt x="98936" y="74018"/>
                          <a:pt x="91914" y="76261"/>
                        </a:cubicBezTo>
                        <a:cubicBezTo>
                          <a:pt x="86170" y="75140"/>
                          <a:pt x="82340" y="75700"/>
                          <a:pt x="76595" y="77383"/>
                        </a:cubicBezTo>
                        <a:cubicBezTo>
                          <a:pt x="72765" y="72336"/>
                          <a:pt x="77872" y="71214"/>
                          <a:pt x="71489" y="69532"/>
                        </a:cubicBezTo>
                        <a:cubicBezTo>
                          <a:pt x="68936" y="72897"/>
                          <a:pt x="68936" y="79626"/>
                          <a:pt x="65106" y="81869"/>
                        </a:cubicBezTo>
                        <a:cubicBezTo>
                          <a:pt x="62553" y="82990"/>
                          <a:pt x="57446" y="84112"/>
                          <a:pt x="57446" y="84112"/>
                        </a:cubicBezTo>
                        <a:cubicBezTo>
                          <a:pt x="55531" y="79065"/>
                          <a:pt x="56808" y="75700"/>
                          <a:pt x="51063" y="74018"/>
                        </a:cubicBezTo>
                        <a:cubicBezTo>
                          <a:pt x="43404" y="75140"/>
                          <a:pt x="41489" y="75140"/>
                          <a:pt x="37021" y="80747"/>
                        </a:cubicBezTo>
                        <a:cubicBezTo>
                          <a:pt x="42127" y="84112"/>
                          <a:pt x="43404" y="82429"/>
                          <a:pt x="48510" y="79626"/>
                        </a:cubicBezTo>
                        <a:cubicBezTo>
                          <a:pt x="51702" y="81869"/>
                          <a:pt x="54255" y="86915"/>
                          <a:pt x="49787" y="89719"/>
                        </a:cubicBezTo>
                        <a:cubicBezTo>
                          <a:pt x="47872" y="90841"/>
                          <a:pt x="39574" y="92523"/>
                          <a:pt x="37021" y="93084"/>
                        </a:cubicBezTo>
                        <a:cubicBezTo>
                          <a:pt x="30638" y="97009"/>
                          <a:pt x="28085" y="97009"/>
                          <a:pt x="21702" y="93084"/>
                        </a:cubicBezTo>
                        <a:cubicBezTo>
                          <a:pt x="22340" y="90841"/>
                          <a:pt x="21702" y="88598"/>
                          <a:pt x="22978" y="86355"/>
                        </a:cubicBezTo>
                        <a:cubicBezTo>
                          <a:pt x="24255" y="84112"/>
                          <a:pt x="35106" y="81869"/>
                          <a:pt x="29361" y="80747"/>
                        </a:cubicBezTo>
                        <a:cubicBezTo>
                          <a:pt x="26808" y="80186"/>
                          <a:pt x="21702" y="82990"/>
                          <a:pt x="21702" y="82990"/>
                        </a:cubicBezTo>
                        <a:cubicBezTo>
                          <a:pt x="20425" y="86915"/>
                          <a:pt x="17872" y="89158"/>
                          <a:pt x="16595" y="93084"/>
                        </a:cubicBezTo>
                        <a:cubicBezTo>
                          <a:pt x="22978" y="102056"/>
                          <a:pt x="22978" y="97009"/>
                          <a:pt x="19148" y="106542"/>
                        </a:cubicBezTo>
                        <a:cubicBezTo>
                          <a:pt x="17872" y="109906"/>
                          <a:pt x="8936" y="112149"/>
                          <a:pt x="8936" y="112149"/>
                        </a:cubicBezTo>
                        <a:cubicBezTo>
                          <a:pt x="3191" y="120000"/>
                          <a:pt x="7021" y="117757"/>
                          <a:pt x="0" y="120000"/>
                        </a:cubicBezTo>
                        <a:cubicBezTo>
                          <a:pt x="1276" y="113271"/>
                          <a:pt x="3191" y="111028"/>
                          <a:pt x="5106" y="105420"/>
                        </a:cubicBezTo>
                        <a:cubicBezTo>
                          <a:pt x="3829" y="99813"/>
                          <a:pt x="1914" y="97009"/>
                          <a:pt x="0" y="91962"/>
                        </a:cubicBezTo>
                        <a:cubicBezTo>
                          <a:pt x="1914" y="87476"/>
                          <a:pt x="4468" y="88037"/>
                          <a:pt x="8936" y="85233"/>
                        </a:cubicBezTo>
                        <a:cubicBezTo>
                          <a:pt x="11489" y="79065"/>
                          <a:pt x="14680" y="78504"/>
                          <a:pt x="20425" y="75140"/>
                        </a:cubicBezTo>
                        <a:cubicBezTo>
                          <a:pt x="23617" y="71214"/>
                          <a:pt x="23617" y="68971"/>
                          <a:pt x="28085" y="66168"/>
                        </a:cubicBezTo>
                        <a:cubicBezTo>
                          <a:pt x="40851" y="67850"/>
                          <a:pt x="35106" y="68411"/>
                          <a:pt x="45957" y="65046"/>
                        </a:cubicBezTo>
                        <a:cubicBezTo>
                          <a:pt x="48510" y="64485"/>
                          <a:pt x="53617" y="62803"/>
                          <a:pt x="53617" y="62803"/>
                        </a:cubicBezTo>
                        <a:cubicBezTo>
                          <a:pt x="67021" y="66728"/>
                          <a:pt x="61914" y="47102"/>
                          <a:pt x="72765" y="43738"/>
                        </a:cubicBezTo>
                        <a:cubicBezTo>
                          <a:pt x="74680" y="48785"/>
                          <a:pt x="70212" y="49906"/>
                          <a:pt x="76595" y="51588"/>
                        </a:cubicBezTo>
                        <a:cubicBezTo>
                          <a:pt x="79787" y="47663"/>
                          <a:pt x="79787" y="45420"/>
                          <a:pt x="84255" y="42616"/>
                        </a:cubicBezTo>
                        <a:cubicBezTo>
                          <a:pt x="88085" y="38130"/>
                          <a:pt x="93191" y="36448"/>
                          <a:pt x="95744" y="30280"/>
                        </a:cubicBezTo>
                        <a:cubicBezTo>
                          <a:pt x="96382" y="28037"/>
                          <a:pt x="98297" y="23551"/>
                          <a:pt x="98297" y="23551"/>
                        </a:cubicBezTo>
                        <a:cubicBezTo>
                          <a:pt x="97021" y="22990"/>
                          <a:pt x="94468" y="22429"/>
                          <a:pt x="94468" y="21308"/>
                        </a:cubicBezTo>
                        <a:cubicBezTo>
                          <a:pt x="94468" y="20186"/>
                          <a:pt x="102765" y="18504"/>
                          <a:pt x="97021" y="17943"/>
                        </a:cubicBezTo>
                        <a:lnTo>
                          <a:pt x="100851" y="1345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5" name="Shape 55"/>
                  <p:cNvSpPr/>
                  <p:nvPr/>
                </p:nvSpPr>
                <p:spPr>
                  <a:xfrm>
                    <a:off x="2020" y="340"/>
                    <a:ext cx="5" cy="3"/>
                  </a:xfrm>
                  <a:custGeom>
                    <a:pathLst>
                      <a:path extrusionOk="0" h="120000" w="120000">
                        <a:moveTo>
                          <a:pt x="0" y="83076"/>
                        </a:moveTo>
                        <a:cubicBezTo>
                          <a:pt x="55384" y="0"/>
                          <a:pt x="120000" y="64615"/>
                          <a:pt x="36923" y="120000"/>
                        </a:cubicBezTo>
                        <a:cubicBezTo>
                          <a:pt x="0" y="55384"/>
                          <a:pt x="0" y="46153"/>
                          <a:pt x="0" y="8307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" name="Shape 56"/>
                  <p:cNvSpPr/>
                  <p:nvPr/>
                </p:nvSpPr>
                <p:spPr>
                  <a:xfrm>
                    <a:off x="1572" y="389"/>
                    <a:ext cx="347" cy="188"/>
                  </a:xfrm>
                  <a:custGeom>
                    <a:pathLst>
                      <a:path extrusionOk="0" h="120000" w="120000">
                        <a:moveTo>
                          <a:pt x="117931" y="1276"/>
                        </a:moveTo>
                        <a:cubicBezTo>
                          <a:pt x="118374" y="3191"/>
                          <a:pt x="119556" y="3404"/>
                          <a:pt x="120000" y="5531"/>
                        </a:cubicBezTo>
                        <a:cubicBezTo>
                          <a:pt x="119556" y="7659"/>
                          <a:pt x="118374" y="8723"/>
                          <a:pt x="117635" y="10638"/>
                        </a:cubicBezTo>
                        <a:cubicBezTo>
                          <a:pt x="116896" y="12978"/>
                          <a:pt x="116453" y="15106"/>
                          <a:pt x="114975" y="16595"/>
                        </a:cubicBezTo>
                        <a:cubicBezTo>
                          <a:pt x="114236" y="18085"/>
                          <a:pt x="113940" y="18723"/>
                          <a:pt x="114384" y="20425"/>
                        </a:cubicBezTo>
                        <a:cubicBezTo>
                          <a:pt x="113349" y="22765"/>
                          <a:pt x="112019" y="24255"/>
                          <a:pt x="110541" y="25957"/>
                        </a:cubicBezTo>
                        <a:cubicBezTo>
                          <a:pt x="109950" y="26595"/>
                          <a:pt x="108768" y="27659"/>
                          <a:pt x="108768" y="27659"/>
                        </a:cubicBezTo>
                        <a:cubicBezTo>
                          <a:pt x="109359" y="30000"/>
                          <a:pt x="108029" y="29787"/>
                          <a:pt x="106699" y="30212"/>
                        </a:cubicBezTo>
                        <a:cubicBezTo>
                          <a:pt x="105812" y="31489"/>
                          <a:pt x="105221" y="32127"/>
                          <a:pt x="104039" y="32765"/>
                        </a:cubicBezTo>
                        <a:cubicBezTo>
                          <a:pt x="101379" y="31914"/>
                          <a:pt x="96059" y="35957"/>
                          <a:pt x="93694" y="38297"/>
                        </a:cubicBezTo>
                        <a:cubicBezTo>
                          <a:pt x="93990" y="40212"/>
                          <a:pt x="93251" y="41063"/>
                          <a:pt x="94581" y="41702"/>
                        </a:cubicBezTo>
                        <a:cubicBezTo>
                          <a:pt x="95024" y="43617"/>
                          <a:pt x="94581" y="44042"/>
                          <a:pt x="93399" y="44680"/>
                        </a:cubicBezTo>
                        <a:cubicBezTo>
                          <a:pt x="92512" y="46595"/>
                          <a:pt x="92068" y="48085"/>
                          <a:pt x="90738" y="49361"/>
                        </a:cubicBezTo>
                        <a:cubicBezTo>
                          <a:pt x="90295" y="49148"/>
                          <a:pt x="89556" y="49574"/>
                          <a:pt x="89261" y="48936"/>
                        </a:cubicBezTo>
                        <a:cubicBezTo>
                          <a:pt x="88522" y="46808"/>
                          <a:pt x="90147" y="42340"/>
                          <a:pt x="91625" y="41702"/>
                        </a:cubicBezTo>
                        <a:cubicBezTo>
                          <a:pt x="92068" y="39787"/>
                          <a:pt x="91182" y="39787"/>
                          <a:pt x="91625" y="37872"/>
                        </a:cubicBezTo>
                        <a:cubicBezTo>
                          <a:pt x="91182" y="34893"/>
                          <a:pt x="90000" y="35744"/>
                          <a:pt x="88374" y="36595"/>
                        </a:cubicBezTo>
                        <a:cubicBezTo>
                          <a:pt x="87487" y="38297"/>
                          <a:pt x="86453" y="39361"/>
                          <a:pt x="85123" y="40000"/>
                        </a:cubicBezTo>
                        <a:cubicBezTo>
                          <a:pt x="84532" y="41276"/>
                          <a:pt x="83940" y="42553"/>
                          <a:pt x="83349" y="43829"/>
                        </a:cubicBezTo>
                        <a:cubicBezTo>
                          <a:pt x="82906" y="44680"/>
                          <a:pt x="82167" y="46382"/>
                          <a:pt x="82167" y="46382"/>
                        </a:cubicBezTo>
                        <a:cubicBezTo>
                          <a:pt x="82463" y="49787"/>
                          <a:pt x="82610" y="51702"/>
                          <a:pt x="84532" y="53617"/>
                        </a:cubicBezTo>
                        <a:cubicBezTo>
                          <a:pt x="85566" y="55744"/>
                          <a:pt x="86600" y="58085"/>
                          <a:pt x="88078" y="59574"/>
                        </a:cubicBezTo>
                        <a:cubicBezTo>
                          <a:pt x="88374" y="60851"/>
                          <a:pt x="88965" y="63404"/>
                          <a:pt x="88965" y="63404"/>
                        </a:cubicBezTo>
                        <a:cubicBezTo>
                          <a:pt x="88817" y="65531"/>
                          <a:pt x="88522" y="76808"/>
                          <a:pt x="87783" y="78297"/>
                        </a:cubicBezTo>
                        <a:cubicBezTo>
                          <a:pt x="87192" y="79574"/>
                          <a:pt x="85123" y="80425"/>
                          <a:pt x="84236" y="81276"/>
                        </a:cubicBezTo>
                        <a:cubicBezTo>
                          <a:pt x="83201" y="83617"/>
                          <a:pt x="81280" y="84255"/>
                          <a:pt x="80098" y="86382"/>
                        </a:cubicBezTo>
                        <a:cubicBezTo>
                          <a:pt x="79211" y="87872"/>
                          <a:pt x="79655" y="88723"/>
                          <a:pt x="78325" y="89361"/>
                        </a:cubicBezTo>
                        <a:cubicBezTo>
                          <a:pt x="77733" y="86808"/>
                          <a:pt x="79507" y="83191"/>
                          <a:pt x="77142" y="82127"/>
                        </a:cubicBezTo>
                        <a:cubicBezTo>
                          <a:pt x="76256" y="80212"/>
                          <a:pt x="75369" y="77446"/>
                          <a:pt x="74187" y="75744"/>
                        </a:cubicBezTo>
                        <a:cubicBezTo>
                          <a:pt x="73448" y="72553"/>
                          <a:pt x="74630" y="76595"/>
                          <a:pt x="71231" y="74042"/>
                        </a:cubicBezTo>
                        <a:cubicBezTo>
                          <a:pt x="70640" y="73617"/>
                          <a:pt x="70640" y="72127"/>
                          <a:pt x="70049" y="71489"/>
                        </a:cubicBezTo>
                        <a:cubicBezTo>
                          <a:pt x="69458" y="68723"/>
                          <a:pt x="68866" y="72765"/>
                          <a:pt x="68275" y="74042"/>
                        </a:cubicBezTo>
                        <a:cubicBezTo>
                          <a:pt x="67980" y="76170"/>
                          <a:pt x="67389" y="77234"/>
                          <a:pt x="67093" y="79574"/>
                        </a:cubicBezTo>
                        <a:cubicBezTo>
                          <a:pt x="67536" y="81489"/>
                          <a:pt x="67241" y="82340"/>
                          <a:pt x="66502" y="83829"/>
                        </a:cubicBezTo>
                        <a:cubicBezTo>
                          <a:pt x="67093" y="84893"/>
                          <a:pt x="68571" y="87446"/>
                          <a:pt x="68866" y="88936"/>
                        </a:cubicBezTo>
                        <a:cubicBezTo>
                          <a:pt x="70049" y="94255"/>
                          <a:pt x="69753" y="97446"/>
                          <a:pt x="73891" y="98723"/>
                        </a:cubicBezTo>
                        <a:cubicBezTo>
                          <a:pt x="74926" y="99787"/>
                          <a:pt x="75369" y="100851"/>
                          <a:pt x="76256" y="102127"/>
                        </a:cubicBezTo>
                        <a:cubicBezTo>
                          <a:pt x="75517" y="105106"/>
                          <a:pt x="75812" y="108297"/>
                          <a:pt x="75369" y="111489"/>
                        </a:cubicBezTo>
                        <a:cubicBezTo>
                          <a:pt x="75665" y="114255"/>
                          <a:pt x="75517" y="115106"/>
                          <a:pt x="77142" y="116595"/>
                        </a:cubicBezTo>
                        <a:cubicBezTo>
                          <a:pt x="77290" y="117446"/>
                          <a:pt x="77586" y="118297"/>
                          <a:pt x="77733" y="119148"/>
                        </a:cubicBezTo>
                        <a:cubicBezTo>
                          <a:pt x="77881" y="120000"/>
                          <a:pt x="75960" y="118297"/>
                          <a:pt x="75960" y="118297"/>
                        </a:cubicBezTo>
                        <a:cubicBezTo>
                          <a:pt x="74187" y="120000"/>
                          <a:pt x="74039" y="117234"/>
                          <a:pt x="72709" y="115744"/>
                        </a:cubicBezTo>
                        <a:cubicBezTo>
                          <a:pt x="72118" y="115106"/>
                          <a:pt x="70935" y="114042"/>
                          <a:pt x="70935" y="114042"/>
                        </a:cubicBezTo>
                        <a:cubicBezTo>
                          <a:pt x="69605" y="111063"/>
                          <a:pt x="70049" y="112553"/>
                          <a:pt x="69458" y="110212"/>
                        </a:cubicBezTo>
                        <a:cubicBezTo>
                          <a:pt x="69014" y="104468"/>
                          <a:pt x="68128" y="94893"/>
                          <a:pt x="64433" y="91489"/>
                        </a:cubicBezTo>
                        <a:cubicBezTo>
                          <a:pt x="63251" y="92127"/>
                          <a:pt x="62807" y="92127"/>
                          <a:pt x="62364" y="90212"/>
                        </a:cubicBezTo>
                        <a:cubicBezTo>
                          <a:pt x="63103" y="85957"/>
                          <a:pt x="63842" y="81489"/>
                          <a:pt x="64729" y="77446"/>
                        </a:cubicBezTo>
                        <a:cubicBezTo>
                          <a:pt x="64433" y="72978"/>
                          <a:pt x="63694" y="70212"/>
                          <a:pt x="62955" y="65957"/>
                        </a:cubicBezTo>
                        <a:cubicBezTo>
                          <a:pt x="63399" y="64255"/>
                          <a:pt x="62807" y="63829"/>
                          <a:pt x="62364" y="62127"/>
                        </a:cubicBezTo>
                        <a:cubicBezTo>
                          <a:pt x="62660" y="60000"/>
                          <a:pt x="63251" y="58936"/>
                          <a:pt x="62364" y="57021"/>
                        </a:cubicBezTo>
                        <a:cubicBezTo>
                          <a:pt x="62068" y="57234"/>
                          <a:pt x="61773" y="57234"/>
                          <a:pt x="61477" y="57446"/>
                        </a:cubicBezTo>
                        <a:cubicBezTo>
                          <a:pt x="61182" y="57872"/>
                          <a:pt x="61182" y="58510"/>
                          <a:pt x="60886" y="58723"/>
                        </a:cubicBezTo>
                        <a:cubicBezTo>
                          <a:pt x="60295" y="59148"/>
                          <a:pt x="59113" y="59574"/>
                          <a:pt x="59113" y="59574"/>
                        </a:cubicBezTo>
                        <a:cubicBezTo>
                          <a:pt x="58226" y="58297"/>
                          <a:pt x="57487" y="58297"/>
                          <a:pt x="57044" y="56595"/>
                        </a:cubicBezTo>
                        <a:cubicBezTo>
                          <a:pt x="57783" y="53404"/>
                          <a:pt x="56009" y="43829"/>
                          <a:pt x="53793" y="41702"/>
                        </a:cubicBezTo>
                        <a:cubicBezTo>
                          <a:pt x="52758" y="39574"/>
                          <a:pt x="52906" y="38723"/>
                          <a:pt x="53201" y="36170"/>
                        </a:cubicBezTo>
                        <a:cubicBezTo>
                          <a:pt x="52906" y="34042"/>
                          <a:pt x="52610" y="31276"/>
                          <a:pt x="51133" y="30638"/>
                        </a:cubicBezTo>
                        <a:cubicBezTo>
                          <a:pt x="50689" y="32765"/>
                          <a:pt x="49950" y="34042"/>
                          <a:pt x="48768" y="35319"/>
                        </a:cubicBezTo>
                        <a:cubicBezTo>
                          <a:pt x="47733" y="34893"/>
                          <a:pt x="45517" y="34042"/>
                          <a:pt x="45517" y="34042"/>
                        </a:cubicBezTo>
                        <a:cubicBezTo>
                          <a:pt x="43743" y="34468"/>
                          <a:pt x="43891" y="35319"/>
                          <a:pt x="42561" y="36595"/>
                        </a:cubicBezTo>
                        <a:cubicBezTo>
                          <a:pt x="41970" y="39361"/>
                          <a:pt x="41674" y="40638"/>
                          <a:pt x="39605" y="41702"/>
                        </a:cubicBezTo>
                        <a:cubicBezTo>
                          <a:pt x="39014" y="42553"/>
                          <a:pt x="35911" y="49148"/>
                          <a:pt x="35763" y="49361"/>
                        </a:cubicBezTo>
                        <a:cubicBezTo>
                          <a:pt x="34137" y="50851"/>
                          <a:pt x="31773" y="52553"/>
                          <a:pt x="30443" y="54468"/>
                        </a:cubicBezTo>
                        <a:cubicBezTo>
                          <a:pt x="29852" y="55319"/>
                          <a:pt x="29556" y="56382"/>
                          <a:pt x="28965" y="57021"/>
                        </a:cubicBezTo>
                        <a:cubicBezTo>
                          <a:pt x="28669" y="57234"/>
                          <a:pt x="28374" y="57234"/>
                          <a:pt x="28078" y="57446"/>
                        </a:cubicBezTo>
                        <a:cubicBezTo>
                          <a:pt x="27783" y="57659"/>
                          <a:pt x="27487" y="57872"/>
                          <a:pt x="27192" y="58297"/>
                        </a:cubicBezTo>
                        <a:cubicBezTo>
                          <a:pt x="26600" y="59148"/>
                          <a:pt x="25418" y="60851"/>
                          <a:pt x="25418" y="60851"/>
                        </a:cubicBezTo>
                        <a:cubicBezTo>
                          <a:pt x="24679" y="63829"/>
                          <a:pt x="24384" y="66808"/>
                          <a:pt x="23645" y="69787"/>
                        </a:cubicBezTo>
                        <a:cubicBezTo>
                          <a:pt x="23349" y="71276"/>
                          <a:pt x="23054" y="72553"/>
                          <a:pt x="22758" y="74042"/>
                        </a:cubicBezTo>
                        <a:cubicBezTo>
                          <a:pt x="22610" y="74468"/>
                          <a:pt x="22463" y="75319"/>
                          <a:pt x="22463" y="75319"/>
                        </a:cubicBezTo>
                        <a:cubicBezTo>
                          <a:pt x="22463" y="76382"/>
                          <a:pt x="23054" y="81702"/>
                          <a:pt x="21576" y="83404"/>
                        </a:cubicBezTo>
                        <a:cubicBezTo>
                          <a:pt x="20837" y="84468"/>
                          <a:pt x="18916" y="85957"/>
                          <a:pt x="18916" y="85957"/>
                        </a:cubicBezTo>
                        <a:cubicBezTo>
                          <a:pt x="18472" y="87659"/>
                          <a:pt x="18029" y="89574"/>
                          <a:pt x="16847" y="90212"/>
                        </a:cubicBezTo>
                        <a:cubicBezTo>
                          <a:pt x="14778" y="89148"/>
                          <a:pt x="14334" y="86170"/>
                          <a:pt x="13891" y="83404"/>
                        </a:cubicBezTo>
                        <a:cubicBezTo>
                          <a:pt x="12709" y="77021"/>
                          <a:pt x="12118" y="70638"/>
                          <a:pt x="10640" y="64255"/>
                        </a:cubicBezTo>
                        <a:cubicBezTo>
                          <a:pt x="10492" y="59787"/>
                          <a:pt x="10344" y="58510"/>
                          <a:pt x="9753" y="54893"/>
                        </a:cubicBezTo>
                        <a:cubicBezTo>
                          <a:pt x="9753" y="53404"/>
                          <a:pt x="10049" y="46595"/>
                          <a:pt x="9458" y="44255"/>
                        </a:cubicBezTo>
                        <a:cubicBezTo>
                          <a:pt x="10344" y="40638"/>
                          <a:pt x="9753" y="36808"/>
                          <a:pt x="10640" y="33191"/>
                        </a:cubicBezTo>
                        <a:cubicBezTo>
                          <a:pt x="9753" y="29574"/>
                          <a:pt x="8866" y="35744"/>
                          <a:pt x="8275" y="36595"/>
                        </a:cubicBezTo>
                        <a:cubicBezTo>
                          <a:pt x="7832" y="37234"/>
                          <a:pt x="6502" y="38297"/>
                          <a:pt x="6502" y="38297"/>
                        </a:cubicBezTo>
                        <a:cubicBezTo>
                          <a:pt x="5172" y="37659"/>
                          <a:pt x="4137" y="36808"/>
                          <a:pt x="3546" y="34468"/>
                        </a:cubicBezTo>
                        <a:cubicBezTo>
                          <a:pt x="3399" y="33617"/>
                          <a:pt x="2955" y="31914"/>
                          <a:pt x="2955" y="31914"/>
                        </a:cubicBezTo>
                        <a:cubicBezTo>
                          <a:pt x="4433" y="31489"/>
                          <a:pt x="4433" y="30425"/>
                          <a:pt x="5615" y="29361"/>
                        </a:cubicBezTo>
                        <a:cubicBezTo>
                          <a:pt x="5172" y="27234"/>
                          <a:pt x="4581" y="28297"/>
                          <a:pt x="3546" y="29361"/>
                        </a:cubicBezTo>
                        <a:cubicBezTo>
                          <a:pt x="2216" y="28723"/>
                          <a:pt x="2216" y="28085"/>
                          <a:pt x="2660" y="26382"/>
                        </a:cubicBezTo>
                        <a:cubicBezTo>
                          <a:pt x="1625" y="24255"/>
                          <a:pt x="1330" y="21489"/>
                          <a:pt x="0" y="19574"/>
                        </a:cubicBezTo>
                        <a:lnTo>
                          <a:pt x="11231" y="0"/>
                        </a:lnTo>
                        <a:lnTo>
                          <a:pt x="117931" y="127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7" name="Shape 57"/>
                  <p:cNvSpPr/>
                  <p:nvPr/>
                </p:nvSpPr>
                <p:spPr>
                  <a:xfrm>
                    <a:off x="1634" y="519"/>
                    <a:ext cx="18" cy="28"/>
                  </a:xfrm>
                  <a:custGeom>
                    <a:pathLst>
                      <a:path extrusionOk="0" h="120000" w="120000">
                        <a:moveTo>
                          <a:pt x="19534" y="15529"/>
                        </a:moveTo>
                        <a:cubicBezTo>
                          <a:pt x="11162" y="2823"/>
                          <a:pt x="25116" y="0"/>
                          <a:pt x="47441" y="4235"/>
                        </a:cubicBezTo>
                        <a:cubicBezTo>
                          <a:pt x="66976" y="18352"/>
                          <a:pt x="78139" y="33882"/>
                          <a:pt x="103255" y="46588"/>
                        </a:cubicBezTo>
                        <a:cubicBezTo>
                          <a:pt x="120000" y="73411"/>
                          <a:pt x="111627" y="110117"/>
                          <a:pt x="53023" y="120000"/>
                        </a:cubicBezTo>
                        <a:cubicBezTo>
                          <a:pt x="16744" y="114352"/>
                          <a:pt x="13953" y="114352"/>
                          <a:pt x="2790" y="97411"/>
                        </a:cubicBezTo>
                        <a:cubicBezTo>
                          <a:pt x="5581" y="93176"/>
                          <a:pt x="0" y="5647"/>
                          <a:pt x="19534" y="1552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8" name="Shape 58"/>
                  <p:cNvSpPr/>
                  <p:nvPr/>
                </p:nvSpPr>
                <p:spPr>
                  <a:xfrm>
                    <a:off x="1900" y="421"/>
                    <a:ext cx="18" cy="23"/>
                  </a:xfrm>
                  <a:custGeom>
                    <a:pathLst>
                      <a:path extrusionOk="0" h="120000" w="120000">
                        <a:moveTo>
                          <a:pt x="35454" y="45405"/>
                        </a:moveTo>
                        <a:cubicBezTo>
                          <a:pt x="40909" y="21081"/>
                          <a:pt x="38181" y="11351"/>
                          <a:pt x="79090" y="3243"/>
                        </a:cubicBezTo>
                        <a:cubicBezTo>
                          <a:pt x="92727" y="4864"/>
                          <a:pt x="109090" y="0"/>
                          <a:pt x="117272" y="6486"/>
                        </a:cubicBezTo>
                        <a:cubicBezTo>
                          <a:pt x="120000" y="9729"/>
                          <a:pt x="111818" y="34054"/>
                          <a:pt x="106363" y="42162"/>
                        </a:cubicBezTo>
                        <a:cubicBezTo>
                          <a:pt x="84545" y="69729"/>
                          <a:pt x="81818" y="102162"/>
                          <a:pt x="35454" y="120000"/>
                        </a:cubicBezTo>
                        <a:cubicBezTo>
                          <a:pt x="10909" y="115135"/>
                          <a:pt x="10909" y="110270"/>
                          <a:pt x="19090" y="97297"/>
                        </a:cubicBezTo>
                        <a:cubicBezTo>
                          <a:pt x="13636" y="81081"/>
                          <a:pt x="0" y="74594"/>
                          <a:pt x="8181" y="58378"/>
                        </a:cubicBezTo>
                        <a:cubicBezTo>
                          <a:pt x="10909" y="51891"/>
                          <a:pt x="21818" y="37297"/>
                          <a:pt x="35454" y="4540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9" name="Shape 59"/>
                  <p:cNvSpPr/>
                  <p:nvPr/>
                </p:nvSpPr>
                <p:spPr>
                  <a:xfrm>
                    <a:off x="1951" y="409"/>
                    <a:ext cx="9" cy="9"/>
                  </a:xfrm>
                  <a:custGeom>
                    <a:pathLst>
                      <a:path extrusionOk="0" h="120000" w="120000">
                        <a:moveTo>
                          <a:pt x="42000" y="64000"/>
                        </a:moveTo>
                        <a:cubicBezTo>
                          <a:pt x="108000" y="0"/>
                          <a:pt x="120000" y="80000"/>
                          <a:pt x="30000" y="120000"/>
                        </a:cubicBezTo>
                        <a:cubicBezTo>
                          <a:pt x="0" y="92000"/>
                          <a:pt x="6000" y="88000"/>
                          <a:pt x="42000" y="64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0" name="Shape 60"/>
                  <p:cNvSpPr/>
                  <p:nvPr/>
                </p:nvSpPr>
                <p:spPr>
                  <a:xfrm>
                    <a:off x="1021" y="314"/>
                    <a:ext cx="432" cy="354"/>
                  </a:xfrm>
                  <a:custGeom>
                    <a:pathLst>
                      <a:path extrusionOk="0" h="120000" w="120000">
                        <a:moveTo>
                          <a:pt x="76539" y="119784"/>
                        </a:moveTo>
                        <a:lnTo>
                          <a:pt x="84633" y="99964"/>
                        </a:lnTo>
                        <a:lnTo>
                          <a:pt x="83225" y="96732"/>
                        </a:lnTo>
                        <a:lnTo>
                          <a:pt x="85513" y="97163"/>
                        </a:lnTo>
                        <a:lnTo>
                          <a:pt x="87096" y="95008"/>
                        </a:lnTo>
                        <a:lnTo>
                          <a:pt x="87976" y="88976"/>
                        </a:lnTo>
                        <a:lnTo>
                          <a:pt x="87976" y="79928"/>
                        </a:lnTo>
                        <a:lnTo>
                          <a:pt x="54369" y="61831"/>
                        </a:lnTo>
                        <a:lnTo>
                          <a:pt x="52082" y="66355"/>
                        </a:lnTo>
                        <a:lnTo>
                          <a:pt x="49618" y="74542"/>
                        </a:lnTo>
                        <a:lnTo>
                          <a:pt x="69677" y="120000"/>
                        </a:lnTo>
                        <a:lnTo>
                          <a:pt x="53313" y="119784"/>
                        </a:lnTo>
                        <a:lnTo>
                          <a:pt x="53489" y="115475"/>
                        </a:lnTo>
                        <a:cubicBezTo>
                          <a:pt x="49970" y="112028"/>
                          <a:pt x="52082" y="109874"/>
                          <a:pt x="49618" y="106427"/>
                        </a:cubicBezTo>
                        <a:cubicBezTo>
                          <a:pt x="48563" y="102333"/>
                          <a:pt x="46979" y="100825"/>
                          <a:pt x="44516" y="97163"/>
                        </a:cubicBezTo>
                        <a:cubicBezTo>
                          <a:pt x="43812" y="96301"/>
                          <a:pt x="43108" y="95439"/>
                          <a:pt x="42580" y="94578"/>
                        </a:cubicBezTo>
                        <a:lnTo>
                          <a:pt x="41700" y="93070"/>
                        </a:lnTo>
                        <a:cubicBezTo>
                          <a:pt x="41700" y="93070"/>
                          <a:pt x="43108" y="88976"/>
                          <a:pt x="43108" y="88976"/>
                        </a:cubicBezTo>
                        <a:cubicBezTo>
                          <a:pt x="43460" y="88114"/>
                          <a:pt x="43988" y="86391"/>
                          <a:pt x="43988" y="86391"/>
                        </a:cubicBezTo>
                        <a:cubicBezTo>
                          <a:pt x="43812" y="85960"/>
                          <a:pt x="43460" y="85529"/>
                          <a:pt x="43460" y="84883"/>
                        </a:cubicBezTo>
                        <a:cubicBezTo>
                          <a:pt x="43636" y="84021"/>
                          <a:pt x="44516" y="82298"/>
                          <a:pt x="44516" y="82298"/>
                        </a:cubicBezTo>
                        <a:cubicBezTo>
                          <a:pt x="42756" y="79712"/>
                          <a:pt x="41700" y="79928"/>
                          <a:pt x="38709" y="80789"/>
                        </a:cubicBezTo>
                        <a:cubicBezTo>
                          <a:pt x="38181" y="79928"/>
                          <a:pt x="36950" y="79497"/>
                          <a:pt x="36422" y="78635"/>
                        </a:cubicBezTo>
                        <a:cubicBezTo>
                          <a:pt x="32551" y="72603"/>
                          <a:pt x="38005" y="78204"/>
                          <a:pt x="34134" y="74542"/>
                        </a:cubicBezTo>
                        <a:cubicBezTo>
                          <a:pt x="29384" y="75188"/>
                          <a:pt x="31495" y="74542"/>
                          <a:pt x="27448" y="75834"/>
                        </a:cubicBezTo>
                        <a:cubicBezTo>
                          <a:pt x="26920" y="76050"/>
                          <a:pt x="26041" y="76265"/>
                          <a:pt x="26041" y="76265"/>
                        </a:cubicBezTo>
                        <a:cubicBezTo>
                          <a:pt x="25689" y="76696"/>
                          <a:pt x="25513" y="77342"/>
                          <a:pt x="24985" y="77773"/>
                        </a:cubicBezTo>
                        <a:cubicBezTo>
                          <a:pt x="24281" y="78204"/>
                          <a:pt x="22170" y="78635"/>
                          <a:pt x="22170" y="78635"/>
                        </a:cubicBezTo>
                        <a:cubicBezTo>
                          <a:pt x="18475" y="76265"/>
                          <a:pt x="20410" y="76481"/>
                          <a:pt x="16539" y="77773"/>
                        </a:cubicBezTo>
                        <a:cubicBezTo>
                          <a:pt x="15659" y="77989"/>
                          <a:pt x="13724" y="78635"/>
                          <a:pt x="13724" y="78635"/>
                        </a:cubicBezTo>
                        <a:cubicBezTo>
                          <a:pt x="10909" y="82513"/>
                          <a:pt x="8093" y="74542"/>
                          <a:pt x="6158" y="72603"/>
                        </a:cubicBezTo>
                        <a:cubicBezTo>
                          <a:pt x="5630" y="71095"/>
                          <a:pt x="4222" y="68940"/>
                          <a:pt x="3870" y="67217"/>
                        </a:cubicBezTo>
                        <a:cubicBezTo>
                          <a:pt x="3519" y="66355"/>
                          <a:pt x="3870" y="65278"/>
                          <a:pt x="3343" y="64631"/>
                        </a:cubicBezTo>
                        <a:cubicBezTo>
                          <a:pt x="2991" y="63985"/>
                          <a:pt x="2287" y="63985"/>
                          <a:pt x="1935" y="63554"/>
                        </a:cubicBezTo>
                        <a:cubicBezTo>
                          <a:pt x="527" y="59676"/>
                          <a:pt x="2639" y="65924"/>
                          <a:pt x="879" y="59461"/>
                        </a:cubicBezTo>
                        <a:cubicBezTo>
                          <a:pt x="703" y="58599"/>
                          <a:pt x="0" y="56876"/>
                          <a:pt x="0" y="56876"/>
                        </a:cubicBezTo>
                        <a:cubicBezTo>
                          <a:pt x="527" y="54506"/>
                          <a:pt x="351" y="53429"/>
                          <a:pt x="2287" y="52351"/>
                        </a:cubicBezTo>
                        <a:cubicBezTo>
                          <a:pt x="3519" y="47612"/>
                          <a:pt x="2991" y="49766"/>
                          <a:pt x="4222" y="45888"/>
                        </a:cubicBezTo>
                        <a:cubicBezTo>
                          <a:pt x="4574" y="45026"/>
                          <a:pt x="5278" y="43087"/>
                          <a:pt x="5278" y="43087"/>
                        </a:cubicBezTo>
                        <a:cubicBezTo>
                          <a:pt x="4574" y="41364"/>
                          <a:pt x="4222" y="41149"/>
                          <a:pt x="5630" y="38994"/>
                        </a:cubicBezTo>
                        <a:cubicBezTo>
                          <a:pt x="6334" y="38132"/>
                          <a:pt x="7565" y="36409"/>
                          <a:pt x="7565" y="36409"/>
                        </a:cubicBezTo>
                        <a:cubicBezTo>
                          <a:pt x="6510" y="33393"/>
                          <a:pt x="6334" y="32962"/>
                          <a:pt x="8973" y="30807"/>
                        </a:cubicBezTo>
                        <a:cubicBezTo>
                          <a:pt x="9853" y="30161"/>
                          <a:pt x="11788" y="29084"/>
                          <a:pt x="11788" y="29084"/>
                        </a:cubicBezTo>
                        <a:cubicBezTo>
                          <a:pt x="12844" y="27791"/>
                          <a:pt x="13196" y="26283"/>
                          <a:pt x="14252" y="24991"/>
                        </a:cubicBezTo>
                        <a:cubicBezTo>
                          <a:pt x="15659" y="23052"/>
                          <a:pt x="17947" y="22621"/>
                          <a:pt x="19882" y="21328"/>
                        </a:cubicBezTo>
                        <a:cubicBezTo>
                          <a:pt x="21994" y="18312"/>
                          <a:pt x="26217" y="16373"/>
                          <a:pt x="29384" y="14434"/>
                        </a:cubicBezTo>
                        <a:cubicBezTo>
                          <a:pt x="30615" y="12710"/>
                          <a:pt x="30791" y="10771"/>
                          <a:pt x="33079" y="9910"/>
                        </a:cubicBezTo>
                        <a:cubicBezTo>
                          <a:pt x="34838" y="8402"/>
                          <a:pt x="36598" y="7755"/>
                          <a:pt x="38709" y="6463"/>
                        </a:cubicBezTo>
                        <a:cubicBezTo>
                          <a:pt x="39237" y="6032"/>
                          <a:pt x="40117" y="5385"/>
                          <a:pt x="40117" y="5385"/>
                        </a:cubicBezTo>
                        <a:cubicBezTo>
                          <a:pt x="41700" y="3447"/>
                          <a:pt x="43108" y="2154"/>
                          <a:pt x="45395" y="1292"/>
                        </a:cubicBezTo>
                        <a:cubicBezTo>
                          <a:pt x="47331" y="6678"/>
                          <a:pt x="52961" y="1292"/>
                          <a:pt x="56304" y="861"/>
                        </a:cubicBezTo>
                        <a:cubicBezTo>
                          <a:pt x="58768" y="646"/>
                          <a:pt x="61407" y="646"/>
                          <a:pt x="63870" y="430"/>
                        </a:cubicBezTo>
                        <a:cubicBezTo>
                          <a:pt x="64926" y="646"/>
                          <a:pt x="66158" y="1077"/>
                          <a:pt x="67214" y="861"/>
                        </a:cubicBezTo>
                        <a:cubicBezTo>
                          <a:pt x="68093" y="861"/>
                          <a:pt x="70029" y="0"/>
                          <a:pt x="70029" y="0"/>
                        </a:cubicBezTo>
                        <a:cubicBezTo>
                          <a:pt x="73020" y="1723"/>
                          <a:pt x="71436" y="3447"/>
                          <a:pt x="70381" y="6463"/>
                        </a:cubicBezTo>
                        <a:cubicBezTo>
                          <a:pt x="70029" y="7324"/>
                          <a:pt x="67565" y="7324"/>
                          <a:pt x="67565" y="7324"/>
                        </a:cubicBezTo>
                        <a:cubicBezTo>
                          <a:pt x="66686" y="10125"/>
                          <a:pt x="70029" y="10987"/>
                          <a:pt x="72316" y="11849"/>
                        </a:cubicBezTo>
                        <a:cubicBezTo>
                          <a:pt x="73724" y="15511"/>
                          <a:pt x="74076" y="17019"/>
                          <a:pt x="77947" y="18096"/>
                        </a:cubicBezTo>
                        <a:cubicBezTo>
                          <a:pt x="81114" y="15296"/>
                          <a:pt x="76539" y="14003"/>
                          <a:pt x="82346" y="12280"/>
                        </a:cubicBezTo>
                        <a:cubicBezTo>
                          <a:pt x="84809" y="13141"/>
                          <a:pt x="85337" y="15080"/>
                          <a:pt x="87448" y="15942"/>
                        </a:cubicBezTo>
                        <a:cubicBezTo>
                          <a:pt x="88856" y="16373"/>
                          <a:pt x="90263" y="16804"/>
                          <a:pt x="91671" y="17235"/>
                        </a:cubicBezTo>
                        <a:cubicBezTo>
                          <a:pt x="92199" y="17450"/>
                          <a:pt x="93079" y="17666"/>
                          <a:pt x="93079" y="17666"/>
                        </a:cubicBezTo>
                        <a:cubicBezTo>
                          <a:pt x="96246" y="16804"/>
                          <a:pt x="96246" y="16373"/>
                          <a:pt x="98885" y="18096"/>
                        </a:cubicBezTo>
                        <a:cubicBezTo>
                          <a:pt x="99589" y="20466"/>
                          <a:pt x="99413" y="18527"/>
                          <a:pt x="98357" y="20897"/>
                        </a:cubicBezTo>
                        <a:cubicBezTo>
                          <a:pt x="98005" y="21759"/>
                          <a:pt x="97478" y="23698"/>
                          <a:pt x="97478" y="23698"/>
                        </a:cubicBezTo>
                        <a:cubicBezTo>
                          <a:pt x="97829" y="28438"/>
                          <a:pt x="97829" y="36193"/>
                          <a:pt x="100645" y="40502"/>
                        </a:cubicBezTo>
                        <a:cubicBezTo>
                          <a:pt x="99941" y="42657"/>
                          <a:pt x="99237" y="44811"/>
                          <a:pt x="98885" y="47181"/>
                        </a:cubicBezTo>
                        <a:cubicBezTo>
                          <a:pt x="99237" y="48904"/>
                          <a:pt x="100117" y="50197"/>
                          <a:pt x="100645" y="51705"/>
                        </a:cubicBezTo>
                        <a:cubicBezTo>
                          <a:pt x="100821" y="53213"/>
                          <a:pt x="100645" y="54721"/>
                          <a:pt x="101173" y="55798"/>
                        </a:cubicBezTo>
                        <a:cubicBezTo>
                          <a:pt x="101524" y="56660"/>
                          <a:pt x="104692" y="58599"/>
                          <a:pt x="105395" y="60969"/>
                        </a:cubicBezTo>
                        <a:cubicBezTo>
                          <a:pt x="104516" y="63554"/>
                          <a:pt x="106099" y="65924"/>
                          <a:pt x="108739" y="66786"/>
                        </a:cubicBezTo>
                        <a:cubicBezTo>
                          <a:pt x="110850" y="66140"/>
                          <a:pt x="112258" y="66355"/>
                          <a:pt x="113489" y="64631"/>
                        </a:cubicBezTo>
                        <a:cubicBezTo>
                          <a:pt x="116129" y="65062"/>
                          <a:pt x="116656" y="65278"/>
                          <a:pt x="118240" y="63123"/>
                        </a:cubicBezTo>
                        <a:cubicBezTo>
                          <a:pt x="118768" y="63339"/>
                          <a:pt x="119472" y="63123"/>
                          <a:pt x="119648" y="63554"/>
                        </a:cubicBezTo>
                        <a:cubicBezTo>
                          <a:pt x="119999" y="64847"/>
                          <a:pt x="118592" y="69156"/>
                          <a:pt x="118240" y="70448"/>
                        </a:cubicBezTo>
                        <a:cubicBezTo>
                          <a:pt x="117536" y="73249"/>
                          <a:pt x="118064" y="70233"/>
                          <a:pt x="116832" y="73249"/>
                        </a:cubicBezTo>
                        <a:cubicBezTo>
                          <a:pt x="114721" y="77558"/>
                          <a:pt x="113665" y="82082"/>
                          <a:pt x="109266" y="84883"/>
                        </a:cubicBezTo>
                        <a:cubicBezTo>
                          <a:pt x="108035" y="86606"/>
                          <a:pt x="107155" y="86606"/>
                          <a:pt x="105395" y="87684"/>
                        </a:cubicBezTo>
                        <a:cubicBezTo>
                          <a:pt x="103812" y="90053"/>
                          <a:pt x="101876" y="92423"/>
                          <a:pt x="99765" y="94578"/>
                        </a:cubicBezTo>
                        <a:cubicBezTo>
                          <a:pt x="98533" y="97809"/>
                          <a:pt x="97653" y="101256"/>
                          <a:pt x="96422" y="104488"/>
                        </a:cubicBezTo>
                        <a:cubicBezTo>
                          <a:pt x="96598" y="105350"/>
                          <a:pt x="96774" y="105996"/>
                          <a:pt x="96950" y="106858"/>
                        </a:cubicBezTo>
                        <a:cubicBezTo>
                          <a:pt x="97126" y="107719"/>
                          <a:pt x="97829" y="109443"/>
                          <a:pt x="97829" y="109443"/>
                        </a:cubicBezTo>
                        <a:cubicBezTo>
                          <a:pt x="98357" y="112890"/>
                          <a:pt x="98885" y="117630"/>
                          <a:pt x="101348" y="120000"/>
                        </a:cubicBezTo>
                        <a:lnTo>
                          <a:pt x="76539" y="1197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1" name="Shape 61"/>
                  <p:cNvSpPr/>
                  <p:nvPr/>
                </p:nvSpPr>
                <p:spPr>
                  <a:xfrm>
                    <a:off x="1189" y="446"/>
                    <a:ext cx="163" cy="221"/>
                  </a:xfrm>
                  <a:custGeom>
                    <a:pathLst>
                      <a:path extrusionOk="0" h="120000" w="120000">
                        <a:moveTo>
                          <a:pt x="113463" y="120000"/>
                        </a:moveTo>
                        <a:lnTo>
                          <a:pt x="108793" y="104092"/>
                        </a:lnTo>
                        <a:lnTo>
                          <a:pt x="101322" y="99596"/>
                        </a:lnTo>
                        <a:lnTo>
                          <a:pt x="100389" y="93025"/>
                        </a:lnTo>
                        <a:lnTo>
                          <a:pt x="97587" y="87838"/>
                        </a:lnTo>
                        <a:lnTo>
                          <a:pt x="97587" y="79193"/>
                        </a:lnTo>
                        <a:lnTo>
                          <a:pt x="96653" y="74005"/>
                        </a:lnTo>
                        <a:lnTo>
                          <a:pt x="106459" y="69855"/>
                        </a:lnTo>
                        <a:lnTo>
                          <a:pt x="120000" y="68126"/>
                        </a:lnTo>
                        <a:lnTo>
                          <a:pt x="120000" y="47031"/>
                        </a:lnTo>
                        <a:cubicBezTo>
                          <a:pt x="97587" y="41152"/>
                          <a:pt x="6070" y="0"/>
                          <a:pt x="25214" y="33198"/>
                        </a:cubicBezTo>
                        <a:cubicBezTo>
                          <a:pt x="16809" y="36657"/>
                          <a:pt x="26614" y="33544"/>
                          <a:pt x="14941" y="33890"/>
                        </a:cubicBezTo>
                        <a:cubicBezTo>
                          <a:pt x="12607" y="34236"/>
                          <a:pt x="7470" y="35273"/>
                          <a:pt x="7470" y="35273"/>
                        </a:cubicBezTo>
                        <a:lnTo>
                          <a:pt x="0" y="51527"/>
                        </a:lnTo>
                        <a:lnTo>
                          <a:pt x="43424" y="119654"/>
                        </a:lnTo>
                        <a:lnTo>
                          <a:pt x="113463" y="12000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2" name="Shape 62"/>
                  <p:cNvSpPr/>
                  <p:nvPr/>
                </p:nvSpPr>
                <p:spPr>
                  <a:xfrm>
                    <a:off x="1476" y="611"/>
                    <a:ext cx="7" cy="11"/>
                  </a:xfrm>
                  <a:custGeom>
                    <a:pathLst>
                      <a:path extrusionOk="0" h="120000" w="120000">
                        <a:moveTo>
                          <a:pt x="44210" y="81081"/>
                        </a:moveTo>
                        <a:cubicBezTo>
                          <a:pt x="0" y="12972"/>
                          <a:pt x="75789" y="0"/>
                          <a:pt x="120000" y="68108"/>
                        </a:cubicBezTo>
                        <a:cubicBezTo>
                          <a:pt x="88421" y="120000"/>
                          <a:pt x="113684" y="116756"/>
                          <a:pt x="44210" y="8108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3" name="Shape 63"/>
                  <p:cNvSpPr/>
                  <p:nvPr/>
                </p:nvSpPr>
                <p:spPr>
                  <a:xfrm>
                    <a:off x="1467" y="496"/>
                    <a:ext cx="9" cy="7"/>
                  </a:xfrm>
                  <a:custGeom>
                    <a:pathLst>
                      <a:path extrusionOk="0" h="120000" w="120000">
                        <a:moveTo>
                          <a:pt x="65454" y="72000"/>
                        </a:moveTo>
                        <a:cubicBezTo>
                          <a:pt x="70909" y="48000"/>
                          <a:pt x="65454" y="0"/>
                          <a:pt x="87272" y="0"/>
                        </a:cubicBezTo>
                        <a:cubicBezTo>
                          <a:pt x="109090" y="0"/>
                          <a:pt x="120000" y="48000"/>
                          <a:pt x="109090" y="72000"/>
                        </a:cubicBezTo>
                        <a:cubicBezTo>
                          <a:pt x="98181" y="96000"/>
                          <a:pt x="65454" y="102000"/>
                          <a:pt x="43636" y="120000"/>
                        </a:cubicBezTo>
                        <a:cubicBezTo>
                          <a:pt x="16363" y="30000"/>
                          <a:pt x="0" y="36000"/>
                          <a:pt x="65454" y="7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4" name="Shape 64"/>
                  <p:cNvSpPr/>
                  <p:nvPr/>
                </p:nvSpPr>
                <p:spPr>
                  <a:xfrm>
                    <a:off x="1072" y="356"/>
                    <a:ext cx="25" cy="9"/>
                  </a:xfrm>
                  <a:custGeom>
                    <a:pathLst>
                      <a:path extrusionOk="0" h="120000" w="120000">
                        <a:moveTo>
                          <a:pt x="50526" y="72000"/>
                        </a:moveTo>
                        <a:cubicBezTo>
                          <a:pt x="0" y="40000"/>
                          <a:pt x="18947" y="0"/>
                          <a:pt x="67368" y="24000"/>
                        </a:cubicBezTo>
                        <a:cubicBezTo>
                          <a:pt x="96842" y="60000"/>
                          <a:pt x="119999" y="92000"/>
                          <a:pt x="75789" y="120000"/>
                        </a:cubicBezTo>
                        <a:cubicBezTo>
                          <a:pt x="44210" y="100000"/>
                          <a:pt x="50526" y="120000"/>
                          <a:pt x="50526" y="7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5" name="Shape 65"/>
                  <p:cNvSpPr/>
                  <p:nvPr/>
                </p:nvSpPr>
                <p:spPr>
                  <a:xfrm>
                    <a:off x="1373" y="265"/>
                    <a:ext cx="294" cy="232"/>
                  </a:xfrm>
                  <a:custGeom>
                    <a:pathLst>
                      <a:path extrusionOk="0" h="120000" w="120000">
                        <a:moveTo>
                          <a:pt x="93679" y="79310"/>
                        </a:moveTo>
                        <a:lnTo>
                          <a:pt x="81904" y="80000"/>
                        </a:lnTo>
                        <a:lnTo>
                          <a:pt x="76363" y="77931"/>
                        </a:lnTo>
                        <a:lnTo>
                          <a:pt x="68051" y="77931"/>
                        </a:lnTo>
                        <a:cubicBezTo>
                          <a:pt x="63203" y="77241"/>
                          <a:pt x="62337" y="76551"/>
                          <a:pt x="58354" y="75172"/>
                        </a:cubicBezTo>
                        <a:cubicBezTo>
                          <a:pt x="58181" y="74482"/>
                          <a:pt x="57142" y="71206"/>
                          <a:pt x="56277" y="71034"/>
                        </a:cubicBezTo>
                        <a:cubicBezTo>
                          <a:pt x="54891" y="70862"/>
                          <a:pt x="52121" y="72413"/>
                          <a:pt x="52121" y="72413"/>
                        </a:cubicBezTo>
                        <a:cubicBezTo>
                          <a:pt x="50043" y="71034"/>
                          <a:pt x="47965" y="70344"/>
                          <a:pt x="45887" y="68965"/>
                        </a:cubicBezTo>
                        <a:cubicBezTo>
                          <a:pt x="43636" y="65517"/>
                          <a:pt x="44329" y="61379"/>
                          <a:pt x="40346" y="60000"/>
                        </a:cubicBezTo>
                        <a:cubicBezTo>
                          <a:pt x="37575" y="64137"/>
                          <a:pt x="38268" y="67586"/>
                          <a:pt x="41038" y="71724"/>
                        </a:cubicBezTo>
                        <a:cubicBezTo>
                          <a:pt x="40519" y="73793"/>
                          <a:pt x="39480" y="76724"/>
                          <a:pt x="41038" y="76551"/>
                        </a:cubicBezTo>
                        <a:cubicBezTo>
                          <a:pt x="42770" y="76379"/>
                          <a:pt x="45194" y="73793"/>
                          <a:pt x="45194" y="73793"/>
                        </a:cubicBezTo>
                        <a:cubicBezTo>
                          <a:pt x="44675" y="77586"/>
                          <a:pt x="42077" y="81896"/>
                          <a:pt x="46580" y="83448"/>
                        </a:cubicBezTo>
                        <a:cubicBezTo>
                          <a:pt x="47965" y="82586"/>
                          <a:pt x="49870" y="82068"/>
                          <a:pt x="50735" y="80689"/>
                        </a:cubicBezTo>
                        <a:cubicBezTo>
                          <a:pt x="52294" y="78275"/>
                          <a:pt x="52467" y="76896"/>
                          <a:pt x="54891" y="75172"/>
                        </a:cubicBezTo>
                        <a:cubicBezTo>
                          <a:pt x="54545" y="77241"/>
                          <a:pt x="52987" y="80517"/>
                          <a:pt x="55584" y="82068"/>
                        </a:cubicBezTo>
                        <a:cubicBezTo>
                          <a:pt x="56796" y="82758"/>
                          <a:pt x="59740" y="83448"/>
                          <a:pt x="59740" y="83448"/>
                        </a:cubicBezTo>
                        <a:cubicBezTo>
                          <a:pt x="66147" y="81379"/>
                          <a:pt x="60086" y="90862"/>
                          <a:pt x="57662" y="92413"/>
                        </a:cubicBezTo>
                        <a:cubicBezTo>
                          <a:pt x="57142" y="93103"/>
                          <a:pt x="56969" y="93965"/>
                          <a:pt x="56277" y="94482"/>
                        </a:cubicBezTo>
                        <a:cubicBezTo>
                          <a:pt x="55757" y="95000"/>
                          <a:pt x="54718" y="94655"/>
                          <a:pt x="54199" y="95172"/>
                        </a:cubicBezTo>
                        <a:cubicBezTo>
                          <a:pt x="51948" y="97413"/>
                          <a:pt x="55411" y="99137"/>
                          <a:pt x="50735" y="100689"/>
                        </a:cubicBezTo>
                        <a:cubicBezTo>
                          <a:pt x="49523" y="102586"/>
                          <a:pt x="47099" y="105172"/>
                          <a:pt x="45194" y="106206"/>
                        </a:cubicBezTo>
                        <a:cubicBezTo>
                          <a:pt x="43982" y="106896"/>
                          <a:pt x="42424" y="107068"/>
                          <a:pt x="41038" y="107586"/>
                        </a:cubicBezTo>
                        <a:cubicBezTo>
                          <a:pt x="40346" y="107758"/>
                          <a:pt x="38961" y="108275"/>
                          <a:pt x="38961" y="108275"/>
                        </a:cubicBezTo>
                        <a:cubicBezTo>
                          <a:pt x="37229" y="113620"/>
                          <a:pt x="36709" y="112413"/>
                          <a:pt x="29956" y="113103"/>
                        </a:cubicBezTo>
                        <a:cubicBezTo>
                          <a:pt x="24242" y="115000"/>
                          <a:pt x="22857" y="118448"/>
                          <a:pt x="16796" y="120000"/>
                        </a:cubicBezTo>
                        <a:cubicBezTo>
                          <a:pt x="13333" y="119137"/>
                          <a:pt x="12987" y="118448"/>
                          <a:pt x="14025" y="115172"/>
                        </a:cubicBezTo>
                        <a:cubicBezTo>
                          <a:pt x="13333" y="111379"/>
                          <a:pt x="12467" y="110172"/>
                          <a:pt x="13333" y="106206"/>
                        </a:cubicBezTo>
                        <a:cubicBezTo>
                          <a:pt x="12640" y="103103"/>
                          <a:pt x="12294" y="101206"/>
                          <a:pt x="10562" y="98620"/>
                        </a:cubicBezTo>
                        <a:cubicBezTo>
                          <a:pt x="10043" y="95000"/>
                          <a:pt x="8831" y="93620"/>
                          <a:pt x="7792" y="90344"/>
                        </a:cubicBezTo>
                        <a:cubicBezTo>
                          <a:pt x="9004" y="86551"/>
                          <a:pt x="10043" y="85517"/>
                          <a:pt x="8484" y="81379"/>
                        </a:cubicBezTo>
                        <a:cubicBezTo>
                          <a:pt x="7965" y="79827"/>
                          <a:pt x="5714" y="77241"/>
                          <a:pt x="5714" y="77241"/>
                        </a:cubicBezTo>
                        <a:cubicBezTo>
                          <a:pt x="7272" y="72758"/>
                          <a:pt x="7272" y="70344"/>
                          <a:pt x="5714" y="65517"/>
                        </a:cubicBezTo>
                        <a:cubicBezTo>
                          <a:pt x="8484" y="63620"/>
                          <a:pt x="8311" y="62413"/>
                          <a:pt x="9177" y="59310"/>
                        </a:cubicBezTo>
                        <a:cubicBezTo>
                          <a:pt x="8138" y="56379"/>
                          <a:pt x="8484" y="53103"/>
                          <a:pt x="5714" y="57241"/>
                        </a:cubicBezTo>
                        <a:cubicBezTo>
                          <a:pt x="6926" y="60862"/>
                          <a:pt x="5021" y="64482"/>
                          <a:pt x="2943" y="67586"/>
                        </a:cubicBezTo>
                        <a:cubicBezTo>
                          <a:pt x="1038" y="62068"/>
                          <a:pt x="1731" y="58620"/>
                          <a:pt x="2251" y="52413"/>
                        </a:cubicBezTo>
                        <a:cubicBezTo>
                          <a:pt x="7619" y="54137"/>
                          <a:pt x="9350" y="49827"/>
                          <a:pt x="14025" y="48275"/>
                        </a:cubicBezTo>
                        <a:cubicBezTo>
                          <a:pt x="16277" y="45000"/>
                          <a:pt x="14718" y="41724"/>
                          <a:pt x="18181" y="39310"/>
                        </a:cubicBezTo>
                        <a:cubicBezTo>
                          <a:pt x="18701" y="37931"/>
                          <a:pt x="19047" y="36551"/>
                          <a:pt x="19567" y="35172"/>
                        </a:cubicBezTo>
                        <a:cubicBezTo>
                          <a:pt x="20086" y="33793"/>
                          <a:pt x="15411" y="33793"/>
                          <a:pt x="15411" y="33793"/>
                        </a:cubicBezTo>
                        <a:cubicBezTo>
                          <a:pt x="14025" y="38103"/>
                          <a:pt x="10043" y="36379"/>
                          <a:pt x="6406" y="35172"/>
                        </a:cubicBezTo>
                        <a:cubicBezTo>
                          <a:pt x="5714" y="35689"/>
                          <a:pt x="5194" y="36724"/>
                          <a:pt x="4329" y="36551"/>
                        </a:cubicBezTo>
                        <a:cubicBezTo>
                          <a:pt x="2770" y="36206"/>
                          <a:pt x="173" y="33793"/>
                          <a:pt x="173" y="33793"/>
                        </a:cubicBezTo>
                        <a:cubicBezTo>
                          <a:pt x="692" y="32068"/>
                          <a:pt x="692" y="30000"/>
                          <a:pt x="1558" y="28275"/>
                        </a:cubicBezTo>
                        <a:cubicBezTo>
                          <a:pt x="2251" y="26724"/>
                          <a:pt x="4329" y="24137"/>
                          <a:pt x="4329" y="24137"/>
                        </a:cubicBezTo>
                        <a:cubicBezTo>
                          <a:pt x="0" y="22758"/>
                          <a:pt x="4329" y="22068"/>
                          <a:pt x="6406" y="21379"/>
                        </a:cubicBezTo>
                        <a:cubicBezTo>
                          <a:pt x="10043" y="22586"/>
                          <a:pt x="12987" y="20000"/>
                          <a:pt x="16796" y="19310"/>
                        </a:cubicBezTo>
                        <a:cubicBezTo>
                          <a:pt x="23376" y="15000"/>
                          <a:pt x="27532" y="21034"/>
                          <a:pt x="34112" y="22758"/>
                        </a:cubicBezTo>
                        <a:cubicBezTo>
                          <a:pt x="35497" y="22241"/>
                          <a:pt x="36883" y="21896"/>
                          <a:pt x="38268" y="21379"/>
                        </a:cubicBezTo>
                        <a:cubicBezTo>
                          <a:pt x="38961" y="21206"/>
                          <a:pt x="39134" y="25344"/>
                          <a:pt x="40346" y="20689"/>
                        </a:cubicBezTo>
                        <a:lnTo>
                          <a:pt x="39653" y="11034"/>
                        </a:lnTo>
                        <a:lnTo>
                          <a:pt x="36190" y="6896"/>
                        </a:lnTo>
                        <a:cubicBezTo>
                          <a:pt x="42077" y="3620"/>
                          <a:pt x="41558" y="3620"/>
                          <a:pt x="45194" y="0"/>
                        </a:cubicBezTo>
                        <a:cubicBezTo>
                          <a:pt x="51428" y="2758"/>
                          <a:pt x="57662" y="5517"/>
                          <a:pt x="63896" y="8275"/>
                        </a:cubicBezTo>
                        <a:cubicBezTo>
                          <a:pt x="64588" y="8620"/>
                          <a:pt x="62510" y="7586"/>
                          <a:pt x="61818" y="7586"/>
                        </a:cubicBezTo>
                        <a:cubicBezTo>
                          <a:pt x="60432" y="7758"/>
                          <a:pt x="57662" y="8965"/>
                          <a:pt x="57662" y="8965"/>
                        </a:cubicBezTo>
                        <a:cubicBezTo>
                          <a:pt x="55757" y="11724"/>
                          <a:pt x="55064" y="12241"/>
                          <a:pt x="56969" y="15172"/>
                        </a:cubicBezTo>
                        <a:cubicBezTo>
                          <a:pt x="53333" y="20517"/>
                          <a:pt x="55930" y="20344"/>
                          <a:pt x="57662" y="25517"/>
                        </a:cubicBezTo>
                        <a:cubicBezTo>
                          <a:pt x="55411" y="27068"/>
                          <a:pt x="54372" y="28793"/>
                          <a:pt x="52121" y="30344"/>
                        </a:cubicBezTo>
                        <a:cubicBezTo>
                          <a:pt x="52987" y="36724"/>
                          <a:pt x="52467" y="36724"/>
                          <a:pt x="58354" y="37931"/>
                        </a:cubicBezTo>
                        <a:cubicBezTo>
                          <a:pt x="61991" y="37241"/>
                          <a:pt x="63722" y="36896"/>
                          <a:pt x="62510" y="33103"/>
                        </a:cubicBezTo>
                        <a:cubicBezTo>
                          <a:pt x="62683" y="30517"/>
                          <a:pt x="62683" y="27931"/>
                          <a:pt x="63203" y="25517"/>
                        </a:cubicBezTo>
                        <a:cubicBezTo>
                          <a:pt x="63376" y="24655"/>
                          <a:pt x="63896" y="22931"/>
                          <a:pt x="64588" y="23448"/>
                        </a:cubicBezTo>
                        <a:cubicBezTo>
                          <a:pt x="65627" y="24137"/>
                          <a:pt x="65108" y="25689"/>
                          <a:pt x="65281" y="26896"/>
                        </a:cubicBezTo>
                        <a:cubicBezTo>
                          <a:pt x="69956" y="25344"/>
                          <a:pt x="70822" y="20000"/>
                          <a:pt x="72207" y="15862"/>
                        </a:cubicBezTo>
                        <a:cubicBezTo>
                          <a:pt x="73073" y="13103"/>
                          <a:pt x="78441" y="12758"/>
                          <a:pt x="80519" y="12413"/>
                        </a:cubicBezTo>
                        <a:cubicBezTo>
                          <a:pt x="81731" y="15862"/>
                          <a:pt x="82597" y="16034"/>
                          <a:pt x="86060" y="15172"/>
                        </a:cubicBezTo>
                        <a:cubicBezTo>
                          <a:pt x="88658" y="13448"/>
                          <a:pt x="89177" y="12758"/>
                          <a:pt x="88138" y="9655"/>
                        </a:cubicBezTo>
                        <a:cubicBezTo>
                          <a:pt x="90562" y="7931"/>
                          <a:pt x="89523" y="7931"/>
                          <a:pt x="91601" y="8965"/>
                        </a:cubicBezTo>
                        <a:lnTo>
                          <a:pt x="120000" y="12413"/>
                        </a:lnTo>
                        <a:lnTo>
                          <a:pt x="93679" y="7931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6" name="Shape 66"/>
                  <p:cNvSpPr/>
                  <p:nvPr/>
                </p:nvSpPr>
                <p:spPr>
                  <a:xfrm>
                    <a:off x="1172" y="247"/>
                    <a:ext cx="591" cy="94"/>
                  </a:xfrm>
                  <a:custGeom>
                    <a:pathLst>
                      <a:path extrusionOk="0" h="120000" w="120000">
                        <a:moveTo>
                          <a:pt x="102341" y="67651"/>
                        </a:moveTo>
                        <a:cubicBezTo>
                          <a:pt x="104790" y="57986"/>
                          <a:pt x="119999" y="11275"/>
                          <a:pt x="106337" y="0"/>
                        </a:cubicBezTo>
                        <a:lnTo>
                          <a:pt x="20494" y="0"/>
                        </a:lnTo>
                        <a:cubicBezTo>
                          <a:pt x="19205" y="9664"/>
                          <a:pt x="20880" y="14496"/>
                          <a:pt x="18431" y="23355"/>
                        </a:cubicBezTo>
                        <a:cubicBezTo>
                          <a:pt x="16756" y="35436"/>
                          <a:pt x="17142" y="31409"/>
                          <a:pt x="14951" y="38657"/>
                        </a:cubicBezTo>
                        <a:cubicBezTo>
                          <a:pt x="13920" y="37046"/>
                          <a:pt x="12889" y="35436"/>
                          <a:pt x="11729" y="33825"/>
                        </a:cubicBezTo>
                        <a:cubicBezTo>
                          <a:pt x="11471" y="33020"/>
                          <a:pt x="10698" y="32214"/>
                          <a:pt x="10698" y="32214"/>
                        </a:cubicBezTo>
                        <a:cubicBezTo>
                          <a:pt x="9795" y="32214"/>
                          <a:pt x="8764" y="31409"/>
                          <a:pt x="7991" y="33825"/>
                        </a:cubicBezTo>
                        <a:cubicBezTo>
                          <a:pt x="6960" y="36241"/>
                          <a:pt x="5929" y="49127"/>
                          <a:pt x="4897" y="53959"/>
                        </a:cubicBezTo>
                        <a:cubicBezTo>
                          <a:pt x="4124" y="57181"/>
                          <a:pt x="3480" y="59597"/>
                          <a:pt x="2835" y="62013"/>
                        </a:cubicBezTo>
                        <a:cubicBezTo>
                          <a:pt x="2062" y="65234"/>
                          <a:pt x="644" y="69261"/>
                          <a:pt x="644" y="69261"/>
                        </a:cubicBezTo>
                        <a:cubicBezTo>
                          <a:pt x="1160" y="76510"/>
                          <a:pt x="902" y="78120"/>
                          <a:pt x="0" y="84563"/>
                        </a:cubicBezTo>
                        <a:cubicBezTo>
                          <a:pt x="2191" y="86174"/>
                          <a:pt x="2835" y="86174"/>
                          <a:pt x="2062" y="96644"/>
                        </a:cubicBezTo>
                        <a:cubicBezTo>
                          <a:pt x="3480" y="98255"/>
                          <a:pt x="6186" y="93422"/>
                          <a:pt x="7604" y="92617"/>
                        </a:cubicBezTo>
                        <a:cubicBezTo>
                          <a:pt x="9151" y="90201"/>
                          <a:pt x="9409" y="94228"/>
                          <a:pt x="10698" y="89395"/>
                        </a:cubicBezTo>
                        <a:cubicBezTo>
                          <a:pt x="11471" y="77315"/>
                          <a:pt x="10698" y="80536"/>
                          <a:pt x="12502" y="77315"/>
                        </a:cubicBezTo>
                        <a:cubicBezTo>
                          <a:pt x="12889" y="75704"/>
                          <a:pt x="13276" y="74899"/>
                          <a:pt x="13533" y="72483"/>
                        </a:cubicBezTo>
                        <a:cubicBezTo>
                          <a:pt x="13662" y="70872"/>
                          <a:pt x="13662" y="68456"/>
                          <a:pt x="13920" y="67651"/>
                        </a:cubicBezTo>
                        <a:cubicBezTo>
                          <a:pt x="14436" y="64429"/>
                          <a:pt x="18045" y="55570"/>
                          <a:pt x="19076" y="53959"/>
                        </a:cubicBezTo>
                        <a:cubicBezTo>
                          <a:pt x="20622" y="41879"/>
                          <a:pt x="19720" y="45100"/>
                          <a:pt x="21525" y="41879"/>
                        </a:cubicBezTo>
                        <a:cubicBezTo>
                          <a:pt x="22943" y="44295"/>
                          <a:pt x="23071" y="49932"/>
                          <a:pt x="24618" y="46711"/>
                        </a:cubicBezTo>
                        <a:cubicBezTo>
                          <a:pt x="25649" y="41879"/>
                          <a:pt x="26552" y="41073"/>
                          <a:pt x="27712" y="37046"/>
                        </a:cubicBezTo>
                        <a:cubicBezTo>
                          <a:pt x="29129" y="46711"/>
                          <a:pt x="27969" y="37046"/>
                          <a:pt x="28743" y="55570"/>
                        </a:cubicBezTo>
                        <a:cubicBezTo>
                          <a:pt x="29129" y="63624"/>
                          <a:pt x="30032" y="68456"/>
                          <a:pt x="30547" y="75704"/>
                        </a:cubicBezTo>
                        <a:cubicBezTo>
                          <a:pt x="29258" y="80536"/>
                          <a:pt x="29516" y="83758"/>
                          <a:pt x="28098" y="86174"/>
                        </a:cubicBezTo>
                        <a:cubicBezTo>
                          <a:pt x="26680" y="96644"/>
                          <a:pt x="26165" y="91006"/>
                          <a:pt x="24232" y="87785"/>
                        </a:cubicBezTo>
                        <a:cubicBezTo>
                          <a:pt x="24618" y="94228"/>
                          <a:pt x="25778" y="102281"/>
                          <a:pt x="27067" y="106308"/>
                        </a:cubicBezTo>
                        <a:cubicBezTo>
                          <a:pt x="28098" y="91812"/>
                          <a:pt x="27196" y="98255"/>
                          <a:pt x="29774" y="91006"/>
                        </a:cubicBezTo>
                        <a:cubicBezTo>
                          <a:pt x="30547" y="89395"/>
                          <a:pt x="31965" y="84563"/>
                          <a:pt x="31965" y="84563"/>
                        </a:cubicBezTo>
                        <a:cubicBezTo>
                          <a:pt x="31965" y="80536"/>
                          <a:pt x="31707" y="75704"/>
                          <a:pt x="32223" y="72483"/>
                        </a:cubicBezTo>
                        <a:cubicBezTo>
                          <a:pt x="32610" y="70872"/>
                          <a:pt x="32738" y="77315"/>
                          <a:pt x="33254" y="77315"/>
                        </a:cubicBezTo>
                        <a:cubicBezTo>
                          <a:pt x="33770" y="78120"/>
                          <a:pt x="34027" y="75704"/>
                          <a:pt x="34285" y="74093"/>
                        </a:cubicBezTo>
                        <a:cubicBezTo>
                          <a:pt x="33770" y="66040"/>
                          <a:pt x="32481" y="62013"/>
                          <a:pt x="31965" y="53959"/>
                        </a:cubicBezTo>
                        <a:cubicBezTo>
                          <a:pt x="32223" y="50738"/>
                          <a:pt x="32867" y="46711"/>
                          <a:pt x="32610" y="43489"/>
                        </a:cubicBezTo>
                        <a:cubicBezTo>
                          <a:pt x="32352" y="40268"/>
                          <a:pt x="31965" y="33825"/>
                          <a:pt x="31965" y="33825"/>
                        </a:cubicBezTo>
                        <a:cubicBezTo>
                          <a:pt x="32996" y="25771"/>
                          <a:pt x="33383" y="28187"/>
                          <a:pt x="34285" y="35436"/>
                        </a:cubicBezTo>
                        <a:cubicBezTo>
                          <a:pt x="34801" y="45100"/>
                          <a:pt x="35574" y="49127"/>
                          <a:pt x="36734" y="57181"/>
                        </a:cubicBezTo>
                        <a:cubicBezTo>
                          <a:pt x="36219" y="65234"/>
                          <a:pt x="37250" y="66040"/>
                          <a:pt x="35703" y="70872"/>
                        </a:cubicBezTo>
                        <a:cubicBezTo>
                          <a:pt x="33770" y="85369"/>
                          <a:pt x="35832" y="66845"/>
                          <a:pt x="35316" y="81342"/>
                        </a:cubicBezTo>
                        <a:cubicBezTo>
                          <a:pt x="35316" y="84563"/>
                          <a:pt x="34543" y="87785"/>
                          <a:pt x="34285" y="91006"/>
                        </a:cubicBezTo>
                        <a:cubicBezTo>
                          <a:pt x="34801" y="98255"/>
                          <a:pt x="34543" y="100671"/>
                          <a:pt x="33641" y="106308"/>
                        </a:cubicBezTo>
                        <a:cubicBezTo>
                          <a:pt x="34543" y="120000"/>
                          <a:pt x="36348" y="107919"/>
                          <a:pt x="38152" y="104697"/>
                        </a:cubicBezTo>
                        <a:cubicBezTo>
                          <a:pt x="38539" y="98255"/>
                          <a:pt x="38023" y="95838"/>
                          <a:pt x="38539" y="89395"/>
                        </a:cubicBezTo>
                        <a:cubicBezTo>
                          <a:pt x="38152" y="84563"/>
                          <a:pt x="37121" y="78120"/>
                          <a:pt x="38539" y="74093"/>
                        </a:cubicBezTo>
                        <a:cubicBezTo>
                          <a:pt x="39054" y="72483"/>
                          <a:pt x="40601" y="70872"/>
                          <a:pt x="40601" y="70872"/>
                        </a:cubicBezTo>
                        <a:cubicBezTo>
                          <a:pt x="42019" y="73288"/>
                          <a:pt x="41890" y="76510"/>
                          <a:pt x="42663" y="82953"/>
                        </a:cubicBezTo>
                        <a:cubicBezTo>
                          <a:pt x="43694" y="67651"/>
                          <a:pt x="42663" y="72483"/>
                          <a:pt x="46530" y="74093"/>
                        </a:cubicBezTo>
                        <a:cubicBezTo>
                          <a:pt x="45757" y="61208"/>
                          <a:pt x="47046" y="61208"/>
                          <a:pt x="49237" y="58791"/>
                        </a:cubicBezTo>
                        <a:cubicBezTo>
                          <a:pt x="49366" y="57181"/>
                          <a:pt x="49881" y="45906"/>
                          <a:pt x="50655" y="43489"/>
                        </a:cubicBezTo>
                        <a:cubicBezTo>
                          <a:pt x="51299" y="41879"/>
                          <a:pt x="52717" y="40268"/>
                          <a:pt x="52717" y="40268"/>
                        </a:cubicBezTo>
                        <a:cubicBezTo>
                          <a:pt x="55424" y="43489"/>
                          <a:pt x="53233" y="46711"/>
                          <a:pt x="55553" y="50738"/>
                        </a:cubicBezTo>
                        <a:cubicBezTo>
                          <a:pt x="55810" y="49127"/>
                          <a:pt x="56068" y="45906"/>
                          <a:pt x="56584" y="45100"/>
                        </a:cubicBezTo>
                        <a:cubicBezTo>
                          <a:pt x="57357" y="44295"/>
                          <a:pt x="58259" y="49127"/>
                          <a:pt x="58904" y="46711"/>
                        </a:cubicBezTo>
                        <a:cubicBezTo>
                          <a:pt x="59419" y="45906"/>
                          <a:pt x="58904" y="41879"/>
                          <a:pt x="58646" y="40268"/>
                        </a:cubicBezTo>
                        <a:cubicBezTo>
                          <a:pt x="58131" y="37852"/>
                          <a:pt x="57228" y="37852"/>
                          <a:pt x="56584" y="37046"/>
                        </a:cubicBezTo>
                        <a:cubicBezTo>
                          <a:pt x="56197" y="36241"/>
                          <a:pt x="55553" y="35436"/>
                          <a:pt x="55553" y="35436"/>
                        </a:cubicBezTo>
                        <a:cubicBezTo>
                          <a:pt x="56713" y="30604"/>
                          <a:pt x="57099" y="28993"/>
                          <a:pt x="58646" y="32214"/>
                        </a:cubicBezTo>
                        <a:cubicBezTo>
                          <a:pt x="59419" y="30604"/>
                          <a:pt x="60193" y="28187"/>
                          <a:pt x="61095" y="28187"/>
                        </a:cubicBezTo>
                        <a:cubicBezTo>
                          <a:pt x="62255" y="28993"/>
                          <a:pt x="65864" y="34630"/>
                          <a:pt x="66895" y="37046"/>
                        </a:cubicBezTo>
                        <a:cubicBezTo>
                          <a:pt x="67926" y="39463"/>
                          <a:pt x="70118" y="43489"/>
                          <a:pt x="70118" y="43489"/>
                        </a:cubicBezTo>
                        <a:cubicBezTo>
                          <a:pt x="70633" y="43489"/>
                          <a:pt x="72180" y="41879"/>
                          <a:pt x="72824" y="40268"/>
                        </a:cubicBezTo>
                        <a:cubicBezTo>
                          <a:pt x="73469" y="37852"/>
                          <a:pt x="74887" y="33825"/>
                          <a:pt x="74887" y="33825"/>
                        </a:cubicBezTo>
                        <a:cubicBezTo>
                          <a:pt x="75402" y="33825"/>
                          <a:pt x="77078" y="35436"/>
                          <a:pt x="77336" y="38657"/>
                        </a:cubicBezTo>
                        <a:cubicBezTo>
                          <a:pt x="77722" y="44295"/>
                          <a:pt x="75918" y="49127"/>
                          <a:pt x="75273" y="50738"/>
                        </a:cubicBezTo>
                        <a:cubicBezTo>
                          <a:pt x="74242" y="55570"/>
                          <a:pt x="73211" y="55570"/>
                          <a:pt x="72824" y="62013"/>
                        </a:cubicBezTo>
                        <a:cubicBezTo>
                          <a:pt x="73211" y="69261"/>
                          <a:pt x="72696" y="74093"/>
                          <a:pt x="73211" y="81342"/>
                        </a:cubicBezTo>
                        <a:cubicBezTo>
                          <a:pt x="73984" y="74899"/>
                          <a:pt x="74371" y="73288"/>
                          <a:pt x="75918" y="75704"/>
                        </a:cubicBezTo>
                        <a:cubicBezTo>
                          <a:pt x="76691" y="86979"/>
                          <a:pt x="77593" y="74899"/>
                          <a:pt x="78754" y="70872"/>
                        </a:cubicBezTo>
                        <a:cubicBezTo>
                          <a:pt x="79011" y="69261"/>
                          <a:pt x="79011" y="66845"/>
                          <a:pt x="79398" y="66040"/>
                        </a:cubicBezTo>
                        <a:cubicBezTo>
                          <a:pt x="79656" y="64429"/>
                          <a:pt x="80171" y="65234"/>
                          <a:pt x="80429" y="64429"/>
                        </a:cubicBezTo>
                        <a:cubicBezTo>
                          <a:pt x="80687" y="62818"/>
                          <a:pt x="80687" y="60402"/>
                          <a:pt x="80816" y="58791"/>
                        </a:cubicBezTo>
                        <a:cubicBezTo>
                          <a:pt x="81460" y="52348"/>
                          <a:pt x="82234" y="50738"/>
                          <a:pt x="83523" y="49127"/>
                        </a:cubicBezTo>
                        <a:cubicBezTo>
                          <a:pt x="85585" y="49932"/>
                          <a:pt x="88163" y="55570"/>
                          <a:pt x="90225" y="55570"/>
                        </a:cubicBezTo>
                        <a:lnTo>
                          <a:pt x="102341" y="6765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7" name="Shape 67"/>
                  <p:cNvSpPr/>
                  <p:nvPr/>
                </p:nvSpPr>
                <p:spPr>
                  <a:xfrm>
                    <a:off x="1293" y="281"/>
                    <a:ext cx="13" cy="9"/>
                  </a:xfrm>
                  <a:custGeom>
                    <a:pathLst>
                      <a:path extrusionOk="0" h="120000" w="120000">
                        <a:moveTo>
                          <a:pt x="11612" y="112000"/>
                        </a:moveTo>
                        <a:cubicBezTo>
                          <a:pt x="30967" y="32000"/>
                          <a:pt x="46451" y="24000"/>
                          <a:pt x="120000" y="0"/>
                        </a:cubicBezTo>
                        <a:cubicBezTo>
                          <a:pt x="112258" y="20000"/>
                          <a:pt x="96774" y="88000"/>
                          <a:pt x="73548" y="96000"/>
                        </a:cubicBezTo>
                        <a:cubicBezTo>
                          <a:pt x="0" y="120000"/>
                          <a:pt x="11612" y="36000"/>
                          <a:pt x="11612" y="11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8" name="Shape 68"/>
                  <p:cNvSpPr/>
                  <p:nvPr/>
                </p:nvSpPr>
                <p:spPr>
                  <a:xfrm>
                    <a:off x="1277" y="296"/>
                    <a:ext cx="18" cy="11"/>
                  </a:xfrm>
                  <a:custGeom>
                    <a:pathLst>
                      <a:path extrusionOk="0" h="120000" w="120000">
                        <a:moveTo>
                          <a:pt x="16363" y="120000"/>
                        </a:moveTo>
                        <a:cubicBezTo>
                          <a:pt x="0" y="52500"/>
                          <a:pt x="19090" y="37500"/>
                          <a:pt x="60000" y="0"/>
                        </a:cubicBezTo>
                        <a:cubicBezTo>
                          <a:pt x="73636" y="3750"/>
                          <a:pt x="95454" y="0"/>
                          <a:pt x="103636" y="15000"/>
                        </a:cubicBezTo>
                        <a:cubicBezTo>
                          <a:pt x="120000" y="48750"/>
                          <a:pt x="43636" y="120000"/>
                          <a:pt x="16363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9" name="Shape 69"/>
                  <p:cNvSpPr/>
                  <p:nvPr/>
                </p:nvSpPr>
                <p:spPr>
                  <a:xfrm>
                    <a:off x="1339" y="336"/>
                    <a:ext cx="31" cy="5"/>
                  </a:xfrm>
                  <a:custGeom>
                    <a:pathLst>
                      <a:path extrusionOk="0" h="120000" w="120000">
                        <a:moveTo>
                          <a:pt x="58421" y="120000"/>
                        </a:moveTo>
                        <a:cubicBezTo>
                          <a:pt x="39473" y="93333"/>
                          <a:pt x="0" y="66666"/>
                          <a:pt x="39473" y="13333"/>
                        </a:cubicBezTo>
                        <a:cubicBezTo>
                          <a:pt x="120000" y="60000"/>
                          <a:pt x="72631" y="0"/>
                          <a:pt x="58421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0" name="Shape 70"/>
                  <p:cNvSpPr/>
                  <p:nvPr/>
                </p:nvSpPr>
                <p:spPr>
                  <a:xfrm>
                    <a:off x="1394" y="335"/>
                    <a:ext cx="18" cy="14"/>
                  </a:xfrm>
                  <a:custGeom>
                    <a:pathLst>
                      <a:path extrusionOk="0" h="120000" w="120000">
                        <a:moveTo>
                          <a:pt x="0" y="57272"/>
                        </a:moveTo>
                        <a:cubicBezTo>
                          <a:pt x="11428" y="46363"/>
                          <a:pt x="20000" y="30000"/>
                          <a:pt x="34285" y="24545"/>
                        </a:cubicBezTo>
                        <a:cubicBezTo>
                          <a:pt x="120000" y="0"/>
                          <a:pt x="65714" y="120000"/>
                          <a:pt x="0" y="5727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1" name="Shape 71"/>
                  <p:cNvSpPr/>
                  <p:nvPr/>
                </p:nvSpPr>
                <p:spPr>
                  <a:xfrm>
                    <a:off x="1247" y="295"/>
                    <a:ext cx="14" cy="9"/>
                  </a:xfrm>
                  <a:custGeom>
                    <a:pathLst>
                      <a:path extrusionOk="0" h="120000" w="120000">
                        <a:moveTo>
                          <a:pt x="27096" y="88000"/>
                        </a:moveTo>
                        <a:cubicBezTo>
                          <a:pt x="0" y="0"/>
                          <a:pt x="58064" y="24000"/>
                          <a:pt x="120000" y="40000"/>
                        </a:cubicBezTo>
                        <a:cubicBezTo>
                          <a:pt x="54193" y="64000"/>
                          <a:pt x="58064" y="120000"/>
                          <a:pt x="27096" y="88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72" name="Shape 72"/>
                <p:cNvGrpSpPr/>
                <p:nvPr/>
              </p:nvGrpSpPr>
              <p:grpSpPr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73" name="Shape 73"/>
                  <p:cNvSpPr/>
                  <p:nvPr/>
                </p:nvSpPr>
                <p:spPr>
                  <a:xfrm>
                    <a:off x="4808" y="615"/>
                    <a:ext cx="13" cy="14"/>
                  </a:xfrm>
                  <a:custGeom>
                    <a:pathLst>
                      <a:path extrusionOk="0" h="120000" w="120000">
                        <a:moveTo>
                          <a:pt x="64000" y="94285"/>
                        </a:moveTo>
                        <a:cubicBezTo>
                          <a:pt x="12000" y="57142"/>
                          <a:pt x="60000" y="97142"/>
                          <a:pt x="32000" y="60000"/>
                        </a:cubicBezTo>
                        <a:cubicBezTo>
                          <a:pt x="24000" y="48571"/>
                          <a:pt x="0" y="25714"/>
                          <a:pt x="0" y="25714"/>
                        </a:cubicBezTo>
                        <a:cubicBezTo>
                          <a:pt x="20000" y="2857"/>
                          <a:pt x="28000" y="0"/>
                          <a:pt x="64000" y="8571"/>
                        </a:cubicBezTo>
                        <a:cubicBezTo>
                          <a:pt x="100000" y="45714"/>
                          <a:pt x="40000" y="45714"/>
                          <a:pt x="120000" y="65714"/>
                        </a:cubicBezTo>
                        <a:cubicBezTo>
                          <a:pt x="116000" y="74285"/>
                          <a:pt x="120000" y="82857"/>
                          <a:pt x="112000" y="88571"/>
                        </a:cubicBezTo>
                        <a:cubicBezTo>
                          <a:pt x="60000" y="120000"/>
                          <a:pt x="64000" y="108571"/>
                          <a:pt x="64000" y="9428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4" name="Shape 74"/>
                  <p:cNvSpPr/>
                  <p:nvPr/>
                </p:nvSpPr>
                <p:spPr>
                  <a:xfrm>
                    <a:off x="4654" y="628"/>
                    <a:ext cx="11" cy="4"/>
                  </a:xfrm>
                  <a:custGeom>
                    <a:pathLst>
                      <a:path extrusionOk="0" h="120000" w="120000">
                        <a:moveTo>
                          <a:pt x="72000" y="120000"/>
                        </a:moveTo>
                        <a:cubicBezTo>
                          <a:pt x="48000" y="112500"/>
                          <a:pt x="0" y="90000"/>
                          <a:pt x="14400" y="60000"/>
                        </a:cubicBezTo>
                        <a:cubicBezTo>
                          <a:pt x="28800" y="30000"/>
                          <a:pt x="72000" y="0"/>
                          <a:pt x="72000" y="0"/>
                        </a:cubicBezTo>
                        <a:cubicBezTo>
                          <a:pt x="81600" y="22500"/>
                          <a:pt x="120000" y="120000"/>
                          <a:pt x="72000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5" name="Shape 75"/>
                  <p:cNvSpPr/>
                  <p:nvPr/>
                </p:nvSpPr>
                <p:spPr>
                  <a:xfrm>
                    <a:off x="4609" y="634"/>
                    <a:ext cx="28" cy="15"/>
                  </a:xfrm>
                  <a:custGeom>
                    <a:pathLst>
                      <a:path extrusionOk="0" h="120000" w="120000">
                        <a:moveTo>
                          <a:pt x="25846" y="62608"/>
                        </a:moveTo>
                        <a:cubicBezTo>
                          <a:pt x="33230" y="33913"/>
                          <a:pt x="29538" y="23478"/>
                          <a:pt x="55384" y="10434"/>
                        </a:cubicBezTo>
                        <a:cubicBezTo>
                          <a:pt x="62769" y="7826"/>
                          <a:pt x="77538" y="0"/>
                          <a:pt x="77538" y="0"/>
                        </a:cubicBezTo>
                        <a:cubicBezTo>
                          <a:pt x="92307" y="2608"/>
                          <a:pt x="120000" y="0"/>
                          <a:pt x="107076" y="31304"/>
                        </a:cubicBezTo>
                        <a:cubicBezTo>
                          <a:pt x="97846" y="54782"/>
                          <a:pt x="73846" y="54782"/>
                          <a:pt x="59076" y="67826"/>
                        </a:cubicBezTo>
                        <a:cubicBezTo>
                          <a:pt x="48000" y="91304"/>
                          <a:pt x="42461" y="109565"/>
                          <a:pt x="22153" y="120000"/>
                        </a:cubicBezTo>
                        <a:cubicBezTo>
                          <a:pt x="0" y="109565"/>
                          <a:pt x="9230" y="78260"/>
                          <a:pt x="14769" y="52173"/>
                        </a:cubicBezTo>
                        <a:cubicBezTo>
                          <a:pt x="16615" y="46956"/>
                          <a:pt x="18461" y="33913"/>
                          <a:pt x="22153" y="36521"/>
                        </a:cubicBezTo>
                        <a:cubicBezTo>
                          <a:pt x="27692" y="41739"/>
                          <a:pt x="24000" y="54782"/>
                          <a:pt x="25846" y="6260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6" name="Shape 76"/>
                  <p:cNvSpPr/>
                  <p:nvPr/>
                </p:nvSpPr>
                <p:spPr>
                  <a:xfrm>
                    <a:off x="4579" y="634"/>
                    <a:ext cx="28" cy="15"/>
                  </a:xfrm>
                  <a:custGeom>
                    <a:pathLst>
                      <a:path extrusionOk="0" h="120000" w="120000">
                        <a:moveTo>
                          <a:pt x="0" y="79148"/>
                        </a:moveTo>
                        <a:cubicBezTo>
                          <a:pt x="12173" y="61276"/>
                          <a:pt x="15652" y="56170"/>
                          <a:pt x="31304" y="63829"/>
                        </a:cubicBezTo>
                        <a:cubicBezTo>
                          <a:pt x="43478" y="10212"/>
                          <a:pt x="62608" y="30638"/>
                          <a:pt x="90434" y="2553"/>
                        </a:cubicBezTo>
                        <a:cubicBezTo>
                          <a:pt x="97391" y="5106"/>
                          <a:pt x="106086" y="0"/>
                          <a:pt x="111304" y="7659"/>
                        </a:cubicBezTo>
                        <a:cubicBezTo>
                          <a:pt x="120000" y="20425"/>
                          <a:pt x="86956" y="48510"/>
                          <a:pt x="86956" y="48510"/>
                        </a:cubicBezTo>
                        <a:cubicBezTo>
                          <a:pt x="80000" y="79148"/>
                          <a:pt x="60869" y="56170"/>
                          <a:pt x="48695" y="84255"/>
                        </a:cubicBezTo>
                        <a:cubicBezTo>
                          <a:pt x="53913" y="104680"/>
                          <a:pt x="53913" y="112340"/>
                          <a:pt x="38260" y="120000"/>
                        </a:cubicBezTo>
                        <a:cubicBezTo>
                          <a:pt x="34782" y="117446"/>
                          <a:pt x="31304" y="117446"/>
                          <a:pt x="27826" y="114893"/>
                        </a:cubicBezTo>
                        <a:cubicBezTo>
                          <a:pt x="24347" y="109787"/>
                          <a:pt x="24347" y="102127"/>
                          <a:pt x="20869" y="99574"/>
                        </a:cubicBezTo>
                        <a:cubicBezTo>
                          <a:pt x="13913" y="94468"/>
                          <a:pt x="0" y="89361"/>
                          <a:pt x="0" y="89361"/>
                        </a:cubicBezTo>
                        <a:cubicBezTo>
                          <a:pt x="3478" y="66382"/>
                          <a:pt x="5217" y="63829"/>
                          <a:pt x="0" y="7914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7" name="Shape 77"/>
                  <p:cNvSpPr/>
                  <p:nvPr/>
                </p:nvSpPr>
                <p:spPr>
                  <a:xfrm>
                    <a:off x="4422" y="546"/>
                    <a:ext cx="150" cy="92"/>
                  </a:xfrm>
                  <a:custGeom>
                    <a:pathLst>
                      <a:path extrusionOk="0" h="120000" w="120000">
                        <a:moveTo>
                          <a:pt x="3380" y="1732"/>
                        </a:moveTo>
                        <a:cubicBezTo>
                          <a:pt x="7436" y="0"/>
                          <a:pt x="8112" y="6064"/>
                          <a:pt x="12169" y="7797"/>
                        </a:cubicBezTo>
                        <a:cubicBezTo>
                          <a:pt x="12507" y="8231"/>
                          <a:pt x="15211" y="12563"/>
                          <a:pt x="15549" y="12996"/>
                        </a:cubicBezTo>
                        <a:cubicBezTo>
                          <a:pt x="18929" y="17328"/>
                          <a:pt x="22647" y="16462"/>
                          <a:pt x="25690" y="22527"/>
                        </a:cubicBezTo>
                        <a:cubicBezTo>
                          <a:pt x="27042" y="25126"/>
                          <a:pt x="31098" y="28592"/>
                          <a:pt x="31098" y="28592"/>
                        </a:cubicBezTo>
                        <a:cubicBezTo>
                          <a:pt x="32450" y="34223"/>
                          <a:pt x="37859" y="38122"/>
                          <a:pt x="41239" y="42454"/>
                        </a:cubicBezTo>
                        <a:cubicBezTo>
                          <a:pt x="41915" y="45487"/>
                          <a:pt x="43943" y="53718"/>
                          <a:pt x="45971" y="55451"/>
                        </a:cubicBezTo>
                        <a:cubicBezTo>
                          <a:pt x="47323" y="56317"/>
                          <a:pt x="50028" y="57184"/>
                          <a:pt x="50028" y="57184"/>
                        </a:cubicBezTo>
                        <a:cubicBezTo>
                          <a:pt x="50704" y="59783"/>
                          <a:pt x="52056" y="64981"/>
                          <a:pt x="52056" y="64981"/>
                        </a:cubicBezTo>
                        <a:cubicBezTo>
                          <a:pt x="54422" y="60216"/>
                          <a:pt x="56788" y="62382"/>
                          <a:pt x="59492" y="65848"/>
                        </a:cubicBezTo>
                        <a:cubicBezTo>
                          <a:pt x="58816" y="72346"/>
                          <a:pt x="58478" y="78411"/>
                          <a:pt x="57464" y="84909"/>
                        </a:cubicBezTo>
                        <a:cubicBezTo>
                          <a:pt x="57802" y="87509"/>
                          <a:pt x="58816" y="95306"/>
                          <a:pt x="60845" y="97039"/>
                        </a:cubicBezTo>
                        <a:cubicBezTo>
                          <a:pt x="62535" y="98772"/>
                          <a:pt x="65239" y="98772"/>
                          <a:pt x="66929" y="100505"/>
                        </a:cubicBezTo>
                        <a:cubicBezTo>
                          <a:pt x="68957" y="99638"/>
                          <a:pt x="73014" y="101371"/>
                          <a:pt x="73014" y="101371"/>
                        </a:cubicBezTo>
                        <a:cubicBezTo>
                          <a:pt x="75380" y="104404"/>
                          <a:pt x="76056" y="106137"/>
                          <a:pt x="79774" y="104837"/>
                        </a:cubicBezTo>
                        <a:cubicBezTo>
                          <a:pt x="81802" y="103971"/>
                          <a:pt x="85859" y="102238"/>
                          <a:pt x="85859" y="102238"/>
                        </a:cubicBezTo>
                        <a:cubicBezTo>
                          <a:pt x="87887" y="103971"/>
                          <a:pt x="89577" y="106570"/>
                          <a:pt x="91943" y="107436"/>
                        </a:cubicBezTo>
                        <a:cubicBezTo>
                          <a:pt x="93633" y="108303"/>
                          <a:pt x="98366" y="109169"/>
                          <a:pt x="100056" y="110902"/>
                        </a:cubicBezTo>
                        <a:cubicBezTo>
                          <a:pt x="101746" y="112635"/>
                          <a:pt x="106140" y="114368"/>
                          <a:pt x="106140" y="114368"/>
                        </a:cubicBezTo>
                        <a:cubicBezTo>
                          <a:pt x="111549" y="113935"/>
                          <a:pt x="114253" y="113068"/>
                          <a:pt x="118985" y="115234"/>
                        </a:cubicBezTo>
                        <a:cubicBezTo>
                          <a:pt x="119999" y="119133"/>
                          <a:pt x="118309" y="120000"/>
                          <a:pt x="115605" y="118700"/>
                        </a:cubicBezTo>
                        <a:cubicBezTo>
                          <a:pt x="113577" y="119566"/>
                          <a:pt x="108845" y="117833"/>
                          <a:pt x="108845" y="117833"/>
                        </a:cubicBezTo>
                        <a:cubicBezTo>
                          <a:pt x="106140" y="119133"/>
                          <a:pt x="104112" y="117833"/>
                          <a:pt x="101408" y="116967"/>
                        </a:cubicBezTo>
                        <a:cubicBezTo>
                          <a:pt x="100056" y="116534"/>
                          <a:pt x="97352" y="115234"/>
                          <a:pt x="97352" y="115234"/>
                        </a:cubicBezTo>
                        <a:cubicBezTo>
                          <a:pt x="93295" y="116967"/>
                          <a:pt x="89239" y="115234"/>
                          <a:pt x="85183" y="114368"/>
                        </a:cubicBezTo>
                        <a:cubicBezTo>
                          <a:pt x="82816" y="112202"/>
                          <a:pt x="81802" y="111335"/>
                          <a:pt x="79098" y="112635"/>
                        </a:cubicBezTo>
                        <a:cubicBezTo>
                          <a:pt x="71323" y="109169"/>
                          <a:pt x="64901" y="110902"/>
                          <a:pt x="58140" y="104837"/>
                        </a:cubicBezTo>
                        <a:cubicBezTo>
                          <a:pt x="55774" y="100072"/>
                          <a:pt x="59492" y="95740"/>
                          <a:pt x="54084" y="93574"/>
                        </a:cubicBezTo>
                        <a:cubicBezTo>
                          <a:pt x="52056" y="100938"/>
                          <a:pt x="45971" y="87942"/>
                          <a:pt x="42591" y="86642"/>
                        </a:cubicBezTo>
                        <a:cubicBezTo>
                          <a:pt x="40563" y="84909"/>
                          <a:pt x="38535" y="82310"/>
                          <a:pt x="36507" y="80577"/>
                        </a:cubicBezTo>
                        <a:cubicBezTo>
                          <a:pt x="35154" y="75812"/>
                          <a:pt x="35154" y="71480"/>
                          <a:pt x="31774" y="68447"/>
                        </a:cubicBezTo>
                        <a:cubicBezTo>
                          <a:pt x="28056" y="61516"/>
                          <a:pt x="28732" y="51552"/>
                          <a:pt x="22985" y="46787"/>
                        </a:cubicBezTo>
                        <a:cubicBezTo>
                          <a:pt x="22647" y="45920"/>
                          <a:pt x="22309" y="45054"/>
                          <a:pt x="21633" y="44187"/>
                        </a:cubicBezTo>
                        <a:cubicBezTo>
                          <a:pt x="20957" y="43754"/>
                          <a:pt x="19943" y="44187"/>
                          <a:pt x="19605" y="43321"/>
                        </a:cubicBezTo>
                        <a:cubicBezTo>
                          <a:pt x="18929" y="42021"/>
                          <a:pt x="18253" y="38122"/>
                          <a:pt x="18253" y="38122"/>
                        </a:cubicBezTo>
                        <a:cubicBezTo>
                          <a:pt x="19943" y="31624"/>
                          <a:pt x="17577" y="26425"/>
                          <a:pt x="12845" y="25126"/>
                        </a:cubicBezTo>
                        <a:cubicBezTo>
                          <a:pt x="10816" y="21227"/>
                          <a:pt x="10478" y="19061"/>
                          <a:pt x="6760" y="17328"/>
                        </a:cubicBezTo>
                        <a:cubicBezTo>
                          <a:pt x="5408" y="11696"/>
                          <a:pt x="5408" y="11263"/>
                          <a:pt x="1352" y="9530"/>
                        </a:cubicBezTo>
                        <a:cubicBezTo>
                          <a:pt x="338" y="5631"/>
                          <a:pt x="0" y="2166"/>
                          <a:pt x="3380" y="866"/>
                        </a:cubicBezTo>
                        <a:cubicBezTo>
                          <a:pt x="6084" y="2166"/>
                          <a:pt x="6084" y="1732"/>
                          <a:pt x="3380" y="17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8" name="Shape 78"/>
                  <p:cNvSpPr/>
                  <p:nvPr/>
                </p:nvSpPr>
                <p:spPr>
                  <a:xfrm>
                    <a:off x="4515" y="540"/>
                    <a:ext cx="67" cy="68"/>
                  </a:xfrm>
                  <a:custGeom>
                    <a:pathLst>
                      <a:path extrusionOk="0" h="120000" w="120000">
                        <a:moveTo>
                          <a:pt x="41538" y="38446"/>
                        </a:moveTo>
                        <a:cubicBezTo>
                          <a:pt x="44615" y="36699"/>
                          <a:pt x="49230" y="36699"/>
                          <a:pt x="50769" y="33786"/>
                        </a:cubicBezTo>
                        <a:cubicBezTo>
                          <a:pt x="51538" y="32621"/>
                          <a:pt x="51538" y="30873"/>
                          <a:pt x="52307" y="30291"/>
                        </a:cubicBezTo>
                        <a:cubicBezTo>
                          <a:pt x="54615" y="28543"/>
                          <a:pt x="61538" y="25631"/>
                          <a:pt x="61538" y="25631"/>
                        </a:cubicBezTo>
                        <a:cubicBezTo>
                          <a:pt x="86923" y="32038"/>
                          <a:pt x="65384" y="16893"/>
                          <a:pt x="81538" y="12815"/>
                        </a:cubicBezTo>
                        <a:cubicBezTo>
                          <a:pt x="84615" y="9902"/>
                          <a:pt x="83076" y="5242"/>
                          <a:pt x="86153" y="2330"/>
                        </a:cubicBezTo>
                        <a:cubicBezTo>
                          <a:pt x="88461" y="582"/>
                          <a:pt x="95384" y="0"/>
                          <a:pt x="95384" y="0"/>
                        </a:cubicBezTo>
                        <a:cubicBezTo>
                          <a:pt x="106153" y="8155"/>
                          <a:pt x="96923" y="13398"/>
                          <a:pt x="115384" y="16310"/>
                        </a:cubicBezTo>
                        <a:cubicBezTo>
                          <a:pt x="120000" y="20970"/>
                          <a:pt x="118461" y="22718"/>
                          <a:pt x="112307" y="25631"/>
                        </a:cubicBezTo>
                        <a:cubicBezTo>
                          <a:pt x="108461" y="30291"/>
                          <a:pt x="103846" y="35533"/>
                          <a:pt x="96923" y="37281"/>
                        </a:cubicBezTo>
                        <a:cubicBezTo>
                          <a:pt x="90769" y="43689"/>
                          <a:pt x="98461" y="48349"/>
                          <a:pt x="101538" y="54757"/>
                        </a:cubicBezTo>
                        <a:cubicBezTo>
                          <a:pt x="99230" y="60000"/>
                          <a:pt x="103846" y="61165"/>
                          <a:pt x="109230" y="64077"/>
                        </a:cubicBezTo>
                        <a:cubicBezTo>
                          <a:pt x="111538" y="69320"/>
                          <a:pt x="108461" y="69902"/>
                          <a:pt x="112307" y="74563"/>
                        </a:cubicBezTo>
                        <a:cubicBezTo>
                          <a:pt x="109230" y="80970"/>
                          <a:pt x="103846" y="77475"/>
                          <a:pt x="98461" y="74563"/>
                        </a:cubicBezTo>
                        <a:cubicBezTo>
                          <a:pt x="89230" y="76893"/>
                          <a:pt x="93846" y="79223"/>
                          <a:pt x="89230" y="85048"/>
                        </a:cubicBezTo>
                        <a:cubicBezTo>
                          <a:pt x="86923" y="87961"/>
                          <a:pt x="83076" y="88543"/>
                          <a:pt x="80000" y="90873"/>
                        </a:cubicBezTo>
                        <a:cubicBezTo>
                          <a:pt x="82307" y="97281"/>
                          <a:pt x="86153" y="111262"/>
                          <a:pt x="76923" y="115339"/>
                        </a:cubicBezTo>
                        <a:cubicBezTo>
                          <a:pt x="73846" y="116504"/>
                          <a:pt x="70769" y="116504"/>
                          <a:pt x="67692" y="117669"/>
                        </a:cubicBezTo>
                        <a:cubicBezTo>
                          <a:pt x="66153" y="118252"/>
                          <a:pt x="64615" y="119417"/>
                          <a:pt x="63076" y="120000"/>
                        </a:cubicBezTo>
                        <a:cubicBezTo>
                          <a:pt x="61538" y="119417"/>
                          <a:pt x="59230" y="118834"/>
                          <a:pt x="58461" y="117669"/>
                        </a:cubicBezTo>
                        <a:cubicBezTo>
                          <a:pt x="56923" y="115339"/>
                          <a:pt x="58461" y="111262"/>
                          <a:pt x="55384" y="110679"/>
                        </a:cubicBezTo>
                        <a:cubicBezTo>
                          <a:pt x="52307" y="110097"/>
                          <a:pt x="46153" y="108349"/>
                          <a:pt x="46153" y="108349"/>
                        </a:cubicBezTo>
                        <a:cubicBezTo>
                          <a:pt x="40769" y="109514"/>
                          <a:pt x="37692" y="111844"/>
                          <a:pt x="32307" y="113009"/>
                        </a:cubicBezTo>
                        <a:cubicBezTo>
                          <a:pt x="26153" y="110097"/>
                          <a:pt x="28461" y="106601"/>
                          <a:pt x="21538" y="108349"/>
                        </a:cubicBezTo>
                        <a:cubicBezTo>
                          <a:pt x="9230" y="105436"/>
                          <a:pt x="14615" y="93786"/>
                          <a:pt x="7692" y="86213"/>
                        </a:cubicBezTo>
                        <a:cubicBezTo>
                          <a:pt x="3846" y="70485"/>
                          <a:pt x="8461" y="85631"/>
                          <a:pt x="3076" y="75728"/>
                        </a:cubicBezTo>
                        <a:cubicBezTo>
                          <a:pt x="1538" y="73398"/>
                          <a:pt x="0" y="68737"/>
                          <a:pt x="0" y="68737"/>
                        </a:cubicBezTo>
                        <a:cubicBezTo>
                          <a:pt x="1538" y="55339"/>
                          <a:pt x="0" y="48349"/>
                          <a:pt x="15384" y="55922"/>
                        </a:cubicBezTo>
                        <a:cubicBezTo>
                          <a:pt x="17692" y="61165"/>
                          <a:pt x="17692" y="64077"/>
                          <a:pt x="24615" y="60582"/>
                        </a:cubicBezTo>
                        <a:cubicBezTo>
                          <a:pt x="26923" y="55339"/>
                          <a:pt x="22307" y="51262"/>
                          <a:pt x="26153" y="46601"/>
                        </a:cubicBezTo>
                        <a:cubicBezTo>
                          <a:pt x="27692" y="44271"/>
                          <a:pt x="36923" y="42524"/>
                          <a:pt x="40000" y="40776"/>
                        </a:cubicBezTo>
                        <a:cubicBezTo>
                          <a:pt x="43846" y="36699"/>
                          <a:pt x="44615" y="36116"/>
                          <a:pt x="41538" y="3844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9" name="Shape 79"/>
                  <p:cNvSpPr/>
                  <p:nvPr/>
                </p:nvSpPr>
                <p:spPr>
                  <a:xfrm>
                    <a:off x="4579" y="571"/>
                    <a:ext cx="46" cy="13"/>
                  </a:xfrm>
                  <a:custGeom>
                    <a:pathLst>
                      <a:path extrusionOk="0" h="120000" w="120000">
                        <a:moveTo>
                          <a:pt x="4403" y="101052"/>
                        </a:moveTo>
                        <a:cubicBezTo>
                          <a:pt x="7706" y="69473"/>
                          <a:pt x="7706" y="44210"/>
                          <a:pt x="19816" y="31578"/>
                        </a:cubicBezTo>
                        <a:cubicBezTo>
                          <a:pt x="30825" y="37894"/>
                          <a:pt x="40733" y="44210"/>
                          <a:pt x="50642" y="63157"/>
                        </a:cubicBezTo>
                        <a:cubicBezTo>
                          <a:pt x="68256" y="47368"/>
                          <a:pt x="59449" y="53684"/>
                          <a:pt x="79266" y="44210"/>
                        </a:cubicBezTo>
                        <a:cubicBezTo>
                          <a:pt x="84770" y="28421"/>
                          <a:pt x="99082" y="0"/>
                          <a:pt x="99082" y="0"/>
                        </a:cubicBezTo>
                        <a:cubicBezTo>
                          <a:pt x="120000" y="18947"/>
                          <a:pt x="93577" y="72631"/>
                          <a:pt x="83669" y="82105"/>
                        </a:cubicBezTo>
                        <a:cubicBezTo>
                          <a:pt x="78165" y="104210"/>
                          <a:pt x="74862" y="110526"/>
                          <a:pt x="66055" y="120000"/>
                        </a:cubicBezTo>
                        <a:cubicBezTo>
                          <a:pt x="59449" y="113684"/>
                          <a:pt x="46238" y="101052"/>
                          <a:pt x="46238" y="101052"/>
                        </a:cubicBezTo>
                        <a:cubicBezTo>
                          <a:pt x="36330" y="72631"/>
                          <a:pt x="28623" y="82105"/>
                          <a:pt x="15412" y="94736"/>
                        </a:cubicBezTo>
                        <a:cubicBezTo>
                          <a:pt x="1100" y="88421"/>
                          <a:pt x="0" y="75789"/>
                          <a:pt x="4403" y="10105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0" name="Shape 80"/>
                  <p:cNvSpPr/>
                  <p:nvPr/>
                </p:nvSpPr>
                <p:spPr>
                  <a:xfrm>
                    <a:off x="4577" y="588"/>
                    <a:ext cx="31" cy="34"/>
                  </a:xfrm>
                  <a:custGeom>
                    <a:pathLst>
                      <a:path extrusionOk="0" h="120000" w="120000">
                        <a:moveTo>
                          <a:pt x="12631" y="20769"/>
                        </a:moveTo>
                        <a:cubicBezTo>
                          <a:pt x="15789" y="9230"/>
                          <a:pt x="14210" y="3461"/>
                          <a:pt x="28421" y="0"/>
                        </a:cubicBezTo>
                        <a:cubicBezTo>
                          <a:pt x="44210" y="3461"/>
                          <a:pt x="39473" y="13846"/>
                          <a:pt x="53684" y="20769"/>
                        </a:cubicBezTo>
                        <a:cubicBezTo>
                          <a:pt x="72631" y="18461"/>
                          <a:pt x="80526" y="9230"/>
                          <a:pt x="97894" y="4615"/>
                        </a:cubicBezTo>
                        <a:cubicBezTo>
                          <a:pt x="120000" y="10384"/>
                          <a:pt x="88421" y="35769"/>
                          <a:pt x="72631" y="39230"/>
                        </a:cubicBezTo>
                        <a:cubicBezTo>
                          <a:pt x="80526" y="64615"/>
                          <a:pt x="67894" y="33461"/>
                          <a:pt x="85263" y="55384"/>
                        </a:cubicBezTo>
                        <a:cubicBezTo>
                          <a:pt x="88421" y="60000"/>
                          <a:pt x="91578" y="69230"/>
                          <a:pt x="91578" y="69230"/>
                        </a:cubicBezTo>
                        <a:cubicBezTo>
                          <a:pt x="86842" y="78461"/>
                          <a:pt x="85263" y="81923"/>
                          <a:pt x="72631" y="85384"/>
                        </a:cubicBezTo>
                        <a:cubicBezTo>
                          <a:pt x="60000" y="81923"/>
                          <a:pt x="58421" y="78461"/>
                          <a:pt x="53684" y="69230"/>
                        </a:cubicBezTo>
                        <a:cubicBezTo>
                          <a:pt x="52105" y="57692"/>
                          <a:pt x="50526" y="38076"/>
                          <a:pt x="34736" y="55384"/>
                        </a:cubicBezTo>
                        <a:cubicBezTo>
                          <a:pt x="39473" y="69230"/>
                          <a:pt x="36315" y="61153"/>
                          <a:pt x="44210" y="78461"/>
                        </a:cubicBezTo>
                        <a:cubicBezTo>
                          <a:pt x="45789" y="80769"/>
                          <a:pt x="47368" y="85384"/>
                          <a:pt x="47368" y="85384"/>
                        </a:cubicBezTo>
                        <a:cubicBezTo>
                          <a:pt x="37894" y="96923"/>
                          <a:pt x="34736" y="107307"/>
                          <a:pt x="31578" y="120000"/>
                        </a:cubicBezTo>
                        <a:cubicBezTo>
                          <a:pt x="26842" y="118846"/>
                          <a:pt x="22105" y="120000"/>
                          <a:pt x="18947" y="117692"/>
                        </a:cubicBezTo>
                        <a:cubicBezTo>
                          <a:pt x="14210" y="114230"/>
                          <a:pt x="12631" y="103846"/>
                          <a:pt x="12631" y="103846"/>
                        </a:cubicBezTo>
                        <a:cubicBezTo>
                          <a:pt x="20526" y="86538"/>
                          <a:pt x="22105" y="73846"/>
                          <a:pt x="0" y="62307"/>
                        </a:cubicBezTo>
                        <a:cubicBezTo>
                          <a:pt x="1578" y="53076"/>
                          <a:pt x="1578" y="43846"/>
                          <a:pt x="3157" y="34615"/>
                        </a:cubicBezTo>
                        <a:cubicBezTo>
                          <a:pt x="3157" y="31153"/>
                          <a:pt x="20526" y="2307"/>
                          <a:pt x="12631" y="2076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1" name="Shape 81"/>
                  <p:cNvSpPr/>
                  <p:nvPr/>
                </p:nvSpPr>
                <p:spPr>
                  <a:xfrm>
                    <a:off x="4631" y="569"/>
                    <a:ext cx="15" cy="19"/>
                  </a:xfrm>
                  <a:custGeom>
                    <a:pathLst>
                      <a:path extrusionOk="0" h="120000" w="120000">
                        <a:moveTo>
                          <a:pt x="9729" y="55081"/>
                        </a:moveTo>
                        <a:cubicBezTo>
                          <a:pt x="16216" y="27540"/>
                          <a:pt x="6486" y="13770"/>
                          <a:pt x="42162" y="0"/>
                        </a:cubicBezTo>
                        <a:cubicBezTo>
                          <a:pt x="84324" y="17704"/>
                          <a:pt x="74594" y="33442"/>
                          <a:pt x="48648" y="55081"/>
                        </a:cubicBezTo>
                        <a:cubicBezTo>
                          <a:pt x="81081" y="60983"/>
                          <a:pt x="107027" y="53114"/>
                          <a:pt x="120000" y="74754"/>
                        </a:cubicBezTo>
                        <a:cubicBezTo>
                          <a:pt x="97297" y="88524"/>
                          <a:pt x="90810" y="92459"/>
                          <a:pt x="61621" y="86557"/>
                        </a:cubicBezTo>
                        <a:cubicBezTo>
                          <a:pt x="42162" y="106229"/>
                          <a:pt x="58378" y="120000"/>
                          <a:pt x="16216" y="114098"/>
                        </a:cubicBezTo>
                        <a:cubicBezTo>
                          <a:pt x="0" y="98360"/>
                          <a:pt x="9729" y="86557"/>
                          <a:pt x="3243" y="66885"/>
                        </a:cubicBezTo>
                        <a:cubicBezTo>
                          <a:pt x="6486" y="62950"/>
                          <a:pt x="9729" y="55081"/>
                          <a:pt x="9729" y="5508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2" name="Shape 82"/>
                  <p:cNvSpPr/>
                  <p:nvPr/>
                </p:nvSpPr>
                <p:spPr>
                  <a:xfrm>
                    <a:off x="4636" y="600"/>
                    <a:ext cx="19" cy="9"/>
                  </a:xfrm>
                  <a:custGeom>
                    <a:pathLst>
                      <a:path extrusionOk="0" h="120000" w="120000">
                        <a:moveTo>
                          <a:pt x="17142" y="0"/>
                        </a:moveTo>
                        <a:cubicBezTo>
                          <a:pt x="36734" y="24827"/>
                          <a:pt x="46530" y="8275"/>
                          <a:pt x="71020" y="0"/>
                        </a:cubicBezTo>
                        <a:cubicBezTo>
                          <a:pt x="110204" y="20689"/>
                          <a:pt x="97959" y="12413"/>
                          <a:pt x="119999" y="66206"/>
                        </a:cubicBezTo>
                        <a:cubicBezTo>
                          <a:pt x="112653" y="120000"/>
                          <a:pt x="102857" y="86896"/>
                          <a:pt x="85714" y="57931"/>
                        </a:cubicBezTo>
                        <a:cubicBezTo>
                          <a:pt x="63673" y="62068"/>
                          <a:pt x="29387" y="78620"/>
                          <a:pt x="7346" y="66206"/>
                        </a:cubicBezTo>
                        <a:cubicBezTo>
                          <a:pt x="0" y="24827"/>
                          <a:pt x="17142" y="41379"/>
                          <a:pt x="17142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3" name="Shape 83"/>
                  <p:cNvSpPr/>
                  <p:nvPr/>
                </p:nvSpPr>
                <p:spPr>
                  <a:xfrm>
                    <a:off x="4656" y="584"/>
                    <a:ext cx="26" cy="17"/>
                  </a:xfrm>
                  <a:custGeom>
                    <a:pathLst>
                      <a:path extrusionOk="0" h="120000" w="120000">
                        <a:moveTo>
                          <a:pt x="41311" y="95000"/>
                        </a:moveTo>
                        <a:cubicBezTo>
                          <a:pt x="37377" y="85000"/>
                          <a:pt x="37377" y="72500"/>
                          <a:pt x="29508" y="65000"/>
                        </a:cubicBezTo>
                        <a:cubicBezTo>
                          <a:pt x="23606" y="60000"/>
                          <a:pt x="5901" y="55000"/>
                          <a:pt x="5901" y="55000"/>
                        </a:cubicBezTo>
                        <a:cubicBezTo>
                          <a:pt x="0" y="30000"/>
                          <a:pt x="9836" y="30000"/>
                          <a:pt x="25573" y="20000"/>
                        </a:cubicBezTo>
                        <a:cubicBezTo>
                          <a:pt x="33442" y="15000"/>
                          <a:pt x="49180" y="0"/>
                          <a:pt x="49180" y="0"/>
                        </a:cubicBezTo>
                        <a:cubicBezTo>
                          <a:pt x="72786" y="5000"/>
                          <a:pt x="80655" y="5000"/>
                          <a:pt x="96393" y="25000"/>
                        </a:cubicBezTo>
                        <a:cubicBezTo>
                          <a:pt x="88524" y="52500"/>
                          <a:pt x="90491" y="30000"/>
                          <a:pt x="104262" y="50000"/>
                        </a:cubicBezTo>
                        <a:cubicBezTo>
                          <a:pt x="110163" y="60000"/>
                          <a:pt x="120000" y="80000"/>
                          <a:pt x="120000" y="80000"/>
                        </a:cubicBezTo>
                        <a:cubicBezTo>
                          <a:pt x="110163" y="117500"/>
                          <a:pt x="104262" y="105000"/>
                          <a:pt x="80655" y="95000"/>
                        </a:cubicBezTo>
                        <a:cubicBezTo>
                          <a:pt x="53114" y="117500"/>
                          <a:pt x="66885" y="120000"/>
                          <a:pt x="45245" y="110000"/>
                        </a:cubicBezTo>
                        <a:cubicBezTo>
                          <a:pt x="43278" y="105000"/>
                          <a:pt x="41311" y="95000"/>
                          <a:pt x="41311" y="95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4" name="Shape 84"/>
                  <p:cNvSpPr/>
                  <p:nvPr/>
                </p:nvSpPr>
                <p:spPr>
                  <a:xfrm>
                    <a:off x="4663" y="592"/>
                    <a:ext cx="121" cy="60"/>
                  </a:xfrm>
                  <a:custGeom>
                    <a:pathLst>
                      <a:path extrusionOk="0" h="120000" w="120000">
                        <a:moveTo>
                          <a:pt x="19300" y="18461"/>
                        </a:moveTo>
                        <a:cubicBezTo>
                          <a:pt x="17202" y="9230"/>
                          <a:pt x="19300" y="11208"/>
                          <a:pt x="15104" y="9230"/>
                        </a:cubicBezTo>
                        <a:cubicBezTo>
                          <a:pt x="13006" y="11208"/>
                          <a:pt x="10909" y="19780"/>
                          <a:pt x="10909" y="19780"/>
                        </a:cubicBezTo>
                        <a:cubicBezTo>
                          <a:pt x="5034" y="16483"/>
                          <a:pt x="7972" y="13846"/>
                          <a:pt x="0" y="15824"/>
                        </a:cubicBezTo>
                        <a:cubicBezTo>
                          <a:pt x="839" y="21758"/>
                          <a:pt x="839" y="24395"/>
                          <a:pt x="4195" y="27692"/>
                        </a:cubicBezTo>
                        <a:cubicBezTo>
                          <a:pt x="5034" y="32307"/>
                          <a:pt x="5874" y="36263"/>
                          <a:pt x="6713" y="40879"/>
                        </a:cubicBezTo>
                        <a:cubicBezTo>
                          <a:pt x="10069" y="38901"/>
                          <a:pt x="11328" y="37582"/>
                          <a:pt x="10069" y="31648"/>
                        </a:cubicBezTo>
                        <a:cubicBezTo>
                          <a:pt x="10909" y="30989"/>
                          <a:pt x="11748" y="28351"/>
                          <a:pt x="12587" y="29010"/>
                        </a:cubicBezTo>
                        <a:cubicBezTo>
                          <a:pt x="20139" y="31648"/>
                          <a:pt x="15104" y="34285"/>
                          <a:pt x="20139" y="36923"/>
                        </a:cubicBezTo>
                        <a:cubicBezTo>
                          <a:pt x="31048" y="42857"/>
                          <a:pt x="19720" y="36923"/>
                          <a:pt x="29370" y="40879"/>
                        </a:cubicBezTo>
                        <a:cubicBezTo>
                          <a:pt x="32307" y="42197"/>
                          <a:pt x="36923" y="47472"/>
                          <a:pt x="36923" y="47472"/>
                        </a:cubicBezTo>
                        <a:cubicBezTo>
                          <a:pt x="40279" y="55384"/>
                          <a:pt x="42797" y="57362"/>
                          <a:pt x="44475" y="67252"/>
                        </a:cubicBezTo>
                        <a:cubicBezTo>
                          <a:pt x="44055" y="71868"/>
                          <a:pt x="44475" y="75824"/>
                          <a:pt x="43636" y="80439"/>
                        </a:cubicBezTo>
                        <a:cubicBezTo>
                          <a:pt x="43216" y="83076"/>
                          <a:pt x="39440" y="87032"/>
                          <a:pt x="41118" y="88351"/>
                        </a:cubicBezTo>
                        <a:cubicBezTo>
                          <a:pt x="44475" y="90329"/>
                          <a:pt x="51188" y="84395"/>
                          <a:pt x="51188" y="84395"/>
                        </a:cubicBezTo>
                        <a:cubicBezTo>
                          <a:pt x="54545" y="86373"/>
                          <a:pt x="55804" y="89010"/>
                          <a:pt x="58741" y="92307"/>
                        </a:cubicBezTo>
                        <a:cubicBezTo>
                          <a:pt x="62097" y="95604"/>
                          <a:pt x="66713" y="95604"/>
                          <a:pt x="70489" y="97582"/>
                        </a:cubicBezTo>
                        <a:cubicBezTo>
                          <a:pt x="71328" y="96923"/>
                          <a:pt x="72587" y="97582"/>
                          <a:pt x="73006" y="96263"/>
                        </a:cubicBezTo>
                        <a:cubicBezTo>
                          <a:pt x="73846" y="93626"/>
                          <a:pt x="68811" y="89670"/>
                          <a:pt x="70489" y="88351"/>
                        </a:cubicBezTo>
                        <a:cubicBezTo>
                          <a:pt x="71748" y="87032"/>
                          <a:pt x="73426" y="89010"/>
                          <a:pt x="74685" y="89670"/>
                        </a:cubicBezTo>
                        <a:cubicBezTo>
                          <a:pt x="76363" y="86373"/>
                          <a:pt x="78041" y="77802"/>
                          <a:pt x="78041" y="77802"/>
                        </a:cubicBezTo>
                        <a:cubicBezTo>
                          <a:pt x="79300" y="78461"/>
                          <a:pt x="83496" y="79120"/>
                          <a:pt x="84755" y="80439"/>
                        </a:cubicBezTo>
                        <a:cubicBezTo>
                          <a:pt x="86433" y="81758"/>
                          <a:pt x="89790" y="85714"/>
                          <a:pt x="89790" y="85714"/>
                        </a:cubicBezTo>
                        <a:cubicBezTo>
                          <a:pt x="93986" y="95604"/>
                          <a:pt x="95664" y="104175"/>
                          <a:pt x="102377" y="110769"/>
                        </a:cubicBezTo>
                        <a:cubicBezTo>
                          <a:pt x="104895" y="113406"/>
                          <a:pt x="109930" y="117362"/>
                          <a:pt x="109930" y="117362"/>
                        </a:cubicBezTo>
                        <a:cubicBezTo>
                          <a:pt x="111188" y="117362"/>
                          <a:pt x="120000" y="120000"/>
                          <a:pt x="119160" y="112087"/>
                        </a:cubicBezTo>
                        <a:cubicBezTo>
                          <a:pt x="118741" y="108131"/>
                          <a:pt x="112447" y="105494"/>
                          <a:pt x="112447" y="105494"/>
                        </a:cubicBezTo>
                        <a:cubicBezTo>
                          <a:pt x="109510" y="98901"/>
                          <a:pt x="113286" y="94285"/>
                          <a:pt x="107412" y="90989"/>
                        </a:cubicBezTo>
                        <a:cubicBezTo>
                          <a:pt x="106573" y="89670"/>
                          <a:pt x="105314" y="89010"/>
                          <a:pt x="104895" y="87032"/>
                        </a:cubicBezTo>
                        <a:cubicBezTo>
                          <a:pt x="104055" y="85054"/>
                          <a:pt x="104895" y="82417"/>
                          <a:pt x="104055" y="80439"/>
                        </a:cubicBezTo>
                        <a:cubicBezTo>
                          <a:pt x="103216" y="77802"/>
                          <a:pt x="100699" y="77802"/>
                          <a:pt x="99020" y="76483"/>
                        </a:cubicBezTo>
                        <a:cubicBezTo>
                          <a:pt x="96503" y="70549"/>
                          <a:pt x="95244" y="65934"/>
                          <a:pt x="100699" y="63296"/>
                        </a:cubicBezTo>
                        <a:cubicBezTo>
                          <a:pt x="99020" y="54725"/>
                          <a:pt x="99020" y="55384"/>
                          <a:pt x="92307" y="56703"/>
                        </a:cubicBezTo>
                        <a:cubicBezTo>
                          <a:pt x="87692" y="54065"/>
                          <a:pt x="87272" y="54065"/>
                          <a:pt x="88111" y="46153"/>
                        </a:cubicBezTo>
                        <a:cubicBezTo>
                          <a:pt x="86853" y="39560"/>
                          <a:pt x="83496" y="37582"/>
                          <a:pt x="79720" y="35604"/>
                        </a:cubicBezTo>
                        <a:cubicBezTo>
                          <a:pt x="75944" y="29670"/>
                          <a:pt x="75944" y="27692"/>
                          <a:pt x="70489" y="25054"/>
                        </a:cubicBezTo>
                        <a:cubicBezTo>
                          <a:pt x="68811" y="24395"/>
                          <a:pt x="65454" y="22417"/>
                          <a:pt x="65454" y="22417"/>
                        </a:cubicBezTo>
                        <a:cubicBezTo>
                          <a:pt x="61258" y="15824"/>
                          <a:pt x="56223" y="13846"/>
                          <a:pt x="50349" y="10549"/>
                        </a:cubicBezTo>
                        <a:cubicBezTo>
                          <a:pt x="47412" y="9230"/>
                          <a:pt x="45314" y="5274"/>
                          <a:pt x="42797" y="2637"/>
                        </a:cubicBezTo>
                        <a:cubicBezTo>
                          <a:pt x="41958" y="1978"/>
                          <a:pt x="40279" y="0"/>
                          <a:pt x="40279" y="0"/>
                        </a:cubicBezTo>
                        <a:cubicBezTo>
                          <a:pt x="34825" y="1318"/>
                          <a:pt x="33146" y="659"/>
                          <a:pt x="29370" y="6593"/>
                        </a:cubicBezTo>
                        <a:cubicBezTo>
                          <a:pt x="28111" y="12527"/>
                          <a:pt x="26433" y="17802"/>
                          <a:pt x="23496" y="21098"/>
                        </a:cubicBezTo>
                        <a:cubicBezTo>
                          <a:pt x="20559" y="19780"/>
                          <a:pt x="21818" y="20439"/>
                          <a:pt x="19300" y="184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5" name="Shape 85"/>
                  <p:cNvSpPr/>
                  <p:nvPr/>
                </p:nvSpPr>
                <p:spPr>
                  <a:xfrm>
                    <a:off x="4770" y="598"/>
                    <a:ext cx="33" cy="26"/>
                  </a:xfrm>
                  <a:custGeom>
                    <a:pathLst>
                      <a:path extrusionOk="0" h="120000" w="120000">
                        <a:moveTo>
                          <a:pt x="1538" y="89230"/>
                        </a:moveTo>
                        <a:cubicBezTo>
                          <a:pt x="9230" y="67692"/>
                          <a:pt x="27692" y="87692"/>
                          <a:pt x="41538" y="92307"/>
                        </a:cubicBezTo>
                        <a:cubicBezTo>
                          <a:pt x="53846" y="87692"/>
                          <a:pt x="58461" y="80000"/>
                          <a:pt x="69230" y="73846"/>
                        </a:cubicBezTo>
                        <a:cubicBezTo>
                          <a:pt x="73846" y="61538"/>
                          <a:pt x="78461" y="55384"/>
                          <a:pt x="87692" y="46153"/>
                        </a:cubicBezTo>
                        <a:cubicBezTo>
                          <a:pt x="84615" y="35384"/>
                          <a:pt x="66153" y="21538"/>
                          <a:pt x="66153" y="21538"/>
                        </a:cubicBezTo>
                        <a:cubicBezTo>
                          <a:pt x="50769" y="0"/>
                          <a:pt x="46153" y="1538"/>
                          <a:pt x="66153" y="6153"/>
                        </a:cubicBezTo>
                        <a:cubicBezTo>
                          <a:pt x="83076" y="16923"/>
                          <a:pt x="89230" y="33846"/>
                          <a:pt x="109230" y="40000"/>
                        </a:cubicBezTo>
                        <a:cubicBezTo>
                          <a:pt x="120000" y="56923"/>
                          <a:pt x="120000" y="70769"/>
                          <a:pt x="103076" y="83076"/>
                        </a:cubicBezTo>
                        <a:cubicBezTo>
                          <a:pt x="78461" y="75384"/>
                          <a:pt x="81538" y="109230"/>
                          <a:pt x="50769" y="120000"/>
                        </a:cubicBezTo>
                        <a:cubicBezTo>
                          <a:pt x="24615" y="110769"/>
                          <a:pt x="38461" y="116923"/>
                          <a:pt x="13846" y="101538"/>
                        </a:cubicBezTo>
                        <a:cubicBezTo>
                          <a:pt x="10769" y="100000"/>
                          <a:pt x="4615" y="95384"/>
                          <a:pt x="4615" y="95384"/>
                        </a:cubicBezTo>
                        <a:cubicBezTo>
                          <a:pt x="0" y="83076"/>
                          <a:pt x="20000" y="64615"/>
                          <a:pt x="1538" y="8923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6" name="Shape 86"/>
                  <p:cNvSpPr/>
                  <p:nvPr/>
                </p:nvSpPr>
                <p:spPr>
                  <a:xfrm>
                    <a:off x="4840" y="544"/>
                    <a:ext cx="7" cy="5"/>
                  </a:xfrm>
                  <a:custGeom>
                    <a:pathLst>
                      <a:path extrusionOk="0" h="120000" w="120000">
                        <a:moveTo>
                          <a:pt x="21176" y="26666"/>
                        </a:moveTo>
                        <a:cubicBezTo>
                          <a:pt x="120000" y="46666"/>
                          <a:pt x="112941" y="120000"/>
                          <a:pt x="21176" y="93333"/>
                        </a:cubicBezTo>
                        <a:cubicBezTo>
                          <a:pt x="0" y="40000"/>
                          <a:pt x="49411" y="0"/>
                          <a:pt x="21176" y="266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7" name="Shape 87"/>
                  <p:cNvSpPr/>
                  <p:nvPr/>
                </p:nvSpPr>
                <p:spPr>
                  <a:xfrm>
                    <a:off x="4747" y="494"/>
                    <a:ext cx="7" cy="4"/>
                  </a:xfrm>
                  <a:custGeom>
                    <a:pathLst>
                      <a:path extrusionOk="0" h="120000" w="120000">
                        <a:moveTo>
                          <a:pt x="42000" y="96000"/>
                        </a:moveTo>
                        <a:cubicBezTo>
                          <a:pt x="0" y="8000"/>
                          <a:pt x="36000" y="0"/>
                          <a:pt x="102000" y="16000"/>
                        </a:cubicBezTo>
                        <a:cubicBezTo>
                          <a:pt x="120000" y="80000"/>
                          <a:pt x="108000" y="120000"/>
                          <a:pt x="54000" y="96000"/>
                        </a:cubicBezTo>
                        <a:cubicBezTo>
                          <a:pt x="24000" y="32000"/>
                          <a:pt x="24000" y="32000"/>
                          <a:pt x="42000" y="96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8" name="Shape 88"/>
                  <p:cNvSpPr/>
                  <p:nvPr/>
                </p:nvSpPr>
                <p:spPr>
                  <a:xfrm>
                    <a:off x="4675" y="536"/>
                    <a:ext cx="7" cy="4"/>
                  </a:xfrm>
                  <a:custGeom>
                    <a:pathLst>
                      <a:path extrusionOk="0" h="120000" w="120000">
                        <a:moveTo>
                          <a:pt x="42000" y="96000"/>
                        </a:moveTo>
                        <a:cubicBezTo>
                          <a:pt x="0" y="16000"/>
                          <a:pt x="18000" y="0"/>
                          <a:pt x="90000" y="16000"/>
                        </a:cubicBezTo>
                        <a:cubicBezTo>
                          <a:pt x="96000" y="32000"/>
                          <a:pt x="120000" y="96000"/>
                          <a:pt x="90000" y="112000"/>
                        </a:cubicBezTo>
                        <a:cubicBezTo>
                          <a:pt x="72000" y="120000"/>
                          <a:pt x="42000" y="96000"/>
                          <a:pt x="42000" y="96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89" name="Shape 89"/>
                  <p:cNvSpPr/>
                  <p:nvPr/>
                </p:nvSpPr>
                <p:spPr>
                  <a:xfrm>
                    <a:off x="4597" y="523"/>
                    <a:ext cx="34" cy="27"/>
                  </a:xfrm>
                  <a:custGeom>
                    <a:pathLst>
                      <a:path extrusionOk="0" h="120000" w="120000">
                        <a:moveTo>
                          <a:pt x="0" y="75000"/>
                        </a:moveTo>
                        <a:cubicBezTo>
                          <a:pt x="1500" y="70500"/>
                          <a:pt x="18000" y="37500"/>
                          <a:pt x="21000" y="36000"/>
                        </a:cubicBezTo>
                        <a:cubicBezTo>
                          <a:pt x="25500" y="33000"/>
                          <a:pt x="39000" y="30000"/>
                          <a:pt x="39000" y="30000"/>
                        </a:cubicBezTo>
                        <a:cubicBezTo>
                          <a:pt x="51000" y="34500"/>
                          <a:pt x="60000" y="31500"/>
                          <a:pt x="72000" y="27000"/>
                        </a:cubicBezTo>
                        <a:cubicBezTo>
                          <a:pt x="78000" y="18000"/>
                          <a:pt x="81000" y="9000"/>
                          <a:pt x="87000" y="0"/>
                        </a:cubicBezTo>
                        <a:cubicBezTo>
                          <a:pt x="105000" y="6000"/>
                          <a:pt x="114000" y="42000"/>
                          <a:pt x="120000" y="60000"/>
                        </a:cubicBezTo>
                        <a:cubicBezTo>
                          <a:pt x="112500" y="81000"/>
                          <a:pt x="120000" y="75000"/>
                          <a:pt x="105000" y="84000"/>
                        </a:cubicBezTo>
                        <a:cubicBezTo>
                          <a:pt x="91500" y="79500"/>
                          <a:pt x="88500" y="81000"/>
                          <a:pt x="81000" y="93000"/>
                        </a:cubicBezTo>
                        <a:cubicBezTo>
                          <a:pt x="85500" y="106500"/>
                          <a:pt x="84000" y="112500"/>
                          <a:pt x="72000" y="120000"/>
                        </a:cubicBezTo>
                        <a:cubicBezTo>
                          <a:pt x="60000" y="115500"/>
                          <a:pt x="58500" y="108000"/>
                          <a:pt x="48000" y="102000"/>
                        </a:cubicBezTo>
                        <a:cubicBezTo>
                          <a:pt x="39000" y="88500"/>
                          <a:pt x="45000" y="85500"/>
                          <a:pt x="57000" y="78000"/>
                        </a:cubicBezTo>
                        <a:cubicBezTo>
                          <a:pt x="61500" y="63000"/>
                          <a:pt x="58500" y="51000"/>
                          <a:pt x="45000" y="42000"/>
                        </a:cubicBezTo>
                        <a:cubicBezTo>
                          <a:pt x="30000" y="46500"/>
                          <a:pt x="45000" y="60000"/>
                          <a:pt x="30000" y="72000"/>
                        </a:cubicBezTo>
                        <a:cubicBezTo>
                          <a:pt x="24000" y="76500"/>
                          <a:pt x="12000" y="84000"/>
                          <a:pt x="12000" y="84000"/>
                        </a:cubicBezTo>
                        <a:cubicBezTo>
                          <a:pt x="3000" y="75000"/>
                          <a:pt x="7500" y="75000"/>
                          <a:pt x="0" y="75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4586" y="465"/>
                    <a:ext cx="39" cy="57"/>
                  </a:xfrm>
                  <a:custGeom>
                    <a:pathLst>
                      <a:path extrusionOk="0" h="120000" w="120000">
                        <a:moveTo>
                          <a:pt x="17872" y="66206"/>
                        </a:moveTo>
                        <a:cubicBezTo>
                          <a:pt x="14042" y="75172"/>
                          <a:pt x="19148" y="82758"/>
                          <a:pt x="33191" y="88275"/>
                        </a:cubicBezTo>
                        <a:cubicBezTo>
                          <a:pt x="43404" y="82758"/>
                          <a:pt x="44680" y="82068"/>
                          <a:pt x="40851" y="74482"/>
                        </a:cubicBezTo>
                        <a:cubicBezTo>
                          <a:pt x="44680" y="63448"/>
                          <a:pt x="49787" y="63448"/>
                          <a:pt x="66382" y="68965"/>
                        </a:cubicBezTo>
                        <a:cubicBezTo>
                          <a:pt x="75319" y="75862"/>
                          <a:pt x="62553" y="78620"/>
                          <a:pt x="58723" y="85517"/>
                        </a:cubicBezTo>
                        <a:cubicBezTo>
                          <a:pt x="63829" y="94482"/>
                          <a:pt x="72765" y="88965"/>
                          <a:pt x="84255" y="86896"/>
                        </a:cubicBezTo>
                        <a:cubicBezTo>
                          <a:pt x="98297" y="88965"/>
                          <a:pt x="100851" y="90344"/>
                          <a:pt x="97021" y="97931"/>
                        </a:cubicBezTo>
                        <a:cubicBezTo>
                          <a:pt x="85531" y="95862"/>
                          <a:pt x="82978" y="97241"/>
                          <a:pt x="74042" y="102068"/>
                        </a:cubicBezTo>
                        <a:cubicBezTo>
                          <a:pt x="76595" y="110344"/>
                          <a:pt x="79148" y="117241"/>
                          <a:pt x="94468" y="120000"/>
                        </a:cubicBezTo>
                        <a:cubicBezTo>
                          <a:pt x="98297" y="113793"/>
                          <a:pt x="94468" y="108275"/>
                          <a:pt x="107234" y="106206"/>
                        </a:cubicBezTo>
                        <a:cubicBezTo>
                          <a:pt x="116170" y="98620"/>
                          <a:pt x="120000" y="84137"/>
                          <a:pt x="104680" y="77241"/>
                        </a:cubicBezTo>
                        <a:cubicBezTo>
                          <a:pt x="98297" y="74482"/>
                          <a:pt x="84255" y="74482"/>
                          <a:pt x="76595" y="73103"/>
                        </a:cubicBezTo>
                        <a:cubicBezTo>
                          <a:pt x="82978" y="63448"/>
                          <a:pt x="84255" y="60000"/>
                          <a:pt x="63829" y="56551"/>
                        </a:cubicBezTo>
                        <a:cubicBezTo>
                          <a:pt x="61276" y="56551"/>
                          <a:pt x="47234" y="59310"/>
                          <a:pt x="43404" y="56551"/>
                        </a:cubicBezTo>
                        <a:cubicBezTo>
                          <a:pt x="40851" y="54482"/>
                          <a:pt x="38297" y="48275"/>
                          <a:pt x="38297" y="48275"/>
                        </a:cubicBezTo>
                        <a:cubicBezTo>
                          <a:pt x="40851" y="37241"/>
                          <a:pt x="40851" y="35862"/>
                          <a:pt x="53617" y="28965"/>
                        </a:cubicBezTo>
                        <a:cubicBezTo>
                          <a:pt x="52340" y="20689"/>
                          <a:pt x="57446" y="3448"/>
                          <a:pt x="38297" y="0"/>
                        </a:cubicBezTo>
                        <a:cubicBezTo>
                          <a:pt x="17872" y="2758"/>
                          <a:pt x="20425" y="2758"/>
                          <a:pt x="22978" y="15172"/>
                        </a:cubicBezTo>
                        <a:cubicBezTo>
                          <a:pt x="20425" y="26896"/>
                          <a:pt x="19148" y="24137"/>
                          <a:pt x="5106" y="31724"/>
                        </a:cubicBezTo>
                        <a:cubicBezTo>
                          <a:pt x="0" y="40689"/>
                          <a:pt x="6382" y="46206"/>
                          <a:pt x="17872" y="52413"/>
                        </a:cubicBezTo>
                        <a:cubicBezTo>
                          <a:pt x="19148" y="55172"/>
                          <a:pt x="21702" y="64137"/>
                          <a:pt x="17872" y="6620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4597" y="507"/>
                    <a:ext cx="14" cy="17"/>
                  </a:xfrm>
                  <a:custGeom>
                    <a:pathLst>
                      <a:path extrusionOk="0" h="120000" w="120000">
                        <a:moveTo>
                          <a:pt x="22500" y="57600"/>
                        </a:moveTo>
                        <a:cubicBezTo>
                          <a:pt x="0" y="36000"/>
                          <a:pt x="11250" y="14400"/>
                          <a:pt x="45000" y="0"/>
                        </a:cubicBezTo>
                        <a:cubicBezTo>
                          <a:pt x="86250" y="7200"/>
                          <a:pt x="86250" y="12000"/>
                          <a:pt x="75000" y="38400"/>
                        </a:cubicBezTo>
                        <a:cubicBezTo>
                          <a:pt x="78750" y="45600"/>
                          <a:pt x="75000" y="52800"/>
                          <a:pt x="82500" y="57600"/>
                        </a:cubicBezTo>
                        <a:cubicBezTo>
                          <a:pt x="86250" y="62400"/>
                          <a:pt x="101250" y="57600"/>
                          <a:pt x="105000" y="62400"/>
                        </a:cubicBezTo>
                        <a:cubicBezTo>
                          <a:pt x="112500" y="69600"/>
                          <a:pt x="120000" y="91200"/>
                          <a:pt x="120000" y="91200"/>
                        </a:cubicBezTo>
                        <a:cubicBezTo>
                          <a:pt x="108750" y="110400"/>
                          <a:pt x="97500" y="112800"/>
                          <a:pt x="67500" y="120000"/>
                        </a:cubicBezTo>
                        <a:cubicBezTo>
                          <a:pt x="45000" y="98400"/>
                          <a:pt x="67500" y="57600"/>
                          <a:pt x="22500" y="576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4568" y="511"/>
                    <a:ext cx="18" cy="17"/>
                  </a:xfrm>
                  <a:custGeom>
                    <a:pathLst>
                      <a:path extrusionOk="0" h="120000" w="120000">
                        <a:moveTo>
                          <a:pt x="0" y="105600"/>
                        </a:moveTo>
                        <a:cubicBezTo>
                          <a:pt x="16744" y="91200"/>
                          <a:pt x="50232" y="69600"/>
                          <a:pt x="61395" y="48000"/>
                        </a:cubicBezTo>
                        <a:cubicBezTo>
                          <a:pt x="75348" y="24000"/>
                          <a:pt x="69767" y="9600"/>
                          <a:pt x="100465" y="0"/>
                        </a:cubicBezTo>
                        <a:cubicBezTo>
                          <a:pt x="120000" y="26400"/>
                          <a:pt x="100465" y="57600"/>
                          <a:pt x="66976" y="67200"/>
                        </a:cubicBezTo>
                        <a:cubicBezTo>
                          <a:pt x="58604" y="91200"/>
                          <a:pt x="33488" y="112800"/>
                          <a:pt x="5581" y="120000"/>
                        </a:cubicBezTo>
                        <a:cubicBezTo>
                          <a:pt x="2790" y="115200"/>
                          <a:pt x="0" y="105600"/>
                          <a:pt x="0" y="1056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4784" y="275"/>
                    <a:ext cx="18" cy="9"/>
                  </a:xfrm>
                  <a:custGeom>
                    <a:pathLst>
                      <a:path extrusionOk="0" h="120000" w="120000">
                        <a:moveTo>
                          <a:pt x="0" y="103448"/>
                        </a:moveTo>
                        <a:cubicBezTo>
                          <a:pt x="29268" y="45517"/>
                          <a:pt x="120000" y="0"/>
                          <a:pt x="35121" y="120000"/>
                        </a:cubicBezTo>
                        <a:cubicBezTo>
                          <a:pt x="23414" y="115862"/>
                          <a:pt x="0" y="103448"/>
                          <a:pt x="0" y="10344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4293" y="246"/>
                    <a:ext cx="438" cy="151"/>
                  </a:xfrm>
                  <a:custGeom>
                    <a:pathLst>
                      <a:path extrusionOk="0" h="120000" w="120000">
                        <a:moveTo>
                          <a:pt x="20000" y="789"/>
                        </a:moveTo>
                        <a:lnTo>
                          <a:pt x="120000" y="0"/>
                        </a:lnTo>
                        <a:cubicBezTo>
                          <a:pt x="118356" y="11842"/>
                          <a:pt x="117534" y="33157"/>
                          <a:pt x="113972" y="42631"/>
                        </a:cubicBezTo>
                        <a:cubicBezTo>
                          <a:pt x="112328" y="47368"/>
                          <a:pt x="110958" y="49736"/>
                          <a:pt x="108767" y="53684"/>
                        </a:cubicBezTo>
                        <a:cubicBezTo>
                          <a:pt x="108493" y="54473"/>
                          <a:pt x="107397" y="55263"/>
                          <a:pt x="107397" y="55263"/>
                        </a:cubicBezTo>
                        <a:cubicBezTo>
                          <a:pt x="103287" y="49736"/>
                          <a:pt x="105479" y="53684"/>
                          <a:pt x="102739" y="57631"/>
                        </a:cubicBezTo>
                        <a:cubicBezTo>
                          <a:pt x="101643" y="64736"/>
                          <a:pt x="101643" y="65526"/>
                          <a:pt x="98904" y="69473"/>
                        </a:cubicBezTo>
                        <a:cubicBezTo>
                          <a:pt x="98356" y="72631"/>
                          <a:pt x="99726" y="73421"/>
                          <a:pt x="99178" y="78157"/>
                        </a:cubicBezTo>
                        <a:cubicBezTo>
                          <a:pt x="99452" y="80526"/>
                          <a:pt x="99726" y="82894"/>
                          <a:pt x="99726" y="84473"/>
                        </a:cubicBezTo>
                        <a:cubicBezTo>
                          <a:pt x="100000" y="86052"/>
                          <a:pt x="100273" y="87631"/>
                          <a:pt x="100273" y="89210"/>
                        </a:cubicBezTo>
                        <a:cubicBezTo>
                          <a:pt x="100000" y="90789"/>
                          <a:pt x="99726" y="94736"/>
                          <a:pt x="99178" y="96315"/>
                        </a:cubicBezTo>
                        <a:cubicBezTo>
                          <a:pt x="98356" y="97105"/>
                          <a:pt x="96986" y="93947"/>
                          <a:pt x="96164" y="94736"/>
                        </a:cubicBezTo>
                        <a:cubicBezTo>
                          <a:pt x="95068" y="101842"/>
                          <a:pt x="96438" y="100263"/>
                          <a:pt x="93698" y="101842"/>
                        </a:cubicBezTo>
                        <a:cubicBezTo>
                          <a:pt x="93150" y="97105"/>
                          <a:pt x="94520" y="87631"/>
                          <a:pt x="95068" y="82894"/>
                        </a:cubicBezTo>
                        <a:cubicBezTo>
                          <a:pt x="95068" y="78947"/>
                          <a:pt x="92602" y="80526"/>
                          <a:pt x="92602" y="78947"/>
                        </a:cubicBezTo>
                        <a:cubicBezTo>
                          <a:pt x="92602" y="77368"/>
                          <a:pt x="94246" y="75000"/>
                          <a:pt x="94246" y="73421"/>
                        </a:cubicBezTo>
                        <a:cubicBezTo>
                          <a:pt x="94246" y="72631"/>
                          <a:pt x="94246" y="70263"/>
                          <a:pt x="93698" y="70263"/>
                        </a:cubicBezTo>
                        <a:cubicBezTo>
                          <a:pt x="92876" y="70263"/>
                          <a:pt x="88767" y="74210"/>
                          <a:pt x="87671" y="74210"/>
                        </a:cubicBezTo>
                        <a:cubicBezTo>
                          <a:pt x="86849" y="67894"/>
                          <a:pt x="89863" y="69473"/>
                          <a:pt x="86849" y="67105"/>
                        </a:cubicBezTo>
                        <a:cubicBezTo>
                          <a:pt x="85205" y="71842"/>
                          <a:pt x="83835" y="73421"/>
                          <a:pt x="81369" y="74210"/>
                        </a:cubicBezTo>
                        <a:cubicBezTo>
                          <a:pt x="82191" y="82105"/>
                          <a:pt x="84109" y="79736"/>
                          <a:pt x="87671" y="81315"/>
                        </a:cubicBezTo>
                        <a:cubicBezTo>
                          <a:pt x="87123" y="86052"/>
                          <a:pt x="85205" y="87631"/>
                          <a:pt x="83561" y="92368"/>
                        </a:cubicBezTo>
                        <a:lnTo>
                          <a:pt x="85205" y="99473"/>
                        </a:lnTo>
                        <a:lnTo>
                          <a:pt x="86301" y="108947"/>
                        </a:lnTo>
                        <a:lnTo>
                          <a:pt x="84657" y="109736"/>
                        </a:lnTo>
                        <a:lnTo>
                          <a:pt x="86027" y="113684"/>
                        </a:lnTo>
                        <a:lnTo>
                          <a:pt x="84109" y="120000"/>
                        </a:lnTo>
                        <a:lnTo>
                          <a:pt x="0" y="117631"/>
                        </a:lnTo>
                        <a:lnTo>
                          <a:pt x="20000" y="789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4731" y="240"/>
                    <a:ext cx="19" cy="55"/>
                  </a:xfrm>
                  <a:custGeom>
                    <a:pathLst>
                      <a:path extrusionOk="0" h="120000" w="120000">
                        <a:moveTo>
                          <a:pt x="12765" y="113454"/>
                        </a:moveTo>
                        <a:cubicBezTo>
                          <a:pt x="0" y="102545"/>
                          <a:pt x="2553" y="85818"/>
                          <a:pt x="38297" y="78545"/>
                        </a:cubicBezTo>
                        <a:cubicBezTo>
                          <a:pt x="40851" y="69090"/>
                          <a:pt x="43404" y="58909"/>
                          <a:pt x="43404" y="49454"/>
                        </a:cubicBezTo>
                        <a:cubicBezTo>
                          <a:pt x="43404" y="42181"/>
                          <a:pt x="28085" y="29090"/>
                          <a:pt x="28085" y="29090"/>
                        </a:cubicBezTo>
                        <a:cubicBezTo>
                          <a:pt x="35744" y="14545"/>
                          <a:pt x="28085" y="21090"/>
                          <a:pt x="43404" y="8727"/>
                        </a:cubicBezTo>
                        <a:cubicBezTo>
                          <a:pt x="45957" y="5818"/>
                          <a:pt x="53617" y="0"/>
                          <a:pt x="53617" y="0"/>
                        </a:cubicBezTo>
                        <a:cubicBezTo>
                          <a:pt x="97021" y="4363"/>
                          <a:pt x="84255" y="5090"/>
                          <a:pt x="79148" y="21818"/>
                        </a:cubicBezTo>
                        <a:cubicBezTo>
                          <a:pt x="97021" y="37818"/>
                          <a:pt x="102127" y="55272"/>
                          <a:pt x="120000" y="71272"/>
                        </a:cubicBezTo>
                        <a:cubicBezTo>
                          <a:pt x="112340" y="84363"/>
                          <a:pt x="114893" y="82181"/>
                          <a:pt x="79148" y="78545"/>
                        </a:cubicBezTo>
                        <a:cubicBezTo>
                          <a:pt x="63829" y="85818"/>
                          <a:pt x="71489" y="81454"/>
                          <a:pt x="58723" y="91636"/>
                        </a:cubicBezTo>
                        <a:cubicBezTo>
                          <a:pt x="56170" y="93090"/>
                          <a:pt x="53617" y="96000"/>
                          <a:pt x="53617" y="96000"/>
                        </a:cubicBezTo>
                        <a:cubicBezTo>
                          <a:pt x="58723" y="96727"/>
                          <a:pt x="66382" y="96000"/>
                          <a:pt x="68936" y="97454"/>
                        </a:cubicBezTo>
                        <a:cubicBezTo>
                          <a:pt x="74042" y="99636"/>
                          <a:pt x="79148" y="106181"/>
                          <a:pt x="79148" y="106181"/>
                        </a:cubicBezTo>
                        <a:cubicBezTo>
                          <a:pt x="68936" y="120000"/>
                          <a:pt x="58723" y="112727"/>
                          <a:pt x="33191" y="107636"/>
                        </a:cubicBezTo>
                        <a:cubicBezTo>
                          <a:pt x="28085" y="110545"/>
                          <a:pt x="28085" y="116363"/>
                          <a:pt x="17872" y="116363"/>
                        </a:cubicBezTo>
                        <a:cubicBezTo>
                          <a:pt x="12765" y="116363"/>
                          <a:pt x="10212" y="113454"/>
                          <a:pt x="7659" y="112000"/>
                        </a:cubicBezTo>
                        <a:cubicBezTo>
                          <a:pt x="7659" y="111272"/>
                          <a:pt x="10212" y="112727"/>
                          <a:pt x="12765" y="11345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4718" y="286"/>
                    <a:ext cx="58" cy="34"/>
                  </a:xfrm>
                  <a:custGeom>
                    <a:pathLst>
                      <a:path extrusionOk="0" h="120000" w="120000">
                        <a:moveTo>
                          <a:pt x="22608" y="71067"/>
                        </a:moveTo>
                        <a:cubicBezTo>
                          <a:pt x="25217" y="61747"/>
                          <a:pt x="28695" y="59417"/>
                          <a:pt x="26086" y="50097"/>
                        </a:cubicBezTo>
                        <a:cubicBezTo>
                          <a:pt x="28695" y="31456"/>
                          <a:pt x="32173" y="27961"/>
                          <a:pt x="43478" y="38446"/>
                        </a:cubicBezTo>
                        <a:cubicBezTo>
                          <a:pt x="44347" y="43106"/>
                          <a:pt x="46086" y="47766"/>
                          <a:pt x="46956" y="52427"/>
                        </a:cubicBezTo>
                        <a:cubicBezTo>
                          <a:pt x="47826" y="57087"/>
                          <a:pt x="57391" y="57087"/>
                          <a:pt x="57391" y="57087"/>
                        </a:cubicBezTo>
                        <a:cubicBezTo>
                          <a:pt x="65217" y="50097"/>
                          <a:pt x="66956" y="52427"/>
                          <a:pt x="69565" y="64077"/>
                        </a:cubicBezTo>
                        <a:cubicBezTo>
                          <a:pt x="80000" y="54757"/>
                          <a:pt x="87826" y="43106"/>
                          <a:pt x="100869" y="38446"/>
                        </a:cubicBezTo>
                        <a:cubicBezTo>
                          <a:pt x="108695" y="22135"/>
                          <a:pt x="104347" y="27961"/>
                          <a:pt x="113043" y="19805"/>
                        </a:cubicBezTo>
                        <a:cubicBezTo>
                          <a:pt x="116521" y="12815"/>
                          <a:pt x="116521" y="0"/>
                          <a:pt x="120000" y="12815"/>
                        </a:cubicBezTo>
                        <a:cubicBezTo>
                          <a:pt x="117391" y="36116"/>
                          <a:pt x="109565" y="52427"/>
                          <a:pt x="92173" y="57087"/>
                        </a:cubicBezTo>
                        <a:cubicBezTo>
                          <a:pt x="84347" y="64077"/>
                          <a:pt x="80869" y="71067"/>
                          <a:pt x="73043" y="78058"/>
                        </a:cubicBezTo>
                        <a:cubicBezTo>
                          <a:pt x="69565" y="92038"/>
                          <a:pt x="68695" y="92038"/>
                          <a:pt x="57391" y="94368"/>
                        </a:cubicBezTo>
                        <a:cubicBezTo>
                          <a:pt x="52173" y="104854"/>
                          <a:pt x="49565" y="113009"/>
                          <a:pt x="41739" y="120000"/>
                        </a:cubicBezTo>
                        <a:cubicBezTo>
                          <a:pt x="36521" y="109514"/>
                          <a:pt x="32173" y="108349"/>
                          <a:pt x="22608" y="103689"/>
                        </a:cubicBezTo>
                        <a:cubicBezTo>
                          <a:pt x="20869" y="102524"/>
                          <a:pt x="17391" y="101359"/>
                          <a:pt x="17391" y="101359"/>
                        </a:cubicBezTo>
                        <a:cubicBezTo>
                          <a:pt x="8695" y="104854"/>
                          <a:pt x="12173" y="109514"/>
                          <a:pt x="19130" y="113009"/>
                        </a:cubicBezTo>
                        <a:cubicBezTo>
                          <a:pt x="12173" y="120000"/>
                          <a:pt x="7826" y="116504"/>
                          <a:pt x="0" y="113009"/>
                        </a:cubicBezTo>
                        <a:cubicBezTo>
                          <a:pt x="1739" y="101359"/>
                          <a:pt x="869" y="95533"/>
                          <a:pt x="8695" y="92038"/>
                        </a:cubicBezTo>
                        <a:cubicBezTo>
                          <a:pt x="13043" y="73398"/>
                          <a:pt x="12173" y="80388"/>
                          <a:pt x="22608" y="71067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7" name="Shape 97"/>
                  <p:cNvSpPr/>
                  <p:nvPr/>
                </p:nvSpPr>
                <p:spPr>
                  <a:xfrm>
                    <a:off x="4656" y="319"/>
                    <a:ext cx="79" cy="72"/>
                  </a:xfrm>
                  <a:custGeom>
                    <a:pathLst>
                      <a:path extrusionOk="0" h="120000" w="120000">
                        <a:moveTo>
                          <a:pt x="100851" y="13457"/>
                        </a:moveTo>
                        <a:cubicBezTo>
                          <a:pt x="99574" y="10093"/>
                          <a:pt x="102127" y="3364"/>
                          <a:pt x="102127" y="3364"/>
                        </a:cubicBezTo>
                        <a:cubicBezTo>
                          <a:pt x="106595" y="8971"/>
                          <a:pt x="106595" y="4485"/>
                          <a:pt x="108510" y="0"/>
                        </a:cubicBezTo>
                        <a:cubicBezTo>
                          <a:pt x="115531" y="2242"/>
                          <a:pt x="114255" y="7850"/>
                          <a:pt x="116170" y="13457"/>
                        </a:cubicBezTo>
                        <a:cubicBezTo>
                          <a:pt x="117446" y="16822"/>
                          <a:pt x="120000" y="23551"/>
                          <a:pt x="120000" y="23551"/>
                        </a:cubicBezTo>
                        <a:cubicBezTo>
                          <a:pt x="116808" y="31401"/>
                          <a:pt x="120000" y="29158"/>
                          <a:pt x="113617" y="32523"/>
                        </a:cubicBezTo>
                        <a:cubicBezTo>
                          <a:pt x="111063" y="35327"/>
                          <a:pt x="108510" y="42616"/>
                          <a:pt x="108510" y="42616"/>
                        </a:cubicBezTo>
                        <a:cubicBezTo>
                          <a:pt x="107872" y="56074"/>
                          <a:pt x="110425" y="61682"/>
                          <a:pt x="103404" y="70654"/>
                        </a:cubicBezTo>
                        <a:cubicBezTo>
                          <a:pt x="95744" y="66168"/>
                          <a:pt x="98936" y="74018"/>
                          <a:pt x="91914" y="76261"/>
                        </a:cubicBezTo>
                        <a:cubicBezTo>
                          <a:pt x="86170" y="75140"/>
                          <a:pt x="82340" y="75700"/>
                          <a:pt x="76595" y="77383"/>
                        </a:cubicBezTo>
                        <a:cubicBezTo>
                          <a:pt x="72765" y="72336"/>
                          <a:pt x="77872" y="71214"/>
                          <a:pt x="71489" y="69532"/>
                        </a:cubicBezTo>
                        <a:cubicBezTo>
                          <a:pt x="68936" y="72897"/>
                          <a:pt x="68936" y="79626"/>
                          <a:pt x="65106" y="81869"/>
                        </a:cubicBezTo>
                        <a:cubicBezTo>
                          <a:pt x="62553" y="82990"/>
                          <a:pt x="57446" y="84112"/>
                          <a:pt x="57446" y="84112"/>
                        </a:cubicBezTo>
                        <a:cubicBezTo>
                          <a:pt x="55531" y="79065"/>
                          <a:pt x="56808" y="75700"/>
                          <a:pt x="51063" y="74018"/>
                        </a:cubicBezTo>
                        <a:cubicBezTo>
                          <a:pt x="43404" y="75140"/>
                          <a:pt x="41489" y="75140"/>
                          <a:pt x="37021" y="80747"/>
                        </a:cubicBezTo>
                        <a:cubicBezTo>
                          <a:pt x="42127" y="84112"/>
                          <a:pt x="43404" y="82429"/>
                          <a:pt x="48510" y="79626"/>
                        </a:cubicBezTo>
                        <a:cubicBezTo>
                          <a:pt x="51702" y="81869"/>
                          <a:pt x="54255" y="86915"/>
                          <a:pt x="49787" y="89719"/>
                        </a:cubicBezTo>
                        <a:cubicBezTo>
                          <a:pt x="47872" y="90841"/>
                          <a:pt x="39574" y="92523"/>
                          <a:pt x="37021" y="93084"/>
                        </a:cubicBezTo>
                        <a:cubicBezTo>
                          <a:pt x="30638" y="97009"/>
                          <a:pt x="28085" y="97009"/>
                          <a:pt x="21702" y="93084"/>
                        </a:cubicBezTo>
                        <a:cubicBezTo>
                          <a:pt x="22340" y="90841"/>
                          <a:pt x="21702" y="88598"/>
                          <a:pt x="22978" y="86355"/>
                        </a:cubicBezTo>
                        <a:cubicBezTo>
                          <a:pt x="24255" y="84112"/>
                          <a:pt x="35106" y="81869"/>
                          <a:pt x="29361" y="80747"/>
                        </a:cubicBezTo>
                        <a:cubicBezTo>
                          <a:pt x="26808" y="80186"/>
                          <a:pt x="21702" y="82990"/>
                          <a:pt x="21702" y="82990"/>
                        </a:cubicBezTo>
                        <a:cubicBezTo>
                          <a:pt x="20425" y="86915"/>
                          <a:pt x="17872" y="89158"/>
                          <a:pt x="16595" y="93084"/>
                        </a:cubicBezTo>
                        <a:cubicBezTo>
                          <a:pt x="22978" y="102056"/>
                          <a:pt x="22978" y="97009"/>
                          <a:pt x="19148" y="106542"/>
                        </a:cubicBezTo>
                        <a:cubicBezTo>
                          <a:pt x="17872" y="109906"/>
                          <a:pt x="8936" y="112149"/>
                          <a:pt x="8936" y="112149"/>
                        </a:cubicBezTo>
                        <a:cubicBezTo>
                          <a:pt x="3191" y="120000"/>
                          <a:pt x="7021" y="117757"/>
                          <a:pt x="0" y="120000"/>
                        </a:cubicBezTo>
                        <a:cubicBezTo>
                          <a:pt x="1276" y="113271"/>
                          <a:pt x="3191" y="111028"/>
                          <a:pt x="5106" y="105420"/>
                        </a:cubicBezTo>
                        <a:cubicBezTo>
                          <a:pt x="3829" y="99813"/>
                          <a:pt x="1914" y="97009"/>
                          <a:pt x="0" y="91962"/>
                        </a:cubicBezTo>
                        <a:cubicBezTo>
                          <a:pt x="1914" y="87476"/>
                          <a:pt x="4468" y="88037"/>
                          <a:pt x="8936" y="85233"/>
                        </a:cubicBezTo>
                        <a:cubicBezTo>
                          <a:pt x="11489" y="79065"/>
                          <a:pt x="14680" y="78504"/>
                          <a:pt x="20425" y="75140"/>
                        </a:cubicBezTo>
                        <a:cubicBezTo>
                          <a:pt x="23617" y="71214"/>
                          <a:pt x="23617" y="68971"/>
                          <a:pt x="28085" y="66168"/>
                        </a:cubicBezTo>
                        <a:cubicBezTo>
                          <a:pt x="40851" y="67850"/>
                          <a:pt x="35106" y="68411"/>
                          <a:pt x="45957" y="65046"/>
                        </a:cubicBezTo>
                        <a:cubicBezTo>
                          <a:pt x="48510" y="64485"/>
                          <a:pt x="53617" y="62803"/>
                          <a:pt x="53617" y="62803"/>
                        </a:cubicBezTo>
                        <a:cubicBezTo>
                          <a:pt x="67021" y="66728"/>
                          <a:pt x="61914" y="47102"/>
                          <a:pt x="72765" y="43738"/>
                        </a:cubicBezTo>
                        <a:cubicBezTo>
                          <a:pt x="74680" y="48785"/>
                          <a:pt x="70212" y="49906"/>
                          <a:pt x="76595" y="51588"/>
                        </a:cubicBezTo>
                        <a:cubicBezTo>
                          <a:pt x="79787" y="47663"/>
                          <a:pt x="79787" y="45420"/>
                          <a:pt x="84255" y="42616"/>
                        </a:cubicBezTo>
                        <a:cubicBezTo>
                          <a:pt x="88085" y="38130"/>
                          <a:pt x="93191" y="36448"/>
                          <a:pt x="95744" y="30280"/>
                        </a:cubicBezTo>
                        <a:cubicBezTo>
                          <a:pt x="96382" y="28037"/>
                          <a:pt x="98297" y="23551"/>
                          <a:pt x="98297" y="23551"/>
                        </a:cubicBezTo>
                        <a:cubicBezTo>
                          <a:pt x="97021" y="22990"/>
                          <a:pt x="94468" y="22429"/>
                          <a:pt x="94468" y="21308"/>
                        </a:cubicBezTo>
                        <a:cubicBezTo>
                          <a:pt x="94468" y="20186"/>
                          <a:pt x="102765" y="18504"/>
                          <a:pt x="97021" y="17943"/>
                        </a:cubicBezTo>
                        <a:lnTo>
                          <a:pt x="100851" y="1345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8" name="Shape 98"/>
                  <p:cNvSpPr/>
                  <p:nvPr/>
                </p:nvSpPr>
                <p:spPr>
                  <a:xfrm>
                    <a:off x="4709" y="340"/>
                    <a:ext cx="5" cy="3"/>
                  </a:xfrm>
                  <a:custGeom>
                    <a:pathLst>
                      <a:path extrusionOk="0" h="120000" w="120000">
                        <a:moveTo>
                          <a:pt x="0" y="83076"/>
                        </a:moveTo>
                        <a:cubicBezTo>
                          <a:pt x="55384" y="0"/>
                          <a:pt x="120000" y="64615"/>
                          <a:pt x="36923" y="120000"/>
                        </a:cubicBezTo>
                        <a:cubicBezTo>
                          <a:pt x="0" y="55384"/>
                          <a:pt x="0" y="46153"/>
                          <a:pt x="0" y="8307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99" name="Shape 99"/>
                  <p:cNvSpPr/>
                  <p:nvPr/>
                </p:nvSpPr>
                <p:spPr>
                  <a:xfrm>
                    <a:off x="4261" y="389"/>
                    <a:ext cx="347" cy="188"/>
                  </a:xfrm>
                  <a:custGeom>
                    <a:pathLst>
                      <a:path extrusionOk="0" h="120000" w="120000">
                        <a:moveTo>
                          <a:pt x="117931" y="1276"/>
                        </a:moveTo>
                        <a:cubicBezTo>
                          <a:pt x="118374" y="3191"/>
                          <a:pt x="119556" y="3404"/>
                          <a:pt x="120000" y="5531"/>
                        </a:cubicBezTo>
                        <a:cubicBezTo>
                          <a:pt x="119556" y="7659"/>
                          <a:pt x="118374" y="8723"/>
                          <a:pt x="117635" y="10638"/>
                        </a:cubicBezTo>
                        <a:cubicBezTo>
                          <a:pt x="116896" y="12978"/>
                          <a:pt x="116453" y="15106"/>
                          <a:pt x="114975" y="16595"/>
                        </a:cubicBezTo>
                        <a:cubicBezTo>
                          <a:pt x="114236" y="18085"/>
                          <a:pt x="113940" y="18723"/>
                          <a:pt x="114384" y="20425"/>
                        </a:cubicBezTo>
                        <a:cubicBezTo>
                          <a:pt x="113349" y="22765"/>
                          <a:pt x="112019" y="24255"/>
                          <a:pt x="110541" y="25957"/>
                        </a:cubicBezTo>
                        <a:cubicBezTo>
                          <a:pt x="109950" y="26595"/>
                          <a:pt x="108768" y="27659"/>
                          <a:pt x="108768" y="27659"/>
                        </a:cubicBezTo>
                        <a:cubicBezTo>
                          <a:pt x="109359" y="30000"/>
                          <a:pt x="108029" y="29787"/>
                          <a:pt x="106699" y="30212"/>
                        </a:cubicBezTo>
                        <a:cubicBezTo>
                          <a:pt x="105812" y="31489"/>
                          <a:pt x="105221" y="32127"/>
                          <a:pt x="104039" y="32765"/>
                        </a:cubicBezTo>
                        <a:cubicBezTo>
                          <a:pt x="101379" y="31914"/>
                          <a:pt x="96059" y="35957"/>
                          <a:pt x="93694" y="38297"/>
                        </a:cubicBezTo>
                        <a:cubicBezTo>
                          <a:pt x="93990" y="40212"/>
                          <a:pt x="93251" y="41063"/>
                          <a:pt x="94581" y="41702"/>
                        </a:cubicBezTo>
                        <a:cubicBezTo>
                          <a:pt x="95024" y="43617"/>
                          <a:pt x="94581" y="44042"/>
                          <a:pt x="93399" y="44680"/>
                        </a:cubicBezTo>
                        <a:cubicBezTo>
                          <a:pt x="92512" y="46595"/>
                          <a:pt x="92068" y="48085"/>
                          <a:pt x="90738" y="49361"/>
                        </a:cubicBezTo>
                        <a:cubicBezTo>
                          <a:pt x="90295" y="49148"/>
                          <a:pt x="89556" y="49574"/>
                          <a:pt x="89261" y="48936"/>
                        </a:cubicBezTo>
                        <a:cubicBezTo>
                          <a:pt x="88522" y="46808"/>
                          <a:pt x="90147" y="42340"/>
                          <a:pt x="91625" y="41702"/>
                        </a:cubicBezTo>
                        <a:cubicBezTo>
                          <a:pt x="92068" y="39787"/>
                          <a:pt x="91182" y="39787"/>
                          <a:pt x="91625" y="37872"/>
                        </a:cubicBezTo>
                        <a:cubicBezTo>
                          <a:pt x="91182" y="34893"/>
                          <a:pt x="90000" y="35744"/>
                          <a:pt x="88374" y="36595"/>
                        </a:cubicBezTo>
                        <a:cubicBezTo>
                          <a:pt x="87487" y="38297"/>
                          <a:pt x="86453" y="39361"/>
                          <a:pt x="85123" y="40000"/>
                        </a:cubicBezTo>
                        <a:cubicBezTo>
                          <a:pt x="84532" y="41276"/>
                          <a:pt x="83940" y="42553"/>
                          <a:pt x="83349" y="43829"/>
                        </a:cubicBezTo>
                        <a:cubicBezTo>
                          <a:pt x="82906" y="44680"/>
                          <a:pt x="82167" y="46382"/>
                          <a:pt x="82167" y="46382"/>
                        </a:cubicBezTo>
                        <a:cubicBezTo>
                          <a:pt x="82463" y="49787"/>
                          <a:pt x="82610" y="51702"/>
                          <a:pt x="84532" y="53617"/>
                        </a:cubicBezTo>
                        <a:cubicBezTo>
                          <a:pt x="85566" y="55744"/>
                          <a:pt x="86600" y="58085"/>
                          <a:pt x="88078" y="59574"/>
                        </a:cubicBezTo>
                        <a:cubicBezTo>
                          <a:pt x="88374" y="60851"/>
                          <a:pt x="88965" y="63404"/>
                          <a:pt x="88965" y="63404"/>
                        </a:cubicBezTo>
                        <a:cubicBezTo>
                          <a:pt x="88817" y="65531"/>
                          <a:pt x="88522" y="76808"/>
                          <a:pt x="87783" y="78297"/>
                        </a:cubicBezTo>
                        <a:cubicBezTo>
                          <a:pt x="87192" y="79574"/>
                          <a:pt x="85123" y="80425"/>
                          <a:pt x="84236" y="81276"/>
                        </a:cubicBezTo>
                        <a:cubicBezTo>
                          <a:pt x="83201" y="83617"/>
                          <a:pt x="81280" y="84255"/>
                          <a:pt x="80098" y="86382"/>
                        </a:cubicBezTo>
                        <a:cubicBezTo>
                          <a:pt x="79211" y="87872"/>
                          <a:pt x="79655" y="88723"/>
                          <a:pt x="78325" y="89361"/>
                        </a:cubicBezTo>
                        <a:cubicBezTo>
                          <a:pt x="77733" y="86808"/>
                          <a:pt x="79507" y="83191"/>
                          <a:pt x="77142" y="82127"/>
                        </a:cubicBezTo>
                        <a:cubicBezTo>
                          <a:pt x="76256" y="80212"/>
                          <a:pt x="75369" y="77446"/>
                          <a:pt x="74187" y="75744"/>
                        </a:cubicBezTo>
                        <a:cubicBezTo>
                          <a:pt x="73448" y="72553"/>
                          <a:pt x="74630" y="76595"/>
                          <a:pt x="71231" y="74042"/>
                        </a:cubicBezTo>
                        <a:cubicBezTo>
                          <a:pt x="70640" y="73617"/>
                          <a:pt x="70640" y="72127"/>
                          <a:pt x="70049" y="71489"/>
                        </a:cubicBezTo>
                        <a:cubicBezTo>
                          <a:pt x="69458" y="68723"/>
                          <a:pt x="68866" y="72765"/>
                          <a:pt x="68275" y="74042"/>
                        </a:cubicBezTo>
                        <a:cubicBezTo>
                          <a:pt x="67980" y="76170"/>
                          <a:pt x="67389" y="77234"/>
                          <a:pt x="67093" y="79574"/>
                        </a:cubicBezTo>
                        <a:cubicBezTo>
                          <a:pt x="67536" y="81489"/>
                          <a:pt x="67241" y="82340"/>
                          <a:pt x="66502" y="83829"/>
                        </a:cubicBezTo>
                        <a:cubicBezTo>
                          <a:pt x="67093" y="84893"/>
                          <a:pt x="68571" y="87446"/>
                          <a:pt x="68866" y="88936"/>
                        </a:cubicBezTo>
                        <a:cubicBezTo>
                          <a:pt x="70049" y="94255"/>
                          <a:pt x="69753" y="97446"/>
                          <a:pt x="73891" y="98723"/>
                        </a:cubicBezTo>
                        <a:cubicBezTo>
                          <a:pt x="74926" y="99787"/>
                          <a:pt x="75369" y="100851"/>
                          <a:pt x="76256" y="102127"/>
                        </a:cubicBezTo>
                        <a:cubicBezTo>
                          <a:pt x="75517" y="105106"/>
                          <a:pt x="75812" y="108297"/>
                          <a:pt x="75369" y="111489"/>
                        </a:cubicBezTo>
                        <a:cubicBezTo>
                          <a:pt x="75665" y="114255"/>
                          <a:pt x="75517" y="115106"/>
                          <a:pt x="77142" y="116595"/>
                        </a:cubicBezTo>
                        <a:cubicBezTo>
                          <a:pt x="77290" y="117446"/>
                          <a:pt x="77586" y="118297"/>
                          <a:pt x="77733" y="119148"/>
                        </a:cubicBezTo>
                        <a:cubicBezTo>
                          <a:pt x="77881" y="120000"/>
                          <a:pt x="75960" y="118297"/>
                          <a:pt x="75960" y="118297"/>
                        </a:cubicBezTo>
                        <a:cubicBezTo>
                          <a:pt x="74187" y="120000"/>
                          <a:pt x="74039" y="117234"/>
                          <a:pt x="72709" y="115744"/>
                        </a:cubicBezTo>
                        <a:cubicBezTo>
                          <a:pt x="72118" y="115106"/>
                          <a:pt x="70935" y="114042"/>
                          <a:pt x="70935" y="114042"/>
                        </a:cubicBezTo>
                        <a:cubicBezTo>
                          <a:pt x="69605" y="111063"/>
                          <a:pt x="70049" y="112553"/>
                          <a:pt x="69458" y="110212"/>
                        </a:cubicBezTo>
                        <a:cubicBezTo>
                          <a:pt x="69014" y="104468"/>
                          <a:pt x="68128" y="94893"/>
                          <a:pt x="64433" y="91489"/>
                        </a:cubicBezTo>
                        <a:cubicBezTo>
                          <a:pt x="63251" y="92127"/>
                          <a:pt x="62807" y="92127"/>
                          <a:pt x="62364" y="90212"/>
                        </a:cubicBezTo>
                        <a:cubicBezTo>
                          <a:pt x="63103" y="85957"/>
                          <a:pt x="63842" y="81489"/>
                          <a:pt x="64729" y="77446"/>
                        </a:cubicBezTo>
                        <a:cubicBezTo>
                          <a:pt x="64433" y="72978"/>
                          <a:pt x="63694" y="70212"/>
                          <a:pt x="62955" y="65957"/>
                        </a:cubicBezTo>
                        <a:cubicBezTo>
                          <a:pt x="63399" y="64255"/>
                          <a:pt x="62807" y="63829"/>
                          <a:pt x="62364" y="62127"/>
                        </a:cubicBezTo>
                        <a:cubicBezTo>
                          <a:pt x="62660" y="60000"/>
                          <a:pt x="63251" y="58936"/>
                          <a:pt x="62364" y="57021"/>
                        </a:cubicBezTo>
                        <a:cubicBezTo>
                          <a:pt x="62068" y="57234"/>
                          <a:pt x="61773" y="57234"/>
                          <a:pt x="61477" y="57446"/>
                        </a:cubicBezTo>
                        <a:cubicBezTo>
                          <a:pt x="61182" y="57872"/>
                          <a:pt x="61182" y="58510"/>
                          <a:pt x="60886" y="58723"/>
                        </a:cubicBezTo>
                        <a:cubicBezTo>
                          <a:pt x="60295" y="59148"/>
                          <a:pt x="59113" y="59574"/>
                          <a:pt x="59113" y="59574"/>
                        </a:cubicBezTo>
                        <a:cubicBezTo>
                          <a:pt x="58226" y="58297"/>
                          <a:pt x="57487" y="58297"/>
                          <a:pt x="57044" y="56595"/>
                        </a:cubicBezTo>
                        <a:cubicBezTo>
                          <a:pt x="57783" y="53404"/>
                          <a:pt x="56009" y="43829"/>
                          <a:pt x="53793" y="41702"/>
                        </a:cubicBezTo>
                        <a:cubicBezTo>
                          <a:pt x="52758" y="39574"/>
                          <a:pt x="52906" y="38723"/>
                          <a:pt x="53201" y="36170"/>
                        </a:cubicBezTo>
                        <a:cubicBezTo>
                          <a:pt x="52906" y="34042"/>
                          <a:pt x="52610" y="31276"/>
                          <a:pt x="51133" y="30638"/>
                        </a:cubicBezTo>
                        <a:cubicBezTo>
                          <a:pt x="50689" y="32765"/>
                          <a:pt x="49950" y="34042"/>
                          <a:pt x="48768" y="35319"/>
                        </a:cubicBezTo>
                        <a:cubicBezTo>
                          <a:pt x="47733" y="34893"/>
                          <a:pt x="45517" y="34042"/>
                          <a:pt x="45517" y="34042"/>
                        </a:cubicBezTo>
                        <a:cubicBezTo>
                          <a:pt x="43743" y="34468"/>
                          <a:pt x="43891" y="35319"/>
                          <a:pt x="42561" y="36595"/>
                        </a:cubicBezTo>
                        <a:cubicBezTo>
                          <a:pt x="41970" y="39361"/>
                          <a:pt x="41674" y="40638"/>
                          <a:pt x="39605" y="41702"/>
                        </a:cubicBezTo>
                        <a:cubicBezTo>
                          <a:pt x="39014" y="42553"/>
                          <a:pt x="35911" y="49148"/>
                          <a:pt x="35763" y="49361"/>
                        </a:cubicBezTo>
                        <a:cubicBezTo>
                          <a:pt x="34137" y="50851"/>
                          <a:pt x="31773" y="52553"/>
                          <a:pt x="30443" y="54468"/>
                        </a:cubicBezTo>
                        <a:cubicBezTo>
                          <a:pt x="29852" y="55319"/>
                          <a:pt x="29556" y="56382"/>
                          <a:pt x="28965" y="57021"/>
                        </a:cubicBezTo>
                        <a:cubicBezTo>
                          <a:pt x="28669" y="57234"/>
                          <a:pt x="28374" y="57234"/>
                          <a:pt x="28078" y="57446"/>
                        </a:cubicBezTo>
                        <a:cubicBezTo>
                          <a:pt x="27783" y="57659"/>
                          <a:pt x="27487" y="57872"/>
                          <a:pt x="27192" y="58297"/>
                        </a:cubicBezTo>
                        <a:cubicBezTo>
                          <a:pt x="26600" y="59148"/>
                          <a:pt x="25418" y="60851"/>
                          <a:pt x="25418" y="60851"/>
                        </a:cubicBezTo>
                        <a:cubicBezTo>
                          <a:pt x="24679" y="63829"/>
                          <a:pt x="24384" y="66808"/>
                          <a:pt x="23645" y="69787"/>
                        </a:cubicBezTo>
                        <a:cubicBezTo>
                          <a:pt x="23349" y="71276"/>
                          <a:pt x="23054" y="72553"/>
                          <a:pt x="22758" y="74042"/>
                        </a:cubicBezTo>
                        <a:cubicBezTo>
                          <a:pt x="22610" y="74468"/>
                          <a:pt x="22463" y="75319"/>
                          <a:pt x="22463" y="75319"/>
                        </a:cubicBezTo>
                        <a:cubicBezTo>
                          <a:pt x="22463" y="76382"/>
                          <a:pt x="23054" y="81702"/>
                          <a:pt x="21576" y="83404"/>
                        </a:cubicBezTo>
                        <a:cubicBezTo>
                          <a:pt x="20837" y="84468"/>
                          <a:pt x="18916" y="85957"/>
                          <a:pt x="18916" y="85957"/>
                        </a:cubicBezTo>
                        <a:cubicBezTo>
                          <a:pt x="18472" y="87659"/>
                          <a:pt x="18029" y="89574"/>
                          <a:pt x="16847" y="90212"/>
                        </a:cubicBezTo>
                        <a:cubicBezTo>
                          <a:pt x="14778" y="89148"/>
                          <a:pt x="14334" y="86170"/>
                          <a:pt x="13891" y="83404"/>
                        </a:cubicBezTo>
                        <a:cubicBezTo>
                          <a:pt x="12709" y="77021"/>
                          <a:pt x="12118" y="70638"/>
                          <a:pt x="10640" y="64255"/>
                        </a:cubicBezTo>
                        <a:cubicBezTo>
                          <a:pt x="10492" y="59787"/>
                          <a:pt x="10344" y="58510"/>
                          <a:pt x="9753" y="54893"/>
                        </a:cubicBezTo>
                        <a:cubicBezTo>
                          <a:pt x="9753" y="53404"/>
                          <a:pt x="10049" y="46595"/>
                          <a:pt x="9458" y="44255"/>
                        </a:cubicBezTo>
                        <a:cubicBezTo>
                          <a:pt x="10344" y="40638"/>
                          <a:pt x="9753" y="36808"/>
                          <a:pt x="10640" y="33191"/>
                        </a:cubicBezTo>
                        <a:cubicBezTo>
                          <a:pt x="9753" y="29574"/>
                          <a:pt x="8866" y="35744"/>
                          <a:pt x="8275" y="36595"/>
                        </a:cubicBezTo>
                        <a:cubicBezTo>
                          <a:pt x="7832" y="37234"/>
                          <a:pt x="6502" y="38297"/>
                          <a:pt x="6502" y="38297"/>
                        </a:cubicBezTo>
                        <a:cubicBezTo>
                          <a:pt x="5172" y="37659"/>
                          <a:pt x="4137" y="36808"/>
                          <a:pt x="3546" y="34468"/>
                        </a:cubicBezTo>
                        <a:cubicBezTo>
                          <a:pt x="3399" y="33617"/>
                          <a:pt x="2955" y="31914"/>
                          <a:pt x="2955" y="31914"/>
                        </a:cubicBezTo>
                        <a:cubicBezTo>
                          <a:pt x="4433" y="31489"/>
                          <a:pt x="4433" y="30425"/>
                          <a:pt x="5615" y="29361"/>
                        </a:cubicBezTo>
                        <a:cubicBezTo>
                          <a:pt x="5172" y="27234"/>
                          <a:pt x="4581" y="28297"/>
                          <a:pt x="3546" y="29361"/>
                        </a:cubicBezTo>
                        <a:cubicBezTo>
                          <a:pt x="2216" y="28723"/>
                          <a:pt x="2216" y="28085"/>
                          <a:pt x="2660" y="26382"/>
                        </a:cubicBezTo>
                        <a:cubicBezTo>
                          <a:pt x="1625" y="24255"/>
                          <a:pt x="1330" y="21489"/>
                          <a:pt x="0" y="19574"/>
                        </a:cubicBezTo>
                        <a:lnTo>
                          <a:pt x="11231" y="0"/>
                        </a:lnTo>
                        <a:lnTo>
                          <a:pt x="117931" y="127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0" name="Shape 100"/>
                  <p:cNvSpPr/>
                  <p:nvPr/>
                </p:nvSpPr>
                <p:spPr>
                  <a:xfrm>
                    <a:off x="4322" y="519"/>
                    <a:ext cx="18" cy="28"/>
                  </a:xfrm>
                  <a:custGeom>
                    <a:pathLst>
                      <a:path extrusionOk="0" h="120000" w="120000">
                        <a:moveTo>
                          <a:pt x="19534" y="15529"/>
                        </a:moveTo>
                        <a:cubicBezTo>
                          <a:pt x="11162" y="2823"/>
                          <a:pt x="25116" y="0"/>
                          <a:pt x="47441" y="4235"/>
                        </a:cubicBezTo>
                        <a:cubicBezTo>
                          <a:pt x="66976" y="18352"/>
                          <a:pt x="78139" y="33882"/>
                          <a:pt x="103255" y="46588"/>
                        </a:cubicBezTo>
                        <a:cubicBezTo>
                          <a:pt x="120000" y="73411"/>
                          <a:pt x="111627" y="110117"/>
                          <a:pt x="53023" y="120000"/>
                        </a:cubicBezTo>
                        <a:cubicBezTo>
                          <a:pt x="16744" y="114352"/>
                          <a:pt x="13953" y="114352"/>
                          <a:pt x="2790" y="97411"/>
                        </a:cubicBezTo>
                        <a:cubicBezTo>
                          <a:pt x="5581" y="93176"/>
                          <a:pt x="0" y="5647"/>
                          <a:pt x="19534" y="1552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4588" y="421"/>
                    <a:ext cx="18" cy="23"/>
                  </a:xfrm>
                  <a:custGeom>
                    <a:pathLst>
                      <a:path extrusionOk="0" h="120000" w="120000">
                        <a:moveTo>
                          <a:pt x="35454" y="45405"/>
                        </a:moveTo>
                        <a:cubicBezTo>
                          <a:pt x="40909" y="21081"/>
                          <a:pt x="38181" y="11351"/>
                          <a:pt x="79090" y="3243"/>
                        </a:cubicBezTo>
                        <a:cubicBezTo>
                          <a:pt x="92727" y="4864"/>
                          <a:pt x="109090" y="0"/>
                          <a:pt x="117272" y="6486"/>
                        </a:cubicBezTo>
                        <a:cubicBezTo>
                          <a:pt x="120000" y="9729"/>
                          <a:pt x="111818" y="34054"/>
                          <a:pt x="106363" y="42162"/>
                        </a:cubicBezTo>
                        <a:cubicBezTo>
                          <a:pt x="84545" y="69729"/>
                          <a:pt x="81818" y="102162"/>
                          <a:pt x="35454" y="120000"/>
                        </a:cubicBezTo>
                        <a:cubicBezTo>
                          <a:pt x="10909" y="115135"/>
                          <a:pt x="10909" y="110270"/>
                          <a:pt x="19090" y="97297"/>
                        </a:cubicBezTo>
                        <a:cubicBezTo>
                          <a:pt x="13636" y="81081"/>
                          <a:pt x="0" y="74594"/>
                          <a:pt x="8181" y="58378"/>
                        </a:cubicBezTo>
                        <a:cubicBezTo>
                          <a:pt x="10909" y="51891"/>
                          <a:pt x="21818" y="37297"/>
                          <a:pt x="35454" y="4540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4638" y="409"/>
                    <a:ext cx="9" cy="9"/>
                  </a:xfrm>
                  <a:custGeom>
                    <a:pathLst>
                      <a:path extrusionOk="0" h="120000" w="120000">
                        <a:moveTo>
                          <a:pt x="42000" y="64000"/>
                        </a:moveTo>
                        <a:cubicBezTo>
                          <a:pt x="108000" y="0"/>
                          <a:pt x="120000" y="80000"/>
                          <a:pt x="30000" y="120000"/>
                        </a:cubicBezTo>
                        <a:cubicBezTo>
                          <a:pt x="0" y="92000"/>
                          <a:pt x="6000" y="88000"/>
                          <a:pt x="42000" y="64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3709" y="315"/>
                    <a:ext cx="432" cy="354"/>
                  </a:xfrm>
                  <a:custGeom>
                    <a:pathLst>
                      <a:path extrusionOk="0" h="120000" w="120000">
                        <a:moveTo>
                          <a:pt x="76539" y="119784"/>
                        </a:moveTo>
                        <a:lnTo>
                          <a:pt x="84633" y="99964"/>
                        </a:lnTo>
                        <a:lnTo>
                          <a:pt x="83225" y="96732"/>
                        </a:lnTo>
                        <a:lnTo>
                          <a:pt x="85513" y="97163"/>
                        </a:lnTo>
                        <a:lnTo>
                          <a:pt x="87096" y="95008"/>
                        </a:lnTo>
                        <a:lnTo>
                          <a:pt x="87976" y="88976"/>
                        </a:lnTo>
                        <a:lnTo>
                          <a:pt x="87976" y="79928"/>
                        </a:lnTo>
                        <a:lnTo>
                          <a:pt x="54369" y="61831"/>
                        </a:lnTo>
                        <a:lnTo>
                          <a:pt x="52082" y="66355"/>
                        </a:lnTo>
                        <a:lnTo>
                          <a:pt x="49618" y="74542"/>
                        </a:lnTo>
                        <a:lnTo>
                          <a:pt x="69677" y="120000"/>
                        </a:lnTo>
                        <a:lnTo>
                          <a:pt x="53313" y="119784"/>
                        </a:lnTo>
                        <a:lnTo>
                          <a:pt x="53489" y="115475"/>
                        </a:lnTo>
                        <a:cubicBezTo>
                          <a:pt x="49970" y="112028"/>
                          <a:pt x="52082" y="109874"/>
                          <a:pt x="49618" y="106427"/>
                        </a:cubicBezTo>
                        <a:cubicBezTo>
                          <a:pt x="48563" y="102333"/>
                          <a:pt x="46979" y="100825"/>
                          <a:pt x="44516" y="97163"/>
                        </a:cubicBezTo>
                        <a:cubicBezTo>
                          <a:pt x="43812" y="96301"/>
                          <a:pt x="43108" y="95439"/>
                          <a:pt x="42580" y="94578"/>
                        </a:cubicBezTo>
                        <a:lnTo>
                          <a:pt x="41700" y="93070"/>
                        </a:lnTo>
                        <a:cubicBezTo>
                          <a:pt x="41700" y="93070"/>
                          <a:pt x="43108" y="88976"/>
                          <a:pt x="43108" y="88976"/>
                        </a:cubicBezTo>
                        <a:cubicBezTo>
                          <a:pt x="43460" y="88114"/>
                          <a:pt x="43988" y="86391"/>
                          <a:pt x="43988" y="86391"/>
                        </a:cubicBezTo>
                        <a:cubicBezTo>
                          <a:pt x="43812" y="85960"/>
                          <a:pt x="43460" y="85529"/>
                          <a:pt x="43460" y="84883"/>
                        </a:cubicBezTo>
                        <a:cubicBezTo>
                          <a:pt x="43636" y="84021"/>
                          <a:pt x="44516" y="82298"/>
                          <a:pt x="44516" y="82298"/>
                        </a:cubicBezTo>
                        <a:cubicBezTo>
                          <a:pt x="42756" y="79712"/>
                          <a:pt x="41700" y="79928"/>
                          <a:pt x="38709" y="80789"/>
                        </a:cubicBezTo>
                        <a:cubicBezTo>
                          <a:pt x="38181" y="79928"/>
                          <a:pt x="36950" y="79497"/>
                          <a:pt x="36422" y="78635"/>
                        </a:cubicBezTo>
                        <a:cubicBezTo>
                          <a:pt x="32551" y="72603"/>
                          <a:pt x="38005" y="78204"/>
                          <a:pt x="34134" y="74542"/>
                        </a:cubicBezTo>
                        <a:cubicBezTo>
                          <a:pt x="29384" y="75188"/>
                          <a:pt x="31495" y="74542"/>
                          <a:pt x="27448" y="75834"/>
                        </a:cubicBezTo>
                        <a:cubicBezTo>
                          <a:pt x="26920" y="76050"/>
                          <a:pt x="26041" y="76265"/>
                          <a:pt x="26041" y="76265"/>
                        </a:cubicBezTo>
                        <a:cubicBezTo>
                          <a:pt x="25689" y="76696"/>
                          <a:pt x="25513" y="77342"/>
                          <a:pt x="24985" y="77773"/>
                        </a:cubicBezTo>
                        <a:cubicBezTo>
                          <a:pt x="24281" y="78204"/>
                          <a:pt x="22170" y="78635"/>
                          <a:pt x="22170" y="78635"/>
                        </a:cubicBezTo>
                        <a:cubicBezTo>
                          <a:pt x="18475" y="76265"/>
                          <a:pt x="20410" y="76481"/>
                          <a:pt x="16539" y="77773"/>
                        </a:cubicBezTo>
                        <a:cubicBezTo>
                          <a:pt x="15659" y="77989"/>
                          <a:pt x="13724" y="78635"/>
                          <a:pt x="13724" y="78635"/>
                        </a:cubicBezTo>
                        <a:cubicBezTo>
                          <a:pt x="10909" y="82513"/>
                          <a:pt x="8093" y="74542"/>
                          <a:pt x="6158" y="72603"/>
                        </a:cubicBezTo>
                        <a:cubicBezTo>
                          <a:pt x="5630" y="71095"/>
                          <a:pt x="4222" y="68940"/>
                          <a:pt x="3870" y="67217"/>
                        </a:cubicBezTo>
                        <a:cubicBezTo>
                          <a:pt x="3519" y="66355"/>
                          <a:pt x="3870" y="65278"/>
                          <a:pt x="3343" y="64631"/>
                        </a:cubicBezTo>
                        <a:cubicBezTo>
                          <a:pt x="2991" y="63985"/>
                          <a:pt x="2287" y="63985"/>
                          <a:pt x="1935" y="63554"/>
                        </a:cubicBezTo>
                        <a:cubicBezTo>
                          <a:pt x="527" y="59676"/>
                          <a:pt x="2639" y="65924"/>
                          <a:pt x="879" y="59461"/>
                        </a:cubicBezTo>
                        <a:cubicBezTo>
                          <a:pt x="703" y="58599"/>
                          <a:pt x="0" y="56876"/>
                          <a:pt x="0" y="56876"/>
                        </a:cubicBezTo>
                        <a:cubicBezTo>
                          <a:pt x="527" y="54506"/>
                          <a:pt x="351" y="53429"/>
                          <a:pt x="2287" y="52351"/>
                        </a:cubicBezTo>
                        <a:cubicBezTo>
                          <a:pt x="3519" y="47612"/>
                          <a:pt x="2991" y="49766"/>
                          <a:pt x="4222" y="45888"/>
                        </a:cubicBezTo>
                        <a:cubicBezTo>
                          <a:pt x="4574" y="45026"/>
                          <a:pt x="5278" y="43087"/>
                          <a:pt x="5278" y="43087"/>
                        </a:cubicBezTo>
                        <a:cubicBezTo>
                          <a:pt x="4574" y="41364"/>
                          <a:pt x="4222" y="41149"/>
                          <a:pt x="5630" y="38994"/>
                        </a:cubicBezTo>
                        <a:cubicBezTo>
                          <a:pt x="6334" y="38132"/>
                          <a:pt x="7565" y="36409"/>
                          <a:pt x="7565" y="36409"/>
                        </a:cubicBezTo>
                        <a:cubicBezTo>
                          <a:pt x="6510" y="33393"/>
                          <a:pt x="6334" y="32962"/>
                          <a:pt x="8973" y="30807"/>
                        </a:cubicBezTo>
                        <a:cubicBezTo>
                          <a:pt x="9853" y="30161"/>
                          <a:pt x="11788" y="29084"/>
                          <a:pt x="11788" y="29084"/>
                        </a:cubicBezTo>
                        <a:cubicBezTo>
                          <a:pt x="12844" y="27791"/>
                          <a:pt x="13196" y="26283"/>
                          <a:pt x="14252" y="24991"/>
                        </a:cubicBezTo>
                        <a:cubicBezTo>
                          <a:pt x="15659" y="23052"/>
                          <a:pt x="17947" y="22621"/>
                          <a:pt x="19882" y="21328"/>
                        </a:cubicBezTo>
                        <a:cubicBezTo>
                          <a:pt x="21994" y="18312"/>
                          <a:pt x="26217" y="16373"/>
                          <a:pt x="29384" y="14434"/>
                        </a:cubicBezTo>
                        <a:cubicBezTo>
                          <a:pt x="30615" y="12710"/>
                          <a:pt x="30791" y="10771"/>
                          <a:pt x="33079" y="9910"/>
                        </a:cubicBezTo>
                        <a:cubicBezTo>
                          <a:pt x="34838" y="8402"/>
                          <a:pt x="36598" y="7755"/>
                          <a:pt x="38709" y="6463"/>
                        </a:cubicBezTo>
                        <a:cubicBezTo>
                          <a:pt x="39237" y="6032"/>
                          <a:pt x="40117" y="5385"/>
                          <a:pt x="40117" y="5385"/>
                        </a:cubicBezTo>
                        <a:cubicBezTo>
                          <a:pt x="41700" y="3447"/>
                          <a:pt x="43108" y="2154"/>
                          <a:pt x="45395" y="1292"/>
                        </a:cubicBezTo>
                        <a:cubicBezTo>
                          <a:pt x="47331" y="6678"/>
                          <a:pt x="52961" y="1292"/>
                          <a:pt x="56304" y="861"/>
                        </a:cubicBezTo>
                        <a:cubicBezTo>
                          <a:pt x="58768" y="646"/>
                          <a:pt x="61407" y="646"/>
                          <a:pt x="63870" y="430"/>
                        </a:cubicBezTo>
                        <a:cubicBezTo>
                          <a:pt x="64926" y="646"/>
                          <a:pt x="66158" y="1077"/>
                          <a:pt x="67214" y="861"/>
                        </a:cubicBezTo>
                        <a:cubicBezTo>
                          <a:pt x="68093" y="861"/>
                          <a:pt x="70029" y="0"/>
                          <a:pt x="70029" y="0"/>
                        </a:cubicBezTo>
                        <a:cubicBezTo>
                          <a:pt x="73020" y="1723"/>
                          <a:pt x="71436" y="3447"/>
                          <a:pt x="70381" y="6463"/>
                        </a:cubicBezTo>
                        <a:cubicBezTo>
                          <a:pt x="70029" y="7324"/>
                          <a:pt x="67565" y="7324"/>
                          <a:pt x="67565" y="7324"/>
                        </a:cubicBezTo>
                        <a:cubicBezTo>
                          <a:pt x="66686" y="10125"/>
                          <a:pt x="70029" y="10987"/>
                          <a:pt x="72316" y="11849"/>
                        </a:cubicBezTo>
                        <a:cubicBezTo>
                          <a:pt x="73724" y="15511"/>
                          <a:pt x="74076" y="17019"/>
                          <a:pt x="77947" y="18096"/>
                        </a:cubicBezTo>
                        <a:cubicBezTo>
                          <a:pt x="81114" y="15296"/>
                          <a:pt x="76539" y="14003"/>
                          <a:pt x="82346" y="12280"/>
                        </a:cubicBezTo>
                        <a:cubicBezTo>
                          <a:pt x="84809" y="13141"/>
                          <a:pt x="85337" y="15080"/>
                          <a:pt x="87448" y="15942"/>
                        </a:cubicBezTo>
                        <a:cubicBezTo>
                          <a:pt x="88856" y="16373"/>
                          <a:pt x="90263" y="16804"/>
                          <a:pt x="91671" y="17235"/>
                        </a:cubicBezTo>
                        <a:cubicBezTo>
                          <a:pt x="92199" y="17450"/>
                          <a:pt x="93079" y="17666"/>
                          <a:pt x="93079" y="17666"/>
                        </a:cubicBezTo>
                        <a:cubicBezTo>
                          <a:pt x="96246" y="16804"/>
                          <a:pt x="96246" y="16373"/>
                          <a:pt x="98885" y="18096"/>
                        </a:cubicBezTo>
                        <a:cubicBezTo>
                          <a:pt x="99589" y="20466"/>
                          <a:pt x="99413" y="18527"/>
                          <a:pt x="98357" y="20897"/>
                        </a:cubicBezTo>
                        <a:cubicBezTo>
                          <a:pt x="98005" y="21759"/>
                          <a:pt x="97478" y="23698"/>
                          <a:pt x="97478" y="23698"/>
                        </a:cubicBezTo>
                        <a:cubicBezTo>
                          <a:pt x="97829" y="28438"/>
                          <a:pt x="97829" y="36193"/>
                          <a:pt x="100645" y="40502"/>
                        </a:cubicBezTo>
                        <a:cubicBezTo>
                          <a:pt x="99941" y="42657"/>
                          <a:pt x="99237" y="44811"/>
                          <a:pt x="98885" y="47181"/>
                        </a:cubicBezTo>
                        <a:cubicBezTo>
                          <a:pt x="99237" y="48904"/>
                          <a:pt x="100117" y="50197"/>
                          <a:pt x="100645" y="51705"/>
                        </a:cubicBezTo>
                        <a:cubicBezTo>
                          <a:pt x="100821" y="53213"/>
                          <a:pt x="100645" y="54721"/>
                          <a:pt x="101173" y="55798"/>
                        </a:cubicBezTo>
                        <a:cubicBezTo>
                          <a:pt x="101524" y="56660"/>
                          <a:pt x="104692" y="58599"/>
                          <a:pt x="105395" y="60969"/>
                        </a:cubicBezTo>
                        <a:cubicBezTo>
                          <a:pt x="104516" y="63554"/>
                          <a:pt x="106099" y="65924"/>
                          <a:pt x="108739" y="66786"/>
                        </a:cubicBezTo>
                        <a:cubicBezTo>
                          <a:pt x="110850" y="66140"/>
                          <a:pt x="112258" y="66355"/>
                          <a:pt x="113489" y="64631"/>
                        </a:cubicBezTo>
                        <a:cubicBezTo>
                          <a:pt x="116129" y="65062"/>
                          <a:pt x="116656" y="65278"/>
                          <a:pt x="118240" y="63123"/>
                        </a:cubicBezTo>
                        <a:cubicBezTo>
                          <a:pt x="118768" y="63339"/>
                          <a:pt x="119472" y="63123"/>
                          <a:pt x="119648" y="63554"/>
                        </a:cubicBezTo>
                        <a:cubicBezTo>
                          <a:pt x="119999" y="64847"/>
                          <a:pt x="118592" y="69156"/>
                          <a:pt x="118240" y="70448"/>
                        </a:cubicBezTo>
                        <a:cubicBezTo>
                          <a:pt x="117536" y="73249"/>
                          <a:pt x="118064" y="70233"/>
                          <a:pt x="116832" y="73249"/>
                        </a:cubicBezTo>
                        <a:cubicBezTo>
                          <a:pt x="114721" y="77558"/>
                          <a:pt x="113665" y="82082"/>
                          <a:pt x="109266" y="84883"/>
                        </a:cubicBezTo>
                        <a:cubicBezTo>
                          <a:pt x="108035" y="86606"/>
                          <a:pt x="107155" y="86606"/>
                          <a:pt x="105395" y="87684"/>
                        </a:cubicBezTo>
                        <a:cubicBezTo>
                          <a:pt x="103812" y="90053"/>
                          <a:pt x="101876" y="92423"/>
                          <a:pt x="99765" y="94578"/>
                        </a:cubicBezTo>
                        <a:cubicBezTo>
                          <a:pt x="98533" y="97809"/>
                          <a:pt x="97653" y="101256"/>
                          <a:pt x="96422" y="104488"/>
                        </a:cubicBezTo>
                        <a:cubicBezTo>
                          <a:pt x="96598" y="105350"/>
                          <a:pt x="96774" y="105996"/>
                          <a:pt x="96950" y="106858"/>
                        </a:cubicBezTo>
                        <a:cubicBezTo>
                          <a:pt x="97126" y="107719"/>
                          <a:pt x="97829" y="109443"/>
                          <a:pt x="97829" y="109443"/>
                        </a:cubicBezTo>
                        <a:cubicBezTo>
                          <a:pt x="98357" y="112890"/>
                          <a:pt x="98885" y="117630"/>
                          <a:pt x="101348" y="120000"/>
                        </a:cubicBezTo>
                        <a:lnTo>
                          <a:pt x="76539" y="1197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3877" y="448"/>
                    <a:ext cx="163" cy="221"/>
                  </a:xfrm>
                  <a:custGeom>
                    <a:pathLst>
                      <a:path extrusionOk="0" h="120000" w="120000">
                        <a:moveTo>
                          <a:pt x="113463" y="120000"/>
                        </a:moveTo>
                        <a:lnTo>
                          <a:pt x="108793" y="104092"/>
                        </a:lnTo>
                        <a:lnTo>
                          <a:pt x="101322" y="99596"/>
                        </a:lnTo>
                        <a:lnTo>
                          <a:pt x="100389" y="93025"/>
                        </a:lnTo>
                        <a:lnTo>
                          <a:pt x="97587" y="87838"/>
                        </a:lnTo>
                        <a:lnTo>
                          <a:pt x="97587" y="79193"/>
                        </a:lnTo>
                        <a:lnTo>
                          <a:pt x="96653" y="74005"/>
                        </a:lnTo>
                        <a:lnTo>
                          <a:pt x="106459" y="69855"/>
                        </a:lnTo>
                        <a:lnTo>
                          <a:pt x="120000" y="68126"/>
                        </a:lnTo>
                        <a:lnTo>
                          <a:pt x="120000" y="47031"/>
                        </a:lnTo>
                        <a:cubicBezTo>
                          <a:pt x="97587" y="41152"/>
                          <a:pt x="6070" y="0"/>
                          <a:pt x="25214" y="33198"/>
                        </a:cubicBezTo>
                        <a:cubicBezTo>
                          <a:pt x="16809" y="36657"/>
                          <a:pt x="26614" y="33544"/>
                          <a:pt x="14941" y="33890"/>
                        </a:cubicBezTo>
                        <a:cubicBezTo>
                          <a:pt x="12607" y="34236"/>
                          <a:pt x="7470" y="35273"/>
                          <a:pt x="7470" y="35273"/>
                        </a:cubicBezTo>
                        <a:lnTo>
                          <a:pt x="0" y="51527"/>
                        </a:lnTo>
                        <a:lnTo>
                          <a:pt x="43424" y="119654"/>
                        </a:lnTo>
                        <a:lnTo>
                          <a:pt x="113463" y="12000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5" name="Shape 105"/>
                  <p:cNvSpPr/>
                  <p:nvPr/>
                </p:nvSpPr>
                <p:spPr>
                  <a:xfrm>
                    <a:off x="4163" y="611"/>
                    <a:ext cx="7" cy="11"/>
                  </a:xfrm>
                  <a:custGeom>
                    <a:pathLst>
                      <a:path extrusionOk="0" h="120000" w="120000">
                        <a:moveTo>
                          <a:pt x="44210" y="81081"/>
                        </a:moveTo>
                        <a:cubicBezTo>
                          <a:pt x="0" y="12972"/>
                          <a:pt x="75789" y="0"/>
                          <a:pt x="120000" y="68108"/>
                        </a:cubicBezTo>
                        <a:cubicBezTo>
                          <a:pt x="88421" y="120000"/>
                          <a:pt x="113684" y="116756"/>
                          <a:pt x="44210" y="8108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6" name="Shape 106"/>
                  <p:cNvSpPr/>
                  <p:nvPr/>
                </p:nvSpPr>
                <p:spPr>
                  <a:xfrm>
                    <a:off x="4154" y="496"/>
                    <a:ext cx="9" cy="7"/>
                  </a:xfrm>
                  <a:custGeom>
                    <a:pathLst>
                      <a:path extrusionOk="0" h="120000" w="120000">
                        <a:moveTo>
                          <a:pt x="65454" y="72000"/>
                        </a:moveTo>
                        <a:cubicBezTo>
                          <a:pt x="70909" y="48000"/>
                          <a:pt x="65454" y="0"/>
                          <a:pt x="87272" y="0"/>
                        </a:cubicBezTo>
                        <a:cubicBezTo>
                          <a:pt x="109090" y="0"/>
                          <a:pt x="120000" y="48000"/>
                          <a:pt x="109090" y="72000"/>
                        </a:cubicBezTo>
                        <a:cubicBezTo>
                          <a:pt x="98181" y="96000"/>
                          <a:pt x="65454" y="102000"/>
                          <a:pt x="43636" y="120000"/>
                        </a:cubicBezTo>
                        <a:cubicBezTo>
                          <a:pt x="16363" y="30000"/>
                          <a:pt x="0" y="36000"/>
                          <a:pt x="65454" y="7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7" name="Shape 107"/>
                  <p:cNvSpPr/>
                  <p:nvPr/>
                </p:nvSpPr>
                <p:spPr>
                  <a:xfrm>
                    <a:off x="3759" y="356"/>
                    <a:ext cx="25" cy="9"/>
                  </a:xfrm>
                  <a:custGeom>
                    <a:pathLst>
                      <a:path extrusionOk="0" h="120000" w="120000">
                        <a:moveTo>
                          <a:pt x="50526" y="72000"/>
                        </a:moveTo>
                        <a:cubicBezTo>
                          <a:pt x="0" y="40000"/>
                          <a:pt x="18947" y="0"/>
                          <a:pt x="67368" y="24000"/>
                        </a:cubicBezTo>
                        <a:cubicBezTo>
                          <a:pt x="96842" y="60000"/>
                          <a:pt x="119999" y="92000"/>
                          <a:pt x="75789" y="120000"/>
                        </a:cubicBezTo>
                        <a:cubicBezTo>
                          <a:pt x="44210" y="100000"/>
                          <a:pt x="50526" y="120000"/>
                          <a:pt x="50526" y="7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8" name="Shape 108"/>
                  <p:cNvSpPr/>
                  <p:nvPr/>
                </p:nvSpPr>
                <p:spPr>
                  <a:xfrm>
                    <a:off x="4061" y="265"/>
                    <a:ext cx="294" cy="232"/>
                  </a:xfrm>
                  <a:custGeom>
                    <a:pathLst>
                      <a:path extrusionOk="0" h="120000" w="120000">
                        <a:moveTo>
                          <a:pt x="93679" y="79310"/>
                        </a:moveTo>
                        <a:lnTo>
                          <a:pt x="81904" y="80000"/>
                        </a:lnTo>
                        <a:lnTo>
                          <a:pt x="76363" y="77931"/>
                        </a:lnTo>
                        <a:lnTo>
                          <a:pt x="68051" y="77931"/>
                        </a:lnTo>
                        <a:cubicBezTo>
                          <a:pt x="63203" y="77241"/>
                          <a:pt x="62337" y="76551"/>
                          <a:pt x="58354" y="75172"/>
                        </a:cubicBezTo>
                        <a:cubicBezTo>
                          <a:pt x="58181" y="74482"/>
                          <a:pt x="57142" y="71206"/>
                          <a:pt x="56277" y="71034"/>
                        </a:cubicBezTo>
                        <a:cubicBezTo>
                          <a:pt x="54891" y="70862"/>
                          <a:pt x="52121" y="72413"/>
                          <a:pt x="52121" y="72413"/>
                        </a:cubicBezTo>
                        <a:cubicBezTo>
                          <a:pt x="50043" y="71034"/>
                          <a:pt x="47965" y="70344"/>
                          <a:pt x="45887" y="68965"/>
                        </a:cubicBezTo>
                        <a:cubicBezTo>
                          <a:pt x="43636" y="65517"/>
                          <a:pt x="44329" y="61379"/>
                          <a:pt x="40346" y="60000"/>
                        </a:cubicBezTo>
                        <a:cubicBezTo>
                          <a:pt x="37575" y="64137"/>
                          <a:pt x="38268" y="67586"/>
                          <a:pt x="41038" y="71724"/>
                        </a:cubicBezTo>
                        <a:cubicBezTo>
                          <a:pt x="40519" y="73793"/>
                          <a:pt x="39480" y="76724"/>
                          <a:pt x="41038" y="76551"/>
                        </a:cubicBezTo>
                        <a:cubicBezTo>
                          <a:pt x="42770" y="76379"/>
                          <a:pt x="45194" y="73793"/>
                          <a:pt x="45194" y="73793"/>
                        </a:cubicBezTo>
                        <a:cubicBezTo>
                          <a:pt x="44675" y="77586"/>
                          <a:pt x="42077" y="81896"/>
                          <a:pt x="46580" y="83448"/>
                        </a:cubicBezTo>
                        <a:cubicBezTo>
                          <a:pt x="47965" y="82586"/>
                          <a:pt x="49870" y="82068"/>
                          <a:pt x="50735" y="80689"/>
                        </a:cubicBezTo>
                        <a:cubicBezTo>
                          <a:pt x="52294" y="78275"/>
                          <a:pt x="52467" y="76896"/>
                          <a:pt x="54891" y="75172"/>
                        </a:cubicBezTo>
                        <a:cubicBezTo>
                          <a:pt x="54545" y="77241"/>
                          <a:pt x="52987" y="80517"/>
                          <a:pt x="55584" y="82068"/>
                        </a:cubicBezTo>
                        <a:cubicBezTo>
                          <a:pt x="56796" y="82758"/>
                          <a:pt x="59740" y="83448"/>
                          <a:pt x="59740" y="83448"/>
                        </a:cubicBezTo>
                        <a:cubicBezTo>
                          <a:pt x="66147" y="81379"/>
                          <a:pt x="60086" y="90862"/>
                          <a:pt x="57662" y="92413"/>
                        </a:cubicBezTo>
                        <a:cubicBezTo>
                          <a:pt x="57142" y="93103"/>
                          <a:pt x="56969" y="93965"/>
                          <a:pt x="56277" y="94482"/>
                        </a:cubicBezTo>
                        <a:cubicBezTo>
                          <a:pt x="55757" y="95000"/>
                          <a:pt x="54718" y="94655"/>
                          <a:pt x="54199" y="95172"/>
                        </a:cubicBezTo>
                        <a:cubicBezTo>
                          <a:pt x="51948" y="97413"/>
                          <a:pt x="55411" y="99137"/>
                          <a:pt x="50735" y="100689"/>
                        </a:cubicBezTo>
                        <a:cubicBezTo>
                          <a:pt x="49523" y="102586"/>
                          <a:pt x="47099" y="105172"/>
                          <a:pt x="45194" y="106206"/>
                        </a:cubicBezTo>
                        <a:cubicBezTo>
                          <a:pt x="43982" y="106896"/>
                          <a:pt x="42424" y="107068"/>
                          <a:pt x="41038" y="107586"/>
                        </a:cubicBezTo>
                        <a:cubicBezTo>
                          <a:pt x="40346" y="107758"/>
                          <a:pt x="38961" y="108275"/>
                          <a:pt x="38961" y="108275"/>
                        </a:cubicBezTo>
                        <a:cubicBezTo>
                          <a:pt x="37229" y="113620"/>
                          <a:pt x="36709" y="112413"/>
                          <a:pt x="29956" y="113103"/>
                        </a:cubicBezTo>
                        <a:cubicBezTo>
                          <a:pt x="24242" y="115000"/>
                          <a:pt x="22857" y="118448"/>
                          <a:pt x="16796" y="120000"/>
                        </a:cubicBezTo>
                        <a:cubicBezTo>
                          <a:pt x="13333" y="119137"/>
                          <a:pt x="12987" y="118448"/>
                          <a:pt x="14025" y="115172"/>
                        </a:cubicBezTo>
                        <a:cubicBezTo>
                          <a:pt x="13333" y="111379"/>
                          <a:pt x="12467" y="110172"/>
                          <a:pt x="13333" y="106206"/>
                        </a:cubicBezTo>
                        <a:cubicBezTo>
                          <a:pt x="12640" y="103103"/>
                          <a:pt x="12294" y="101206"/>
                          <a:pt x="10562" y="98620"/>
                        </a:cubicBezTo>
                        <a:cubicBezTo>
                          <a:pt x="10043" y="95000"/>
                          <a:pt x="8831" y="93620"/>
                          <a:pt x="7792" y="90344"/>
                        </a:cubicBezTo>
                        <a:cubicBezTo>
                          <a:pt x="9004" y="86551"/>
                          <a:pt x="10043" y="85517"/>
                          <a:pt x="8484" y="81379"/>
                        </a:cubicBezTo>
                        <a:cubicBezTo>
                          <a:pt x="7965" y="79827"/>
                          <a:pt x="5714" y="77241"/>
                          <a:pt x="5714" y="77241"/>
                        </a:cubicBezTo>
                        <a:cubicBezTo>
                          <a:pt x="7272" y="72758"/>
                          <a:pt x="7272" y="70344"/>
                          <a:pt x="5714" y="65517"/>
                        </a:cubicBezTo>
                        <a:cubicBezTo>
                          <a:pt x="8484" y="63620"/>
                          <a:pt x="8311" y="62413"/>
                          <a:pt x="9177" y="59310"/>
                        </a:cubicBezTo>
                        <a:cubicBezTo>
                          <a:pt x="8138" y="56379"/>
                          <a:pt x="8484" y="53103"/>
                          <a:pt x="5714" y="57241"/>
                        </a:cubicBezTo>
                        <a:cubicBezTo>
                          <a:pt x="6926" y="60862"/>
                          <a:pt x="5021" y="64482"/>
                          <a:pt x="2943" y="67586"/>
                        </a:cubicBezTo>
                        <a:cubicBezTo>
                          <a:pt x="1038" y="62068"/>
                          <a:pt x="1731" y="58620"/>
                          <a:pt x="2251" y="52413"/>
                        </a:cubicBezTo>
                        <a:cubicBezTo>
                          <a:pt x="7619" y="54137"/>
                          <a:pt x="9350" y="49827"/>
                          <a:pt x="14025" y="48275"/>
                        </a:cubicBezTo>
                        <a:cubicBezTo>
                          <a:pt x="16277" y="45000"/>
                          <a:pt x="14718" y="41724"/>
                          <a:pt x="18181" y="39310"/>
                        </a:cubicBezTo>
                        <a:cubicBezTo>
                          <a:pt x="18701" y="37931"/>
                          <a:pt x="19047" y="36551"/>
                          <a:pt x="19567" y="35172"/>
                        </a:cubicBezTo>
                        <a:cubicBezTo>
                          <a:pt x="20086" y="33793"/>
                          <a:pt x="15411" y="33793"/>
                          <a:pt x="15411" y="33793"/>
                        </a:cubicBezTo>
                        <a:cubicBezTo>
                          <a:pt x="14025" y="38103"/>
                          <a:pt x="10043" y="36379"/>
                          <a:pt x="6406" y="35172"/>
                        </a:cubicBezTo>
                        <a:cubicBezTo>
                          <a:pt x="5714" y="35689"/>
                          <a:pt x="5194" y="36724"/>
                          <a:pt x="4329" y="36551"/>
                        </a:cubicBezTo>
                        <a:cubicBezTo>
                          <a:pt x="2770" y="36206"/>
                          <a:pt x="173" y="33793"/>
                          <a:pt x="173" y="33793"/>
                        </a:cubicBezTo>
                        <a:cubicBezTo>
                          <a:pt x="692" y="32068"/>
                          <a:pt x="692" y="30000"/>
                          <a:pt x="1558" y="28275"/>
                        </a:cubicBezTo>
                        <a:cubicBezTo>
                          <a:pt x="2251" y="26724"/>
                          <a:pt x="4329" y="24137"/>
                          <a:pt x="4329" y="24137"/>
                        </a:cubicBezTo>
                        <a:cubicBezTo>
                          <a:pt x="0" y="22758"/>
                          <a:pt x="4329" y="22068"/>
                          <a:pt x="6406" y="21379"/>
                        </a:cubicBezTo>
                        <a:cubicBezTo>
                          <a:pt x="10043" y="22586"/>
                          <a:pt x="12987" y="20000"/>
                          <a:pt x="16796" y="19310"/>
                        </a:cubicBezTo>
                        <a:cubicBezTo>
                          <a:pt x="23376" y="15000"/>
                          <a:pt x="27532" y="21034"/>
                          <a:pt x="34112" y="22758"/>
                        </a:cubicBezTo>
                        <a:cubicBezTo>
                          <a:pt x="35497" y="22241"/>
                          <a:pt x="36883" y="21896"/>
                          <a:pt x="38268" y="21379"/>
                        </a:cubicBezTo>
                        <a:cubicBezTo>
                          <a:pt x="38961" y="21206"/>
                          <a:pt x="39134" y="25344"/>
                          <a:pt x="40346" y="20689"/>
                        </a:cubicBezTo>
                        <a:lnTo>
                          <a:pt x="39653" y="11034"/>
                        </a:lnTo>
                        <a:lnTo>
                          <a:pt x="36190" y="6896"/>
                        </a:lnTo>
                        <a:cubicBezTo>
                          <a:pt x="42077" y="3620"/>
                          <a:pt x="41558" y="3620"/>
                          <a:pt x="45194" y="0"/>
                        </a:cubicBezTo>
                        <a:cubicBezTo>
                          <a:pt x="51428" y="2758"/>
                          <a:pt x="57662" y="5517"/>
                          <a:pt x="63896" y="8275"/>
                        </a:cubicBezTo>
                        <a:cubicBezTo>
                          <a:pt x="64588" y="8620"/>
                          <a:pt x="62510" y="7586"/>
                          <a:pt x="61818" y="7586"/>
                        </a:cubicBezTo>
                        <a:cubicBezTo>
                          <a:pt x="60432" y="7758"/>
                          <a:pt x="57662" y="8965"/>
                          <a:pt x="57662" y="8965"/>
                        </a:cubicBezTo>
                        <a:cubicBezTo>
                          <a:pt x="55757" y="11724"/>
                          <a:pt x="55064" y="12241"/>
                          <a:pt x="56969" y="15172"/>
                        </a:cubicBezTo>
                        <a:cubicBezTo>
                          <a:pt x="53333" y="20517"/>
                          <a:pt x="55930" y="20344"/>
                          <a:pt x="57662" y="25517"/>
                        </a:cubicBezTo>
                        <a:cubicBezTo>
                          <a:pt x="55411" y="27068"/>
                          <a:pt x="54372" y="28793"/>
                          <a:pt x="52121" y="30344"/>
                        </a:cubicBezTo>
                        <a:cubicBezTo>
                          <a:pt x="52987" y="36724"/>
                          <a:pt x="52467" y="36724"/>
                          <a:pt x="58354" y="37931"/>
                        </a:cubicBezTo>
                        <a:cubicBezTo>
                          <a:pt x="61991" y="37241"/>
                          <a:pt x="63722" y="36896"/>
                          <a:pt x="62510" y="33103"/>
                        </a:cubicBezTo>
                        <a:cubicBezTo>
                          <a:pt x="62683" y="30517"/>
                          <a:pt x="62683" y="27931"/>
                          <a:pt x="63203" y="25517"/>
                        </a:cubicBezTo>
                        <a:cubicBezTo>
                          <a:pt x="63376" y="24655"/>
                          <a:pt x="63896" y="22931"/>
                          <a:pt x="64588" y="23448"/>
                        </a:cubicBezTo>
                        <a:cubicBezTo>
                          <a:pt x="65627" y="24137"/>
                          <a:pt x="65108" y="25689"/>
                          <a:pt x="65281" y="26896"/>
                        </a:cubicBezTo>
                        <a:cubicBezTo>
                          <a:pt x="69956" y="25344"/>
                          <a:pt x="70822" y="20000"/>
                          <a:pt x="72207" y="15862"/>
                        </a:cubicBezTo>
                        <a:cubicBezTo>
                          <a:pt x="73073" y="13103"/>
                          <a:pt x="78441" y="12758"/>
                          <a:pt x="80519" y="12413"/>
                        </a:cubicBezTo>
                        <a:cubicBezTo>
                          <a:pt x="81731" y="15862"/>
                          <a:pt x="82597" y="16034"/>
                          <a:pt x="86060" y="15172"/>
                        </a:cubicBezTo>
                        <a:cubicBezTo>
                          <a:pt x="88658" y="13448"/>
                          <a:pt x="89177" y="12758"/>
                          <a:pt x="88138" y="9655"/>
                        </a:cubicBezTo>
                        <a:cubicBezTo>
                          <a:pt x="90562" y="7931"/>
                          <a:pt x="89523" y="7931"/>
                          <a:pt x="91601" y="8965"/>
                        </a:cubicBezTo>
                        <a:lnTo>
                          <a:pt x="120000" y="12413"/>
                        </a:lnTo>
                        <a:lnTo>
                          <a:pt x="93679" y="7931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09" name="Shape 109"/>
                  <p:cNvSpPr/>
                  <p:nvPr/>
                </p:nvSpPr>
                <p:spPr>
                  <a:xfrm>
                    <a:off x="3861" y="247"/>
                    <a:ext cx="591" cy="94"/>
                  </a:xfrm>
                  <a:custGeom>
                    <a:pathLst>
                      <a:path extrusionOk="0" h="120000" w="120000">
                        <a:moveTo>
                          <a:pt x="102341" y="67651"/>
                        </a:moveTo>
                        <a:cubicBezTo>
                          <a:pt x="104790" y="57986"/>
                          <a:pt x="119999" y="11275"/>
                          <a:pt x="106337" y="0"/>
                        </a:cubicBezTo>
                        <a:lnTo>
                          <a:pt x="20494" y="0"/>
                        </a:lnTo>
                        <a:cubicBezTo>
                          <a:pt x="19205" y="9664"/>
                          <a:pt x="20880" y="14496"/>
                          <a:pt x="18431" y="23355"/>
                        </a:cubicBezTo>
                        <a:cubicBezTo>
                          <a:pt x="16756" y="35436"/>
                          <a:pt x="17142" y="31409"/>
                          <a:pt x="14951" y="38657"/>
                        </a:cubicBezTo>
                        <a:cubicBezTo>
                          <a:pt x="13920" y="37046"/>
                          <a:pt x="12889" y="35436"/>
                          <a:pt x="11729" y="33825"/>
                        </a:cubicBezTo>
                        <a:cubicBezTo>
                          <a:pt x="11471" y="33020"/>
                          <a:pt x="10698" y="32214"/>
                          <a:pt x="10698" y="32214"/>
                        </a:cubicBezTo>
                        <a:cubicBezTo>
                          <a:pt x="9795" y="32214"/>
                          <a:pt x="8764" y="31409"/>
                          <a:pt x="7991" y="33825"/>
                        </a:cubicBezTo>
                        <a:cubicBezTo>
                          <a:pt x="6960" y="36241"/>
                          <a:pt x="5929" y="49127"/>
                          <a:pt x="4897" y="53959"/>
                        </a:cubicBezTo>
                        <a:cubicBezTo>
                          <a:pt x="4124" y="57181"/>
                          <a:pt x="3480" y="59597"/>
                          <a:pt x="2835" y="62013"/>
                        </a:cubicBezTo>
                        <a:cubicBezTo>
                          <a:pt x="2062" y="65234"/>
                          <a:pt x="644" y="69261"/>
                          <a:pt x="644" y="69261"/>
                        </a:cubicBezTo>
                        <a:cubicBezTo>
                          <a:pt x="1160" y="76510"/>
                          <a:pt x="902" y="78120"/>
                          <a:pt x="0" y="84563"/>
                        </a:cubicBezTo>
                        <a:cubicBezTo>
                          <a:pt x="2191" y="86174"/>
                          <a:pt x="2835" y="86174"/>
                          <a:pt x="2062" y="96644"/>
                        </a:cubicBezTo>
                        <a:cubicBezTo>
                          <a:pt x="3480" y="98255"/>
                          <a:pt x="6186" y="93422"/>
                          <a:pt x="7604" y="92617"/>
                        </a:cubicBezTo>
                        <a:cubicBezTo>
                          <a:pt x="9151" y="90201"/>
                          <a:pt x="9409" y="94228"/>
                          <a:pt x="10698" y="89395"/>
                        </a:cubicBezTo>
                        <a:cubicBezTo>
                          <a:pt x="11471" y="77315"/>
                          <a:pt x="10698" y="80536"/>
                          <a:pt x="12502" y="77315"/>
                        </a:cubicBezTo>
                        <a:cubicBezTo>
                          <a:pt x="12889" y="75704"/>
                          <a:pt x="13276" y="74899"/>
                          <a:pt x="13533" y="72483"/>
                        </a:cubicBezTo>
                        <a:cubicBezTo>
                          <a:pt x="13662" y="70872"/>
                          <a:pt x="13662" y="68456"/>
                          <a:pt x="13920" y="67651"/>
                        </a:cubicBezTo>
                        <a:cubicBezTo>
                          <a:pt x="14436" y="64429"/>
                          <a:pt x="18045" y="55570"/>
                          <a:pt x="19076" y="53959"/>
                        </a:cubicBezTo>
                        <a:cubicBezTo>
                          <a:pt x="20622" y="41879"/>
                          <a:pt x="19720" y="45100"/>
                          <a:pt x="21525" y="41879"/>
                        </a:cubicBezTo>
                        <a:cubicBezTo>
                          <a:pt x="22943" y="44295"/>
                          <a:pt x="23071" y="49932"/>
                          <a:pt x="24618" y="46711"/>
                        </a:cubicBezTo>
                        <a:cubicBezTo>
                          <a:pt x="25649" y="41879"/>
                          <a:pt x="26552" y="41073"/>
                          <a:pt x="27712" y="37046"/>
                        </a:cubicBezTo>
                        <a:cubicBezTo>
                          <a:pt x="29129" y="46711"/>
                          <a:pt x="27969" y="37046"/>
                          <a:pt x="28743" y="55570"/>
                        </a:cubicBezTo>
                        <a:cubicBezTo>
                          <a:pt x="29129" y="63624"/>
                          <a:pt x="30032" y="68456"/>
                          <a:pt x="30547" y="75704"/>
                        </a:cubicBezTo>
                        <a:cubicBezTo>
                          <a:pt x="29258" y="80536"/>
                          <a:pt x="29516" y="83758"/>
                          <a:pt x="28098" y="86174"/>
                        </a:cubicBezTo>
                        <a:cubicBezTo>
                          <a:pt x="26680" y="96644"/>
                          <a:pt x="26165" y="91006"/>
                          <a:pt x="24232" y="87785"/>
                        </a:cubicBezTo>
                        <a:cubicBezTo>
                          <a:pt x="24618" y="94228"/>
                          <a:pt x="25778" y="102281"/>
                          <a:pt x="27067" y="106308"/>
                        </a:cubicBezTo>
                        <a:cubicBezTo>
                          <a:pt x="28098" y="91812"/>
                          <a:pt x="27196" y="98255"/>
                          <a:pt x="29774" y="91006"/>
                        </a:cubicBezTo>
                        <a:cubicBezTo>
                          <a:pt x="30547" y="89395"/>
                          <a:pt x="31965" y="84563"/>
                          <a:pt x="31965" y="84563"/>
                        </a:cubicBezTo>
                        <a:cubicBezTo>
                          <a:pt x="31965" y="80536"/>
                          <a:pt x="31707" y="75704"/>
                          <a:pt x="32223" y="72483"/>
                        </a:cubicBezTo>
                        <a:cubicBezTo>
                          <a:pt x="32610" y="70872"/>
                          <a:pt x="32738" y="77315"/>
                          <a:pt x="33254" y="77315"/>
                        </a:cubicBezTo>
                        <a:cubicBezTo>
                          <a:pt x="33770" y="78120"/>
                          <a:pt x="34027" y="75704"/>
                          <a:pt x="34285" y="74093"/>
                        </a:cubicBezTo>
                        <a:cubicBezTo>
                          <a:pt x="33770" y="66040"/>
                          <a:pt x="32481" y="62013"/>
                          <a:pt x="31965" y="53959"/>
                        </a:cubicBezTo>
                        <a:cubicBezTo>
                          <a:pt x="32223" y="50738"/>
                          <a:pt x="32867" y="46711"/>
                          <a:pt x="32610" y="43489"/>
                        </a:cubicBezTo>
                        <a:cubicBezTo>
                          <a:pt x="32352" y="40268"/>
                          <a:pt x="31965" y="33825"/>
                          <a:pt x="31965" y="33825"/>
                        </a:cubicBezTo>
                        <a:cubicBezTo>
                          <a:pt x="32996" y="25771"/>
                          <a:pt x="33383" y="28187"/>
                          <a:pt x="34285" y="35436"/>
                        </a:cubicBezTo>
                        <a:cubicBezTo>
                          <a:pt x="34801" y="45100"/>
                          <a:pt x="35574" y="49127"/>
                          <a:pt x="36734" y="57181"/>
                        </a:cubicBezTo>
                        <a:cubicBezTo>
                          <a:pt x="36219" y="65234"/>
                          <a:pt x="37250" y="66040"/>
                          <a:pt x="35703" y="70872"/>
                        </a:cubicBezTo>
                        <a:cubicBezTo>
                          <a:pt x="33770" y="85369"/>
                          <a:pt x="35832" y="66845"/>
                          <a:pt x="35316" y="81342"/>
                        </a:cubicBezTo>
                        <a:cubicBezTo>
                          <a:pt x="35316" y="84563"/>
                          <a:pt x="34543" y="87785"/>
                          <a:pt x="34285" y="91006"/>
                        </a:cubicBezTo>
                        <a:cubicBezTo>
                          <a:pt x="34801" y="98255"/>
                          <a:pt x="34543" y="100671"/>
                          <a:pt x="33641" y="106308"/>
                        </a:cubicBezTo>
                        <a:cubicBezTo>
                          <a:pt x="34543" y="120000"/>
                          <a:pt x="36348" y="107919"/>
                          <a:pt x="38152" y="104697"/>
                        </a:cubicBezTo>
                        <a:cubicBezTo>
                          <a:pt x="38539" y="98255"/>
                          <a:pt x="38023" y="95838"/>
                          <a:pt x="38539" y="89395"/>
                        </a:cubicBezTo>
                        <a:cubicBezTo>
                          <a:pt x="38152" y="84563"/>
                          <a:pt x="37121" y="78120"/>
                          <a:pt x="38539" y="74093"/>
                        </a:cubicBezTo>
                        <a:cubicBezTo>
                          <a:pt x="39054" y="72483"/>
                          <a:pt x="40601" y="70872"/>
                          <a:pt x="40601" y="70872"/>
                        </a:cubicBezTo>
                        <a:cubicBezTo>
                          <a:pt x="42019" y="73288"/>
                          <a:pt x="41890" y="76510"/>
                          <a:pt x="42663" y="82953"/>
                        </a:cubicBezTo>
                        <a:cubicBezTo>
                          <a:pt x="43694" y="67651"/>
                          <a:pt x="42663" y="72483"/>
                          <a:pt x="46530" y="74093"/>
                        </a:cubicBezTo>
                        <a:cubicBezTo>
                          <a:pt x="45757" y="61208"/>
                          <a:pt x="47046" y="61208"/>
                          <a:pt x="49237" y="58791"/>
                        </a:cubicBezTo>
                        <a:cubicBezTo>
                          <a:pt x="49366" y="57181"/>
                          <a:pt x="49881" y="45906"/>
                          <a:pt x="50655" y="43489"/>
                        </a:cubicBezTo>
                        <a:cubicBezTo>
                          <a:pt x="51299" y="41879"/>
                          <a:pt x="52717" y="40268"/>
                          <a:pt x="52717" y="40268"/>
                        </a:cubicBezTo>
                        <a:cubicBezTo>
                          <a:pt x="55424" y="43489"/>
                          <a:pt x="53233" y="46711"/>
                          <a:pt x="55553" y="50738"/>
                        </a:cubicBezTo>
                        <a:cubicBezTo>
                          <a:pt x="55810" y="49127"/>
                          <a:pt x="56068" y="45906"/>
                          <a:pt x="56584" y="45100"/>
                        </a:cubicBezTo>
                        <a:cubicBezTo>
                          <a:pt x="57357" y="44295"/>
                          <a:pt x="58259" y="49127"/>
                          <a:pt x="58904" y="46711"/>
                        </a:cubicBezTo>
                        <a:cubicBezTo>
                          <a:pt x="59419" y="45906"/>
                          <a:pt x="58904" y="41879"/>
                          <a:pt x="58646" y="40268"/>
                        </a:cubicBezTo>
                        <a:cubicBezTo>
                          <a:pt x="58131" y="37852"/>
                          <a:pt x="57228" y="37852"/>
                          <a:pt x="56584" y="37046"/>
                        </a:cubicBezTo>
                        <a:cubicBezTo>
                          <a:pt x="56197" y="36241"/>
                          <a:pt x="55553" y="35436"/>
                          <a:pt x="55553" y="35436"/>
                        </a:cubicBezTo>
                        <a:cubicBezTo>
                          <a:pt x="56713" y="30604"/>
                          <a:pt x="57099" y="28993"/>
                          <a:pt x="58646" y="32214"/>
                        </a:cubicBezTo>
                        <a:cubicBezTo>
                          <a:pt x="59419" y="30604"/>
                          <a:pt x="60193" y="28187"/>
                          <a:pt x="61095" y="28187"/>
                        </a:cubicBezTo>
                        <a:cubicBezTo>
                          <a:pt x="62255" y="28993"/>
                          <a:pt x="65864" y="34630"/>
                          <a:pt x="66895" y="37046"/>
                        </a:cubicBezTo>
                        <a:cubicBezTo>
                          <a:pt x="67926" y="39463"/>
                          <a:pt x="70118" y="43489"/>
                          <a:pt x="70118" y="43489"/>
                        </a:cubicBezTo>
                        <a:cubicBezTo>
                          <a:pt x="70633" y="43489"/>
                          <a:pt x="72180" y="41879"/>
                          <a:pt x="72824" y="40268"/>
                        </a:cubicBezTo>
                        <a:cubicBezTo>
                          <a:pt x="73469" y="37852"/>
                          <a:pt x="74887" y="33825"/>
                          <a:pt x="74887" y="33825"/>
                        </a:cubicBezTo>
                        <a:cubicBezTo>
                          <a:pt x="75402" y="33825"/>
                          <a:pt x="77078" y="35436"/>
                          <a:pt x="77336" y="38657"/>
                        </a:cubicBezTo>
                        <a:cubicBezTo>
                          <a:pt x="77722" y="44295"/>
                          <a:pt x="75918" y="49127"/>
                          <a:pt x="75273" y="50738"/>
                        </a:cubicBezTo>
                        <a:cubicBezTo>
                          <a:pt x="74242" y="55570"/>
                          <a:pt x="73211" y="55570"/>
                          <a:pt x="72824" y="62013"/>
                        </a:cubicBezTo>
                        <a:cubicBezTo>
                          <a:pt x="73211" y="69261"/>
                          <a:pt x="72696" y="74093"/>
                          <a:pt x="73211" y="81342"/>
                        </a:cubicBezTo>
                        <a:cubicBezTo>
                          <a:pt x="73984" y="74899"/>
                          <a:pt x="74371" y="73288"/>
                          <a:pt x="75918" y="75704"/>
                        </a:cubicBezTo>
                        <a:cubicBezTo>
                          <a:pt x="76691" y="86979"/>
                          <a:pt x="77593" y="74899"/>
                          <a:pt x="78754" y="70872"/>
                        </a:cubicBezTo>
                        <a:cubicBezTo>
                          <a:pt x="79011" y="69261"/>
                          <a:pt x="79011" y="66845"/>
                          <a:pt x="79398" y="66040"/>
                        </a:cubicBezTo>
                        <a:cubicBezTo>
                          <a:pt x="79656" y="64429"/>
                          <a:pt x="80171" y="65234"/>
                          <a:pt x="80429" y="64429"/>
                        </a:cubicBezTo>
                        <a:cubicBezTo>
                          <a:pt x="80687" y="62818"/>
                          <a:pt x="80687" y="60402"/>
                          <a:pt x="80816" y="58791"/>
                        </a:cubicBezTo>
                        <a:cubicBezTo>
                          <a:pt x="81460" y="52348"/>
                          <a:pt x="82234" y="50738"/>
                          <a:pt x="83523" y="49127"/>
                        </a:cubicBezTo>
                        <a:cubicBezTo>
                          <a:pt x="85585" y="49932"/>
                          <a:pt x="88163" y="55570"/>
                          <a:pt x="90225" y="55570"/>
                        </a:cubicBezTo>
                        <a:lnTo>
                          <a:pt x="102341" y="6765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3981" y="281"/>
                    <a:ext cx="13" cy="9"/>
                  </a:xfrm>
                  <a:custGeom>
                    <a:pathLst>
                      <a:path extrusionOk="0" h="120000" w="120000">
                        <a:moveTo>
                          <a:pt x="11612" y="112000"/>
                        </a:moveTo>
                        <a:cubicBezTo>
                          <a:pt x="30967" y="32000"/>
                          <a:pt x="46451" y="24000"/>
                          <a:pt x="120000" y="0"/>
                        </a:cubicBezTo>
                        <a:cubicBezTo>
                          <a:pt x="112258" y="20000"/>
                          <a:pt x="96774" y="88000"/>
                          <a:pt x="73548" y="96000"/>
                        </a:cubicBezTo>
                        <a:cubicBezTo>
                          <a:pt x="0" y="120000"/>
                          <a:pt x="11612" y="36000"/>
                          <a:pt x="11612" y="112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11" name="Shape 111"/>
                  <p:cNvSpPr/>
                  <p:nvPr/>
                </p:nvSpPr>
                <p:spPr>
                  <a:xfrm>
                    <a:off x="3965" y="296"/>
                    <a:ext cx="18" cy="11"/>
                  </a:xfrm>
                  <a:custGeom>
                    <a:pathLst>
                      <a:path extrusionOk="0" h="120000" w="120000">
                        <a:moveTo>
                          <a:pt x="16363" y="120000"/>
                        </a:moveTo>
                        <a:cubicBezTo>
                          <a:pt x="0" y="52500"/>
                          <a:pt x="19090" y="37500"/>
                          <a:pt x="60000" y="0"/>
                        </a:cubicBezTo>
                        <a:cubicBezTo>
                          <a:pt x="73636" y="3750"/>
                          <a:pt x="95454" y="0"/>
                          <a:pt x="103636" y="15000"/>
                        </a:cubicBezTo>
                        <a:cubicBezTo>
                          <a:pt x="120000" y="48750"/>
                          <a:pt x="43636" y="120000"/>
                          <a:pt x="16363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12" name="Shape 112"/>
                  <p:cNvSpPr/>
                  <p:nvPr/>
                </p:nvSpPr>
                <p:spPr>
                  <a:xfrm>
                    <a:off x="4027" y="336"/>
                    <a:ext cx="31" cy="5"/>
                  </a:xfrm>
                  <a:custGeom>
                    <a:pathLst>
                      <a:path extrusionOk="0" h="120000" w="120000">
                        <a:moveTo>
                          <a:pt x="58421" y="120000"/>
                        </a:moveTo>
                        <a:cubicBezTo>
                          <a:pt x="39473" y="93333"/>
                          <a:pt x="0" y="66666"/>
                          <a:pt x="39473" y="13333"/>
                        </a:cubicBezTo>
                        <a:cubicBezTo>
                          <a:pt x="120000" y="60000"/>
                          <a:pt x="72631" y="0"/>
                          <a:pt x="58421" y="120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4083" y="335"/>
                    <a:ext cx="18" cy="14"/>
                  </a:xfrm>
                  <a:custGeom>
                    <a:pathLst>
                      <a:path extrusionOk="0" h="120000" w="120000">
                        <a:moveTo>
                          <a:pt x="0" y="57272"/>
                        </a:moveTo>
                        <a:cubicBezTo>
                          <a:pt x="11428" y="46363"/>
                          <a:pt x="20000" y="30000"/>
                          <a:pt x="34285" y="24545"/>
                        </a:cubicBezTo>
                        <a:cubicBezTo>
                          <a:pt x="120000" y="0"/>
                          <a:pt x="65714" y="120000"/>
                          <a:pt x="0" y="5727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3936" y="295"/>
                    <a:ext cx="14" cy="9"/>
                  </a:xfrm>
                  <a:custGeom>
                    <a:pathLst>
                      <a:path extrusionOk="0" h="120000" w="120000">
                        <a:moveTo>
                          <a:pt x="27096" y="88000"/>
                        </a:moveTo>
                        <a:cubicBezTo>
                          <a:pt x="0" y="0"/>
                          <a:pt x="58064" y="24000"/>
                          <a:pt x="120000" y="40000"/>
                        </a:cubicBezTo>
                        <a:cubicBezTo>
                          <a:pt x="54193" y="64000"/>
                          <a:pt x="58064" y="120000"/>
                          <a:pt x="27096" y="8800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</p:grpSp>
          <p:grpSp>
            <p:nvGrpSpPr>
              <p:cNvPr id="115" name="Shape 115"/>
              <p:cNvGrpSpPr/>
              <p:nvPr/>
            </p:nvGrpSpPr>
            <p:grpSpPr>
              <a:xfrm>
                <a:off x="798" y="110"/>
                <a:ext cx="4702" cy="418"/>
                <a:chOff x="798" y="254"/>
                <a:chExt cx="4702" cy="418"/>
              </a:xfrm>
            </p:grpSpPr>
            <p:cxnSp>
              <p:nvCxnSpPr>
                <p:cNvPr id="116" name="Shape 116"/>
                <p:cNvCxnSpPr/>
                <p:nvPr/>
              </p:nvCxnSpPr>
              <p:spPr>
                <a:xfrm>
                  <a:off x="798" y="476"/>
                  <a:ext cx="470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Shape 117"/>
                <p:cNvCxnSpPr/>
                <p:nvPr/>
              </p:nvCxnSpPr>
              <p:spPr>
                <a:xfrm>
                  <a:off x="1026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Shape 118"/>
                <p:cNvCxnSpPr/>
                <p:nvPr/>
              </p:nvCxnSpPr>
              <p:spPr>
                <a:xfrm>
                  <a:off x="1253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Shape 119"/>
                <p:cNvCxnSpPr/>
                <p:nvPr/>
              </p:nvCxnSpPr>
              <p:spPr>
                <a:xfrm>
                  <a:off x="1481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Shape 120"/>
                <p:cNvCxnSpPr/>
                <p:nvPr/>
              </p:nvCxnSpPr>
              <p:spPr>
                <a:xfrm>
                  <a:off x="1710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Shape 121"/>
                <p:cNvCxnSpPr/>
                <p:nvPr/>
              </p:nvCxnSpPr>
              <p:spPr>
                <a:xfrm>
                  <a:off x="1937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Shape 122"/>
                <p:cNvCxnSpPr/>
                <p:nvPr/>
              </p:nvCxnSpPr>
              <p:spPr>
                <a:xfrm>
                  <a:off x="2165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Shape 123"/>
                <p:cNvCxnSpPr/>
                <p:nvPr/>
              </p:nvCxnSpPr>
              <p:spPr>
                <a:xfrm>
                  <a:off x="2394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Shape 124"/>
                <p:cNvCxnSpPr/>
                <p:nvPr/>
              </p:nvCxnSpPr>
              <p:spPr>
                <a:xfrm>
                  <a:off x="2621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Shape 125"/>
                <p:cNvCxnSpPr/>
                <p:nvPr/>
              </p:nvCxnSpPr>
              <p:spPr>
                <a:xfrm>
                  <a:off x="2850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Shape 126"/>
                <p:cNvCxnSpPr/>
                <p:nvPr/>
              </p:nvCxnSpPr>
              <p:spPr>
                <a:xfrm>
                  <a:off x="3078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Shape 127"/>
                <p:cNvCxnSpPr/>
                <p:nvPr/>
              </p:nvCxnSpPr>
              <p:spPr>
                <a:xfrm>
                  <a:off x="3306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Shape 128"/>
                <p:cNvCxnSpPr/>
                <p:nvPr/>
              </p:nvCxnSpPr>
              <p:spPr>
                <a:xfrm>
                  <a:off x="3534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Shape 129"/>
                <p:cNvCxnSpPr/>
                <p:nvPr/>
              </p:nvCxnSpPr>
              <p:spPr>
                <a:xfrm>
                  <a:off x="3761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Shape 130"/>
                <p:cNvCxnSpPr/>
                <p:nvPr/>
              </p:nvCxnSpPr>
              <p:spPr>
                <a:xfrm>
                  <a:off x="3990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Shape 131"/>
                <p:cNvCxnSpPr/>
                <p:nvPr/>
              </p:nvCxnSpPr>
              <p:spPr>
                <a:xfrm>
                  <a:off x="4218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Shape 132"/>
                <p:cNvCxnSpPr/>
                <p:nvPr/>
              </p:nvCxnSpPr>
              <p:spPr>
                <a:xfrm>
                  <a:off x="4445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Shape 133"/>
                <p:cNvCxnSpPr/>
                <p:nvPr/>
              </p:nvCxnSpPr>
              <p:spPr>
                <a:xfrm>
                  <a:off x="4674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Shape 134"/>
                <p:cNvCxnSpPr/>
                <p:nvPr/>
              </p:nvCxnSpPr>
              <p:spPr>
                <a:xfrm>
                  <a:off x="4902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Shape 135"/>
                <p:cNvCxnSpPr/>
                <p:nvPr/>
              </p:nvCxnSpPr>
              <p:spPr>
                <a:xfrm>
                  <a:off x="5129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Shape 136"/>
                <p:cNvCxnSpPr/>
                <p:nvPr/>
              </p:nvCxnSpPr>
              <p:spPr>
                <a:xfrm>
                  <a:off x="5358" y="254"/>
                  <a:ext cx="0" cy="4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7" name="Shape 137"/>
              <p:cNvGrpSpPr/>
              <p:nvPr/>
            </p:nvGrpSpPr>
            <p:grpSpPr>
              <a:xfrm>
                <a:off x="1208" y="109"/>
                <a:ext cx="3693" cy="422"/>
                <a:chOff x="1034" y="245"/>
                <a:chExt cx="3693" cy="422"/>
              </a:xfrm>
            </p:grpSpPr>
            <p:cxnSp>
              <p:nvCxnSpPr>
                <p:cNvPr id="138" name="Shape 138"/>
                <p:cNvCxnSpPr/>
                <p:nvPr/>
              </p:nvCxnSpPr>
              <p:spPr>
                <a:xfrm>
                  <a:off x="2676" y="246"/>
                  <a:ext cx="0" cy="1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Shape 139"/>
                <p:cNvCxnSpPr/>
                <p:nvPr/>
              </p:nvCxnSpPr>
              <p:spPr>
                <a:xfrm>
                  <a:off x="2797" y="467"/>
                  <a:ext cx="7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Shape 140"/>
                <p:cNvCxnSpPr/>
                <p:nvPr/>
              </p:nvCxnSpPr>
              <p:spPr>
                <a:xfrm>
                  <a:off x="2904" y="486"/>
                  <a:ext cx="0" cy="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Shape 141"/>
                <p:cNvCxnSpPr/>
                <p:nvPr/>
              </p:nvCxnSpPr>
              <p:spPr>
                <a:xfrm>
                  <a:off x="3131" y="586"/>
                  <a:ext cx="0" cy="7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Shape 142"/>
                <p:cNvCxnSpPr/>
                <p:nvPr/>
              </p:nvCxnSpPr>
              <p:spPr>
                <a:xfrm>
                  <a:off x="3815" y="357"/>
                  <a:ext cx="0" cy="17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" name="Shape 143"/>
                <p:cNvCxnSpPr/>
                <p:nvPr/>
              </p:nvCxnSpPr>
              <p:spPr>
                <a:xfrm>
                  <a:off x="3722" y="467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Shape 144"/>
                <p:cNvCxnSpPr/>
                <p:nvPr/>
              </p:nvCxnSpPr>
              <p:spPr>
                <a:xfrm>
                  <a:off x="4043" y="372"/>
                  <a:ext cx="0" cy="29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Shape 145"/>
                <p:cNvCxnSpPr/>
                <p:nvPr/>
              </p:nvCxnSpPr>
              <p:spPr>
                <a:xfrm rot="10800000">
                  <a:off x="4045" y="248"/>
                  <a:ext cx="0" cy="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6" name="Shape 146"/>
                <p:cNvCxnSpPr/>
                <p:nvPr/>
              </p:nvCxnSpPr>
              <p:spPr>
                <a:xfrm rot="10800000">
                  <a:off x="4272" y="246"/>
                  <a:ext cx="0" cy="18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7" name="Shape 147"/>
                <p:cNvCxnSpPr/>
                <p:nvPr/>
              </p:nvCxnSpPr>
              <p:spPr>
                <a:xfrm rot="10800000">
                  <a:off x="4422" y="467"/>
                  <a:ext cx="7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" name="Shape 148"/>
                <p:cNvCxnSpPr/>
                <p:nvPr/>
              </p:nvCxnSpPr>
              <p:spPr>
                <a:xfrm rot="10800000">
                  <a:off x="4290" y="467"/>
                  <a:ext cx="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9" name="Shape 149"/>
                <p:cNvCxnSpPr/>
                <p:nvPr/>
              </p:nvCxnSpPr>
              <p:spPr>
                <a:xfrm rot="10800000">
                  <a:off x="4500" y="245"/>
                  <a:ext cx="0" cy="27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" name="Shape 150"/>
                <p:cNvCxnSpPr/>
                <p:nvPr/>
              </p:nvCxnSpPr>
              <p:spPr>
                <a:xfrm>
                  <a:off x="4727" y="605"/>
                  <a:ext cx="0" cy="3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Shape 151"/>
                <p:cNvCxnSpPr/>
                <p:nvPr/>
              </p:nvCxnSpPr>
              <p:spPr>
                <a:xfrm>
                  <a:off x="1992" y="250"/>
                  <a:ext cx="0" cy="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Shape 152"/>
                <p:cNvCxnSpPr/>
                <p:nvPr/>
              </p:nvCxnSpPr>
              <p:spPr>
                <a:xfrm>
                  <a:off x="1763" y="247"/>
                  <a:ext cx="0" cy="33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3" name="Shape 153"/>
                <p:cNvCxnSpPr/>
                <p:nvPr/>
              </p:nvCxnSpPr>
              <p:spPr>
                <a:xfrm rot="10800000">
                  <a:off x="1737" y="467"/>
                  <a:ext cx="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1604" y="467"/>
                  <a:ext cx="5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 rot="10800000">
                  <a:off x="1403" y="467"/>
                  <a:ext cx="8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1034" y="467"/>
                  <a:ext cx="34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306" y="370"/>
                  <a:ext cx="0" cy="29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Shape 158"/>
                <p:cNvCxnSpPr/>
                <p:nvPr/>
              </p:nvCxnSpPr>
              <p:spPr>
                <a:xfrm>
                  <a:off x="1080" y="388"/>
                  <a:ext cx="0" cy="15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Shape 159"/>
                <p:cNvCxnSpPr/>
                <p:nvPr/>
              </p:nvCxnSpPr>
              <p:spPr>
                <a:xfrm rot="10800000">
                  <a:off x="1307" y="245"/>
                  <a:ext cx="0" cy="2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Shape 160"/>
                <p:cNvCxnSpPr/>
                <p:nvPr/>
              </p:nvCxnSpPr>
              <p:spPr>
                <a:xfrm>
                  <a:off x="1535" y="316"/>
                  <a:ext cx="0" cy="9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Shape 161"/>
                <p:cNvCxnSpPr/>
                <p:nvPr/>
              </p:nvCxnSpPr>
              <p:spPr>
                <a:xfrm rot="10800000">
                  <a:off x="1535" y="247"/>
                  <a:ext cx="0" cy="2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Shape 162"/>
                <p:cNvCxnSpPr/>
                <p:nvPr/>
              </p:nvCxnSpPr>
              <p:spPr>
                <a:xfrm>
                  <a:off x="4095" y="467"/>
                  <a:ext cx="7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hlink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pic>
          <p:nvPicPr>
            <p:cNvPr descr="earth" id="163" name="Shape 16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64" y="55"/>
              <a:ext cx="562" cy="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boenker3@tamu.edu" TargetMode="External"/><Relationship Id="rId4" Type="http://schemas.openxmlformats.org/officeDocument/2006/relationships/hyperlink" Target="mailto:marcottematthew@tam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2438400" y="1828800"/>
            <a:ext cx="9245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1" lang="en-US" sz="66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Abroad Map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>
                <a:solidFill>
                  <a:srgbClr val="85200C"/>
                </a:solidFill>
              </a:rPr>
              <a:t>Rev on the Road</a:t>
            </a:r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2438400" y="5029200"/>
            <a:ext cx="9245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By: Natalie Boenker and Matthew Marcotte (Project Leader)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The Challenges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Some locations had only 2 photos, which caused an empty frame to appear at certain locations 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Legend to help students navigate if they have poor geography knowledge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Pop-up window instead of new tab when clicking on the photos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14259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Final Meeting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2073263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We showed our customer our final project and they loved it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They want to integrate it onto their website and will be working on that once we give them all the code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We will be available to help them with it until we graduate 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The Final Map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Geog478-20</a:t>
            </a:r>
            <a:r>
              <a:rPr lang="en-US"/>
              <a:t>.geog.tamu.edu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Providing a manual for them to use to upload new data and locations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241934" y="895825"/>
            <a:ext cx="1036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85200C"/>
                </a:solidFill>
              </a:rPr>
              <a:t>Questions?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700" u="sng">
                <a:solidFill>
                  <a:srgbClr val="85200C"/>
                </a:solidFill>
                <a:hlinkClick r:id="rId3"/>
              </a:rPr>
              <a:t>nboenker3@tamu.edu</a:t>
            </a:r>
            <a:r>
              <a:rPr lang="en-US" sz="2700"/>
              <a:t>- Natalie Boenker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>
              <a:spcBef>
                <a:spcPts val="0"/>
              </a:spcBef>
              <a:buNone/>
            </a:pPr>
            <a:r>
              <a:rPr lang="en-US" sz="2700" u="sng">
                <a:solidFill>
                  <a:srgbClr val="85200C"/>
                </a:solidFill>
                <a:hlinkClick r:id="rId4"/>
              </a:rPr>
              <a:t>marcottematthew@tamu.edu</a:t>
            </a:r>
            <a:r>
              <a:rPr lang="en-US" sz="2700"/>
              <a:t>- Matthew Marcotte (project leader)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1" lang="en-US" sz="44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600"/>
              <a:t>Study Abroad Department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600"/>
              <a:t>Kerri- </a:t>
            </a:r>
            <a:r>
              <a:rPr lang="en-US" sz="2600">
                <a:highlight>
                  <a:srgbClr val="FFFFFF"/>
                </a:highlight>
              </a:rPr>
              <a:t>Administrative Associate II, </a:t>
            </a:r>
            <a:r>
              <a:rPr lang="en-US" sz="2600">
                <a:solidFill>
                  <a:srgbClr val="0563C1"/>
                </a:solidFill>
                <a:highlight>
                  <a:srgbClr val="FFFFFF"/>
                </a:highlight>
              </a:rPr>
              <a:t>kvance@exchange.tamu.edu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600"/>
              <a:t>Chelsea</a:t>
            </a:r>
            <a:r>
              <a:rPr lang="en-US" sz="2600">
                <a:highlight>
                  <a:srgbClr val="FFFFFF"/>
                </a:highlight>
              </a:rPr>
              <a:t>- Graduate Assistant, c</a:t>
            </a:r>
            <a:r>
              <a:rPr lang="en-US" sz="2600">
                <a:solidFill>
                  <a:srgbClr val="0563C1"/>
                </a:solidFill>
                <a:highlight>
                  <a:srgbClr val="FFFFFF"/>
                </a:highlight>
              </a:rPr>
              <a:t>downey@tamu.edu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048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600"/>
              <a:t>Map will be s</a:t>
            </a:r>
            <a:r>
              <a:rPr i="0" lang="en-US" sz="2600" u="none" cap="none" strike="noStrike">
                <a:solidFill>
                  <a:schemeClr val="dk1"/>
                </a:solidFill>
              </a:rPr>
              <a:t>olely used for promotional purposes on their website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048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 sz="2600"/>
              <a:t>In need of a visual representation of their programs on their website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0769"/>
              <a:buFont typeface="Tahoma"/>
              <a:buNone/>
            </a:pPr>
            <a:r>
              <a:t/>
            </a:r>
            <a:endParaRPr i="0" sz="2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rgbClr val="85200C"/>
                </a:solidFill>
              </a:rPr>
              <a:t>Meetings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1st Meeting- Feburary 10th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Ideas for Map and Rev on the Road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2nd Meeting- Feburary 28th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Photos and needed data for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3rd Meeting- April 26th 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Almost final map and received feedback for necessary changes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Deliverables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Discussed what they’d like us to create and what our limits are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Unrealistic animations of reveille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Wanted it to be limited info, but be able to spark interest in students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Easy to alter and add in the future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Can be integrated onto their website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The Reason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Study Abroad already has an interactive map, but is very lame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An interactive story map can encourage and excite students to participate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By spatially sharing </a:t>
            </a:r>
            <a:r>
              <a:rPr lang="en-US"/>
              <a:t>experiences</a:t>
            </a:r>
            <a:r>
              <a:rPr lang="en-US"/>
              <a:t>, we can also help students understand the scope of travel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rgbClr val="85200C"/>
                </a:solidFill>
              </a:rPr>
              <a:t>The Process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Create a Google API map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Obtain data (testimonials/ pictures) from Study Abroad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Create JSON file containing all that data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Function (Java) to pull data and display on the map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Create easy navigation around map for user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Use CSS to style the map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lang="en-US"/>
              <a:t>Deliver code and map to Study Abroad department 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1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578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2.PNG"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7" cy="580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1" lang="en-US" sz="44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914400" y="2147888"/>
            <a:ext cx="5881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Obtained locations with photos from study abroad department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Chose top 3 photos from each location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Lat and Long for each location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a different marker with the country’s flag for each location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Upload to hard drive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JSON file to keep code clean and readable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5911" y="1343745"/>
            <a:ext cx="5204771" cy="52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f01069026">
  <a:themeElements>
    <a:clrScheme name="Office Them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