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75" r:id="rId4"/>
    <p:sldId id="262" r:id="rId5"/>
    <p:sldId id="259" r:id="rId6"/>
    <p:sldId id="265" r:id="rId7"/>
    <p:sldId id="264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60" r:id="rId16"/>
    <p:sldId id="261" r:id="rId17"/>
    <p:sldId id="267" r:id="rId18"/>
    <p:sldId id="27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57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44976-970A-41D4-9453-CC09455DA756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28438A18-5ADA-40B2-9DE7-047B1DE01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874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44976-970A-41D4-9453-CC09455DA756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38A18-5ADA-40B2-9DE7-047B1DE01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721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44976-970A-41D4-9453-CC09455DA756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38A18-5ADA-40B2-9DE7-047B1DE01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975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44976-970A-41D4-9453-CC09455DA756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38A18-5ADA-40B2-9DE7-047B1DE01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414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2B144976-970A-41D4-9453-CC09455DA756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28438A18-5ADA-40B2-9DE7-047B1DE01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33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44976-970A-41D4-9453-CC09455DA756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38A18-5ADA-40B2-9DE7-047B1DE01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342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44976-970A-41D4-9453-CC09455DA756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38A18-5ADA-40B2-9DE7-047B1DE01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971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44976-970A-41D4-9453-CC09455DA756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38A18-5ADA-40B2-9DE7-047B1DE01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092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44976-970A-41D4-9453-CC09455DA756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38A18-5ADA-40B2-9DE7-047B1DE01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010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44976-970A-41D4-9453-CC09455DA756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38A18-5ADA-40B2-9DE7-047B1DE01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355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44976-970A-41D4-9453-CC09455DA756}" type="datetimeFigureOut">
              <a:rPr lang="en-US" smtClean="0"/>
              <a:t>5/2/2017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38A18-5ADA-40B2-9DE7-047B1DE01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949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2B144976-970A-41D4-9453-CC09455DA756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n-lt"/>
              </a:defRPr>
            </a:lvl1pPr>
          </a:lstStyle>
          <a:p>
            <a:fld id="{28438A18-5ADA-40B2-9DE7-047B1DE01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207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mailto:Daniel.Goldberg@tamu.edu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Gates of North</a:t>
            </a:r>
            <a:br>
              <a:rPr lang="en-US" dirty="0"/>
            </a:br>
            <a:r>
              <a:rPr lang="en-US" sz="2000" dirty="0"/>
              <a:t>An Interactive Map of Northgate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Mary Trapp (Team Leader), Clayton Merrill, Kyle </a:t>
            </a:r>
            <a:r>
              <a:rPr lang="en-US" dirty="0" err="1" smtClean="0"/>
              <a:t>Schultze</a:t>
            </a:r>
            <a:r>
              <a:rPr lang="en-US" dirty="0"/>
              <a:t> </a:t>
            </a:r>
            <a:r>
              <a:rPr lang="en-US" dirty="0" smtClean="0"/>
              <a:t>&amp;</a:t>
            </a:r>
            <a:r>
              <a:rPr lang="en-US" dirty="0" smtClean="0"/>
              <a:t> </a:t>
            </a:r>
            <a:r>
              <a:rPr lang="en-US" dirty="0"/>
              <a:t>Nicole </a:t>
            </a:r>
            <a:r>
              <a:rPr lang="en-US" dirty="0" smtClean="0"/>
              <a:t>Newman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426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5713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4494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7538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7425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6355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Visual </a:t>
            </a:r>
            <a:r>
              <a:rPr lang="en-US" sz="2800" dirty="0" smtClean="0"/>
              <a:t>Studio</a:t>
            </a:r>
          </a:p>
          <a:p>
            <a:r>
              <a:rPr lang="en-US" sz="2800" dirty="0" smtClean="0"/>
              <a:t>C#</a:t>
            </a:r>
            <a:endParaRPr lang="en-US" sz="2800" dirty="0"/>
          </a:p>
          <a:p>
            <a:r>
              <a:rPr lang="en-US" sz="2800" dirty="0"/>
              <a:t>Creating a database that stores information on the bars and reviews</a:t>
            </a:r>
          </a:p>
          <a:p>
            <a:r>
              <a:rPr lang="en-US" sz="2800" dirty="0"/>
              <a:t>Verifying conflicting information from websites versus the </a:t>
            </a:r>
            <a:r>
              <a:rPr lang="en-US" sz="2800" dirty="0" smtClean="0"/>
              <a:t>source</a:t>
            </a:r>
          </a:p>
          <a:p>
            <a:r>
              <a:rPr lang="en-US" sz="2800" dirty="0" smtClean="0"/>
              <a:t>Connecting the database to the webpage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951106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Left?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There are still a few style choices to fix</a:t>
            </a:r>
          </a:p>
          <a:p>
            <a:r>
              <a:rPr lang="en-US" sz="2800" dirty="0"/>
              <a:t>Getting a Domain</a:t>
            </a:r>
          </a:p>
          <a:p>
            <a:r>
              <a:rPr lang="en-US" sz="2800" dirty="0"/>
              <a:t>Creating contracts with the bars for </a:t>
            </a:r>
            <a:r>
              <a:rPr lang="en-US" sz="2800" dirty="0" smtClean="0"/>
              <a:t>advertising</a:t>
            </a:r>
          </a:p>
          <a:p>
            <a:r>
              <a:rPr lang="en-US" sz="2800" dirty="0" smtClean="0"/>
              <a:t>Finish linking parts of the database page to the webpage</a:t>
            </a: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92534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Thanks 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5844299" cy="4050792"/>
          </a:xfrm>
        </p:spPr>
        <p:txBody>
          <a:bodyPr/>
          <a:lstStyle/>
          <a:p>
            <a:r>
              <a:rPr lang="en-US" sz="3200" b="1" dirty="0"/>
              <a:t>Dr. Daniel Goldberg </a:t>
            </a:r>
            <a:r>
              <a:rPr lang="en-US" sz="2800" dirty="0"/>
              <a:t>for lending his time and expertise in helping us finish our project</a:t>
            </a:r>
          </a:p>
          <a:p>
            <a:pPr marL="0" indent="0">
              <a:buNone/>
            </a:pPr>
            <a:r>
              <a:rPr lang="en-US" sz="2800" dirty="0"/>
              <a:t>   </a:t>
            </a:r>
            <a:r>
              <a:rPr lang="en-US" sz="2800" dirty="0">
                <a:hlinkClick r:id="rId2"/>
              </a:rPr>
              <a:t>Daniel.Goldberg@tamu.edu</a:t>
            </a:r>
            <a:endParaRPr lang="en-US" sz="28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6145" y="1377267"/>
            <a:ext cx="3491456" cy="4794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1710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681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 motivation for this project is to give college students, who are of age, a way to plan their night out before they start drinking so they can make fiscally responsible and safe decisions.</a:t>
            </a:r>
          </a:p>
        </p:txBody>
      </p:sp>
    </p:spTree>
    <p:extLst>
      <p:ext uri="{BB962C8B-B14F-4D97-AF65-F5344CB8AC3E}">
        <p14:creationId xmlns:p14="http://schemas.microsoft.com/office/powerpoint/2010/main" val="3404923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Customer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College students of age</a:t>
            </a:r>
            <a:endParaRPr lang="en-US" sz="2800" dirty="0"/>
          </a:p>
        </p:txBody>
      </p:sp>
      <p:pic>
        <p:nvPicPr>
          <p:cNvPr id="1026" name="Picture 2" descr="Image result for johnny manziel scooby doo costu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7100" y="788561"/>
            <a:ext cx="4003675" cy="3673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i would like to purchase the alcohol please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850" y="3105150"/>
            <a:ext cx="5666728" cy="3186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9256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Our hope was to create a web map that showed the locations of bars, parking garages, and public restrooms that once clicked on would show daily specials and popular drinks of their respective bars.</a:t>
            </a:r>
          </a:p>
          <a:p>
            <a:r>
              <a:rPr lang="en-US" sz="2800" dirty="0"/>
              <a:t>We decided to pursue this project because it will enable college students who are already burdened with student loans and other costs a means to plan their night out and hopefully save money</a:t>
            </a:r>
          </a:p>
        </p:txBody>
      </p:sp>
    </p:spTree>
    <p:extLst>
      <p:ext uri="{BB962C8B-B14F-4D97-AF65-F5344CB8AC3E}">
        <p14:creationId xmlns:p14="http://schemas.microsoft.com/office/powerpoint/2010/main" val="398009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Create a </a:t>
            </a:r>
            <a:r>
              <a:rPr lang="en-US" sz="2800" dirty="0" err="1"/>
              <a:t>webmap</a:t>
            </a:r>
            <a:r>
              <a:rPr lang="en-US" sz="2800" dirty="0"/>
              <a:t> that shows specials and popular </a:t>
            </a:r>
            <a:r>
              <a:rPr lang="en-US" sz="2800" dirty="0" smtClean="0"/>
              <a:t>drinks of bars on </a:t>
            </a:r>
            <a:r>
              <a:rPr lang="en-US" sz="2800" dirty="0" err="1" smtClean="0"/>
              <a:t>Nort</a:t>
            </a:r>
            <a:r>
              <a:rPr lang="en-US" sz="2800" dirty="0" err="1" smtClean="0"/>
              <a:t>gate</a:t>
            </a:r>
            <a:r>
              <a:rPr lang="en-US" sz="2800" dirty="0" smtClean="0"/>
              <a:t> </a:t>
            </a:r>
            <a:r>
              <a:rPr lang="en-US" sz="2800" dirty="0" smtClean="0"/>
              <a:t> </a:t>
            </a:r>
            <a:endParaRPr lang="en-US" sz="2800" dirty="0"/>
          </a:p>
          <a:p>
            <a:r>
              <a:rPr lang="en-US" sz="2800" dirty="0" smtClean="0"/>
              <a:t>Create </a:t>
            </a:r>
            <a:r>
              <a:rPr lang="en-US" sz="2800" dirty="0"/>
              <a:t>a way for users to leave reviews of each specific </a:t>
            </a:r>
            <a:r>
              <a:rPr lang="en-US" sz="2800" dirty="0" smtClean="0"/>
              <a:t>bar</a:t>
            </a:r>
          </a:p>
          <a:p>
            <a:r>
              <a:rPr lang="en-US" sz="2800" dirty="0" smtClean="0"/>
              <a:t>Create an admin page and database to store specific information for individual bars to make upkeep easier</a:t>
            </a:r>
            <a:endParaRPr lang="en-US" sz="2800" dirty="0"/>
          </a:p>
          <a:p>
            <a:r>
              <a:rPr lang="en-US" sz="2800" dirty="0" smtClean="0"/>
              <a:t>Publish the </a:t>
            </a:r>
            <a:r>
              <a:rPr lang="en-US" sz="2800" dirty="0" err="1" smtClean="0"/>
              <a:t>webstite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00160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U</a:t>
            </a:r>
            <a:r>
              <a:rPr lang="en-US" sz="2800" dirty="0" smtClean="0"/>
              <a:t>nderstand </a:t>
            </a:r>
            <a:r>
              <a:rPr lang="en-US" sz="2800" dirty="0"/>
              <a:t>how </a:t>
            </a:r>
            <a:r>
              <a:rPr lang="en-US" sz="2800" dirty="0" smtClean="0"/>
              <a:t>to use Google’s API</a:t>
            </a:r>
            <a:endParaRPr lang="en-US" sz="2800" dirty="0"/>
          </a:p>
          <a:p>
            <a:r>
              <a:rPr lang="en-US" sz="2800" dirty="0" smtClean="0"/>
              <a:t>Find the best way to display bar data upon clicking on an icon</a:t>
            </a:r>
            <a:endParaRPr lang="en-US" sz="2800" dirty="0"/>
          </a:p>
          <a:p>
            <a:r>
              <a:rPr lang="en-US" sz="2800" dirty="0" smtClean="0"/>
              <a:t>Get </a:t>
            </a:r>
            <a:r>
              <a:rPr lang="en-US" sz="2800" dirty="0"/>
              <a:t>in contact with all of the bars on Northgate to retrieve their specials and most popular </a:t>
            </a:r>
            <a:r>
              <a:rPr lang="en-US" sz="2800" dirty="0" smtClean="0"/>
              <a:t>drinks</a:t>
            </a:r>
          </a:p>
          <a:p>
            <a:r>
              <a:rPr lang="en-US" sz="2800" dirty="0" smtClean="0"/>
              <a:t>Make </a:t>
            </a:r>
            <a:r>
              <a:rPr lang="en-US" sz="2800" dirty="0" smtClean="0"/>
              <a:t>a </a:t>
            </a:r>
            <a:r>
              <a:rPr lang="en-US" sz="2800" dirty="0"/>
              <a:t>login page </a:t>
            </a:r>
            <a:r>
              <a:rPr lang="en-US" sz="2800" dirty="0" smtClean="0"/>
              <a:t>and comment section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30408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-258318"/>
            <a:ext cx="10058400" cy="1609344"/>
          </a:xfrm>
        </p:spPr>
        <p:txBody>
          <a:bodyPr/>
          <a:lstStyle/>
          <a:p>
            <a:r>
              <a:rPr lang="en-US" dirty="0"/>
              <a:t>Deliverables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342900" y="876300"/>
            <a:ext cx="10994898" cy="588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763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71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5964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Wood Type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C6AE0645-98FF-411B-B0E9-59ABD78A0CC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184</TotalTime>
  <Words>311</Words>
  <Application>Microsoft Office PowerPoint</Application>
  <PresentationFormat>Widescreen</PresentationFormat>
  <Paragraphs>36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Georgia</vt:lpstr>
      <vt:lpstr>Trebuchet MS</vt:lpstr>
      <vt:lpstr>Wingdings</vt:lpstr>
      <vt:lpstr>Wood Type</vt:lpstr>
      <vt:lpstr>The Gates of North An Interactive Map of Northgate</vt:lpstr>
      <vt:lpstr>Our Motivation</vt:lpstr>
      <vt:lpstr>Our Customer </vt:lpstr>
      <vt:lpstr>Overview</vt:lpstr>
      <vt:lpstr>Goals</vt:lpstr>
      <vt:lpstr>Tasks</vt:lpstr>
      <vt:lpstr>Deliverables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Challenges </vt:lpstr>
      <vt:lpstr>What’s Left?</vt:lpstr>
      <vt:lpstr>Special Thanks to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Gates of North</dc:title>
  <dc:creator>Liz Trapp</dc:creator>
  <cp:lastModifiedBy>Liz Trapp</cp:lastModifiedBy>
  <cp:revision>11</cp:revision>
  <dcterms:created xsi:type="dcterms:W3CDTF">2017-05-01T17:44:54Z</dcterms:created>
  <dcterms:modified xsi:type="dcterms:W3CDTF">2017-05-02T16:01:39Z</dcterms:modified>
</cp:coreProperties>
</file>