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Currently displaying fake data until we can replace it with the real data from the multiple outputs of the geocoder.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D8C8C"/>
              </a:buClr>
              <a:buFont typeface="Arial"/>
              <a:buNone/>
              <a:defRPr b="0" i="0" sz="3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D8C8C"/>
              </a:buClr>
              <a:buFont typeface="Arial"/>
              <a:buNone/>
              <a:defRPr b="0" i="0" sz="28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D8C8C"/>
              </a:buClr>
              <a:buFont typeface="Arial"/>
              <a:buNone/>
              <a:defRPr b="0" i="0" sz="2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D8C8C"/>
              </a:buClr>
              <a:buFont typeface="Arial"/>
              <a:buNone/>
              <a:defRPr b="0" i="0" sz="18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D8C8C"/>
              </a:buClr>
              <a:buFont typeface="Arial"/>
              <a:buNone/>
              <a:defRPr b="0" i="0" sz="16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40386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8200" y="1200150"/>
            <a:ext cx="40386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631156"/>
            <a:ext cx="40401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5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5" y="1631156"/>
            <a:ext cx="40419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204787"/>
            <a:ext cx="5111700" cy="42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076325"/>
            <a:ext cx="30084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200150"/>
            <a:ext cx="8229600" cy="3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huseman@tamu.edu" TargetMode="External"/><Relationship Id="rId4" Type="http://schemas.openxmlformats.org/officeDocument/2006/relationships/hyperlink" Target="mailto:paul.barth@tam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500"/>
              <a:t>Geocoding Visualization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Authors: Daniel Huseman, Paul Barth,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Kevin Eblimit, Kendall Hartman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861658"/>
            <a:ext cx="8229600" cy="322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To visualize the accuracy of geocoded outputs based on an input address.</a:t>
            </a:r>
          </a:p>
        </p:txBody>
      </p:sp>
      <p:pic>
        <p:nvPicPr>
          <p:cNvPr descr="geocodingservicepage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074" y="2056300"/>
            <a:ext cx="4835850" cy="274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Many potential outputs, which is correct?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550" y="2316145"/>
            <a:ext cx="4232249" cy="1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25" y="1306800"/>
            <a:ext cx="4679325" cy="27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Geocode Accuracy by </a:t>
            </a:r>
            <a:r>
              <a:rPr lang="en" sz="3600"/>
              <a:t>Match Score</a:t>
            </a:r>
          </a:p>
        </p:txBody>
      </p:sp>
      <p:pic>
        <p:nvPicPr>
          <p:cNvPr descr="heatmap_example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310" y="910974"/>
            <a:ext cx="6305379" cy="384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971550"/>
            <a:ext cx="8229600" cy="322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We experimented with additional visualizations of the data, such as from plot.ly and a 3D Contour visualization from JS Fiddle but had little successful progress in getting them to work.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16801" l="12319" r="18586" t="21765"/>
          <a:stretch/>
        </p:blipFill>
        <p:spPr>
          <a:xfrm>
            <a:off x="4317575" y="2871000"/>
            <a:ext cx="1884524" cy="18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b="44804" l="42351" r="40241" t="25623"/>
          <a:stretch/>
        </p:blipFill>
        <p:spPr>
          <a:xfrm>
            <a:off x="1016283" y="2871000"/>
            <a:ext cx="1504116" cy="18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 b="24618" l="28212" r="19502" t="5937"/>
          <a:stretch/>
        </p:blipFill>
        <p:spPr>
          <a:xfrm>
            <a:off x="2617275" y="2871000"/>
            <a:ext cx="1603416" cy="188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6">
            <a:alphaModFix/>
          </a:blip>
          <a:srcRect b="13784" l="29457" r="27176" t="5178"/>
          <a:stretch/>
        </p:blipFill>
        <p:spPr>
          <a:xfrm>
            <a:off x="6298975" y="2870999"/>
            <a:ext cx="1466870" cy="188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Technological Readiness Level 6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306425"/>
            <a:ext cx="6259200" cy="322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600"/>
              <a:t>We are able to demonstrate its functionality using fake data.</a:t>
            </a:r>
          </a:p>
          <a:p>
            <a:pPr indent="-39370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600"/>
              <a:t>Once real data is implemented, the project will be at TRL 8, and ready to be published.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952" y="1206924"/>
            <a:ext cx="1902422" cy="32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22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000"/>
              <a:t>Get geocoder to display all outputs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000"/>
              <a:t>Implement on main Texas A&amp;M Geocoding Services website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000"/>
              <a:t>Increase functionality and aesthetics of graphical user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25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" sz="2400"/>
              <a:t>Daniel Huseman, </a:t>
            </a:r>
            <a:r>
              <a:rPr lang="en" sz="2400" u="sng">
                <a:solidFill>
                  <a:srgbClr val="0000FF"/>
                </a:solidFill>
                <a:hlinkClick r:id="rId3"/>
              </a:rPr>
              <a:t>huseman@tamu.edu</a:t>
            </a:r>
            <a:r>
              <a:rPr lang="en" sz="2400"/>
              <a:t>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" sz="2400"/>
              <a:t>Paul J. Barth, </a:t>
            </a:r>
            <a:r>
              <a:rPr lang="en" sz="2400" u="sng">
                <a:solidFill>
                  <a:srgbClr val="0000FF"/>
                </a:solidFill>
                <a:hlinkClick r:id="rId4"/>
              </a:rPr>
              <a:t>paul.barth@tamu.edu</a:t>
            </a:r>
            <a:r>
              <a:rPr lang="en" sz="2400"/>
              <a:t>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" sz="2400"/>
              <a:t>Kevin Eblimit, </a:t>
            </a:r>
            <a:r>
              <a:rPr lang="en" sz="2400" u="sng">
                <a:solidFill>
                  <a:srgbClr val="0000FF"/>
                </a:solidFill>
              </a:rPr>
              <a:t>kabuduaini@tamu.edu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" sz="2400"/>
              <a:t>Kendall Hartman, </a:t>
            </a:r>
            <a:r>
              <a:rPr lang="en" sz="2400" u="sng">
                <a:solidFill>
                  <a:srgbClr val="0000FF"/>
                </a:solidFill>
              </a:rPr>
              <a:t>kenhartman04@tamu.edu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81550" y="3650350"/>
            <a:ext cx="87468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0">
                <a:solidFill>
                  <a:srgbClr val="FFFFFF"/>
                </a:solidFill>
              </a:rPr>
              <a:t>@GIS_Memes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AMU Palette">
      <a:dk1>
        <a:srgbClr val="332C2C"/>
      </a:dk1>
      <a:lt1>
        <a:srgbClr val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