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displaying fake data until we can replace it with the real data from the multiple outputs of the geocoder.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D8C8C"/>
              </a:buClr>
              <a:buFont typeface="Arial"/>
              <a:buNone/>
              <a:defRPr sz="3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D8C8C"/>
              </a:buClr>
              <a:buFont typeface="Arial"/>
              <a:buNone/>
              <a:defRPr sz="28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D8C8C"/>
              </a:buClr>
              <a:buFont typeface="Arial"/>
              <a:buNone/>
              <a:defRPr sz="2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D8C8C"/>
              </a:buClr>
              <a:buFont typeface="Arial"/>
              <a:buNone/>
              <a:defRPr sz="20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D8C8C"/>
              </a:buClr>
              <a:buFont typeface="Arial"/>
              <a:buNone/>
              <a:defRPr sz="18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D8C8C"/>
              </a:buClr>
              <a:buFont typeface="Arial"/>
              <a:buNone/>
              <a:defRPr sz="16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D8C8C"/>
              </a:buClr>
              <a:buFont typeface="Arial"/>
              <a:buNone/>
              <a:defRPr sz="1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D8C8C"/>
              </a:buClr>
              <a:buFont typeface="Arial"/>
              <a:buNone/>
              <a:defRPr sz="1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D8C8C"/>
              </a:buClr>
              <a:buFont typeface="Arial"/>
              <a:buNone/>
              <a:defRPr sz="1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D8C8C"/>
              </a:buClr>
              <a:buFont typeface="Arial"/>
              <a:buNone/>
              <a:defRPr sz="1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D8C8C"/>
              </a:buClr>
              <a:buFont typeface="Arial"/>
              <a:buNone/>
              <a:defRPr sz="1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D8C8C"/>
              </a:buClr>
              <a:buFont typeface="Arial"/>
              <a:buNone/>
              <a:defRPr sz="14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2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2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7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7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2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3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4927409"/>
            <a:ext cx="2895600" cy="1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4927409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useman@tamu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ul.barth@tam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500"/>
              <a:t>Geocoding Visualization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Authors: Daniel Huseman, Paul Barth,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Kevin Eblimit, Kendall Hartman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861658"/>
            <a:ext cx="8229600" cy="322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To visualize the accuracy of geocoded outputs based on an input address.</a:t>
            </a:r>
          </a:p>
        </p:txBody>
      </p:sp>
      <p:pic>
        <p:nvPicPr>
          <p:cNvPr id="81" name="Shape 81" descr="geocodingservice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074" y="2056300"/>
            <a:ext cx="4835850" cy="27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Many potential outputs, which is correct?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50" y="2316145"/>
            <a:ext cx="4232249" cy="1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25" y="1306800"/>
            <a:ext cx="4679325" cy="2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Geocode Accuracy by Match Score</a:t>
            </a:r>
          </a:p>
        </p:txBody>
      </p:sp>
      <p:pic>
        <p:nvPicPr>
          <p:cNvPr id="94" name="Shape 94" descr="heatmap_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10" y="910974"/>
            <a:ext cx="6305379" cy="38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22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We experimented with additional visualizations of the data, such as from plot.ly and a 3D Contour visualization from JS Fiddle but had little successful progress in getting them to work.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l="12319" t="21765" r="18586" b="16801"/>
          <a:stretch/>
        </p:blipFill>
        <p:spPr>
          <a:xfrm>
            <a:off x="4317575" y="2871000"/>
            <a:ext cx="1884524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l="42351" t="25623" r="40241" b="44804"/>
          <a:stretch/>
        </p:blipFill>
        <p:spPr>
          <a:xfrm>
            <a:off x="1016283" y="2871000"/>
            <a:ext cx="1504116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l="28212" t="5937" r="19502" b="24618"/>
          <a:stretch/>
        </p:blipFill>
        <p:spPr>
          <a:xfrm>
            <a:off x="2617275" y="2871000"/>
            <a:ext cx="1603416" cy="188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l="29457" t="5178" r="27176" b="13784"/>
          <a:stretch/>
        </p:blipFill>
        <p:spPr>
          <a:xfrm>
            <a:off x="6298975" y="2870999"/>
            <a:ext cx="1466870" cy="18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Technological Readiness Level 6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306425"/>
            <a:ext cx="6259200" cy="322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600"/>
              <a:t>We are able to demonstrate its functionality using fake data.</a:t>
            </a:r>
          </a:p>
          <a:p>
            <a:pPr marL="457200" lvl="0" indent="-3937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600"/>
              <a:t>Once real data is implemented, the project will be at TRL 8, and ready to be published.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952" y="1206924"/>
            <a:ext cx="1902422" cy="32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2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Get geocoder to display all outputs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Implement on main Texas A&amp;M Geocoding Services website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000"/>
              <a:t>Increase functionality and aesthetics of graphical user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55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Daniel Huseman, 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huseman@tamu.edu</a:t>
            </a:r>
            <a:r>
              <a:rPr lang="en" sz="2400"/>
              <a:t>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Paul J. Barth, </a:t>
            </a:r>
            <a:r>
              <a:rPr lang="en" sz="2400" u="sng">
                <a:solidFill>
                  <a:srgbClr val="0000FF"/>
                </a:solidFill>
                <a:hlinkClick r:id="rId4"/>
              </a:rPr>
              <a:t>paul.barth@tamu.edu</a:t>
            </a:r>
            <a:r>
              <a:rPr lang="en" sz="2400"/>
              <a:t>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Kevin Eblimit, </a:t>
            </a:r>
            <a:r>
              <a:rPr lang="en" sz="2400" u="sng">
                <a:solidFill>
                  <a:srgbClr val="0000FF"/>
                </a:solidFill>
              </a:rPr>
              <a:t>kabuduaini@tamu.edu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 sz="2400"/>
              <a:t>Kendall Hartman, </a:t>
            </a:r>
            <a:r>
              <a:rPr lang="en" sz="2400" u="sng">
                <a:solidFill>
                  <a:srgbClr val="0000FF"/>
                </a:solidFill>
              </a:rPr>
              <a:t>kenhartman04@tamu.edu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81550" y="3650350"/>
            <a:ext cx="8746800" cy="13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>
                <a:solidFill>
                  <a:srgbClr val="FFFFFF"/>
                </a:solidFill>
              </a:rPr>
              <a:t>@GIS_Memes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Geocoding Visualization</vt:lpstr>
      <vt:lpstr>Purpose</vt:lpstr>
      <vt:lpstr>Many potential outputs, which is correct?</vt:lpstr>
      <vt:lpstr>Geocode Accuracy by Match Score</vt:lpstr>
      <vt:lpstr>Challenges</vt:lpstr>
      <vt:lpstr>Technological Readiness Level 6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Geocoding Visualization</dc:title>
  <dc:creator>Eblimit, Kevin Kamran</dc:creator>
  <cp:lastModifiedBy>Eblimit, Kevin Kamran</cp:lastModifiedBy>
  <cp:revision>1</cp:revision>
  <dcterms:modified xsi:type="dcterms:W3CDTF">2017-05-01T16:51:55Z</dcterms:modified>
</cp:coreProperties>
</file>