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D8C8C"/>
              </a:buClr>
              <a:buFont typeface="Arial"/>
              <a:buNone/>
              <a:defRPr b="0" i="0" sz="3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D8C8C"/>
              </a:buClr>
              <a:buFont typeface="Arial"/>
              <a:buNone/>
              <a:defRPr b="0" i="0" sz="2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D8C8C"/>
              </a:buClr>
              <a:buFont typeface="Arial"/>
              <a:buNone/>
              <a:defRPr b="0" i="0" sz="2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D8C8C"/>
              </a:buClr>
              <a:buFont typeface="Arial"/>
              <a:buNone/>
              <a:defRPr b="0" i="0" sz="1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D8C8C"/>
              </a:buClr>
              <a:buFont typeface="Arial"/>
              <a:buNone/>
              <a:defRPr b="0" i="0" sz="16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7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4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50" cy="56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313" cy="4466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Leather.jp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ther_Cover.jpg"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University Galleries Sculpture  WebMap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85800" y="3857148"/>
            <a:ext cx="7772400" cy="53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Team: Erik Martinez Luna</a:t>
            </a:r>
            <a:r>
              <a:rPr lang="en-US" sz="2000">
                <a:solidFill>
                  <a:schemeClr val="lt1"/>
                </a:solidFill>
              </a:rPr>
              <a:t>, Jose Silva, Kate Merlock, Binsheng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Outline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Create a web map that contains art </a:t>
            </a:r>
            <a:r>
              <a:rPr lang="en-US"/>
              <a:t>sculptures locations</a:t>
            </a:r>
            <a:r>
              <a:rPr lang="en-US"/>
              <a:t> on campus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Customer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Jayne Hattaway, University Art Galleries, Communication Specialist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Deliverable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Web page code will be the delivered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Web map contains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Points with info windows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Descriptions of all art statues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Customer will learn to manipulate code for project </a:t>
            </a:r>
            <a:r>
              <a:rPr lang="en-US"/>
              <a:t>sustainability</a:t>
            </a:r>
            <a:r>
              <a:rPr lang="en-US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Establishment and Development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Collect </a:t>
            </a:r>
            <a:r>
              <a:rPr lang="en-US"/>
              <a:t>sculpture</a:t>
            </a:r>
            <a:r>
              <a:rPr lang="en-US"/>
              <a:t> locations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Google Maps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Automate creation of markers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Automate creation and </a:t>
            </a:r>
            <a:r>
              <a:rPr lang="en-US"/>
              <a:t>populate</a:t>
            </a:r>
            <a:r>
              <a:rPr lang="en-US"/>
              <a:t> infowindows with </a:t>
            </a:r>
            <a:r>
              <a:rPr lang="en-US"/>
              <a:t>sculpture</a:t>
            </a:r>
            <a:r>
              <a:rPr lang="en-US"/>
              <a:t> information and picture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Drop down menu 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Show list of sculptures and pan to selected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Final Product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62" y="1586098"/>
            <a:ext cx="6969476" cy="4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1231638"/>
            <a:ext cx="7678148" cy="439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ctrTitle"/>
          </p:nvPr>
        </p:nvSpPr>
        <p:spPr>
          <a:xfrm>
            <a:off x="1987830" y="585304"/>
            <a:ext cx="5157305" cy="2996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Questions?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erik.martinez.luna@tamu.edu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87828" y="3683848"/>
            <a:ext cx="5157306" cy="53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