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0" r:id="rId4"/>
    <p:sldId id="294" r:id="rId5"/>
    <p:sldId id="262" r:id="rId6"/>
    <p:sldId id="277" r:id="rId7"/>
    <p:sldId id="274" r:id="rId8"/>
    <p:sldId id="278" r:id="rId9"/>
    <p:sldId id="279" r:id="rId10"/>
    <p:sldId id="280" r:id="rId11"/>
    <p:sldId id="290" r:id="rId12"/>
    <p:sldId id="292" r:id="rId13"/>
    <p:sldId id="281" r:id="rId14"/>
    <p:sldId id="282" r:id="rId15"/>
    <p:sldId id="284" r:id="rId16"/>
    <p:sldId id="285" r:id="rId17"/>
    <p:sldId id="293" r:id="rId18"/>
    <p:sldId id="287" r:id="rId19"/>
    <p:sldId id="288" r:id="rId20"/>
    <p:sldId id="295" r:id="rId21"/>
    <p:sldId id="272" r:id="rId22"/>
    <p:sldId id="25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ABFAB2-BDFA-4405-A5DF-0FD0873D2CAE}" v="1" dt="2023-05-06T02:13:56.058"/>
    <p1510:client id="{2F2BA383-6387-406E-95E1-17F4937BDBF7}" v="78" dt="2023-05-05T21:13:37.779"/>
    <p1510:client id="{5F32FE3B-048F-4B92-BC24-3D3553595BA1}" v="436" dt="2023-05-05T23:47:03.684"/>
    <p1510:client id="{9AE97397-4371-EC3E-BCF0-77408E710D82}" v="1123" dt="2023-05-06T01:34:31.101"/>
    <p1510:client id="{D6D42BCA-8236-4F3E-95FB-6471CADC1F37}" v="1847" dt="2023-05-06T01:43:00.5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110931-49C2-46DF-8E7D-9B3C1F17A7F5}" type="doc">
      <dgm:prSet loTypeId="urn:microsoft.com/office/officeart/2018/2/layout/IconLabelList" loCatId="icon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11333DB9-6F43-4648-A829-01F8A935D7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Abadi" panose="020B0604020104020204" pitchFamily="34" charset="0"/>
            </a:rPr>
            <a:t>Introduction to Code Judge</a:t>
          </a:r>
        </a:p>
      </dgm:t>
    </dgm:pt>
    <dgm:pt modelId="{0455D8D2-CC22-4984-805B-FEB67AA07CD6}" type="parTrans" cxnId="{444385A4-5800-4EC6-A8D2-D70DCC8F8458}">
      <dgm:prSet/>
      <dgm:spPr/>
      <dgm:t>
        <a:bodyPr/>
        <a:lstStyle/>
        <a:p>
          <a:endParaRPr lang="en-US"/>
        </a:p>
      </dgm:t>
    </dgm:pt>
    <dgm:pt modelId="{CC1A4AEA-01EC-46EA-BE05-16985935BB81}" type="sibTrans" cxnId="{444385A4-5800-4EC6-A8D2-D70DCC8F8458}">
      <dgm:prSet/>
      <dgm:spPr/>
      <dgm:t>
        <a:bodyPr/>
        <a:lstStyle/>
        <a:p>
          <a:endParaRPr lang="en-US"/>
        </a:p>
      </dgm:t>
    </dgm:pt>
    <dgm:pt modelId="{AE16C50F-B221-4C5B-B086-1E7BDF6CDD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Abadi" panose="020B0604020104020204" pitchFamily="34" charset="0"/>
            </a:rPr>
            <a:t>Requirements</a:t>
          </a:r>
        </a:p>
      </dgm:t>
    </dgm:pt>
    <dgm:pt modelId="{90D4D263-5B48-4D93-8BCC-47001706E0E1}" type="parTrans" cxnId="{05B4C970-BF2E-4B5B-B83B-3780CB8F1673}">
      <dgm:prSet/>
      <dgm:spPr/>
      <dgm:t>
        <a:bodyPr/>
        <a:lstStyle/>
        <a:p>
          <a:endParaRPr lang="en-US"/>
        </a:p>
      </dgm:t>
    </dgm:pt>
    <dgm:pt modelId="{13E8C3F1-0DC7-43B6-91BE-D433F54BD996}" type="sibTrans" cxnId="{05B4C970-BF2E-4B5B-B83B-3780CB8F1673}">
      <dgm:prSet/>
      <dgm:spPr/>
      <dgm:t>
        <a:bodyPr/>
        <a:lstStyle/>
        <a:p>
          <a:endParaRPr lang="en-US"/>
        </a:p>
      </dgm:t>
    </dgm:pt>
    <dgm:pt modelId="{DABABB7B-F0FE-4C11-B3C5-026FCA0C5D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Abadi" panose="020B0604020104020204" pitchFamily="34" charset="0"/>
            </a:rPr>
            <a:t>Updated Database and Schema</a:t>
          </a:r>
        </a:p>
      </dgm:t>
    </dgm:pt>
    <dgm:pt modelId="{F9D320FD-0BA9-4CCF-81B0-64D82E43C606}" type="parTrans" cxnId="{B208E37E-A37E-45A5-827D-99B011B45E77}">
      <dgm:prSet/>
      <dgm:spPr/>
      <dgm:t>
        <a:bodyPr/>
        <a:lstStyle/>
        <a:p>
          <a:endParaRPr lang="en-US"/>
        </a:p>
      </dgm:t>
    </dgm:pt>
    <dgm:pt modelId="{17E0D702-92D4-4E1D-B9A3-57CC57F1FC08}" type="sibTrans" cxnId="{B208E37E-A37E-45A5-827D-99B011B45E77}">
      <dgm:prSet/>
      <dgm:spPr/>
      <dgm:t>
        <a:bodyPr/>
        <a:lstStyle/>
        <a:p>
          <a:endParaRPr lang="en-US"/>
        </a:p>
      </dgm:t>
    </dgm:pt>
    <dgm:pt modelId="{29AD91FF-7523-43D7-9112-E39C2EC6CA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Abadi" panose="020B0604020104020204" pitchFamily="34" charset="0"/>
            </a:rPr>
            <a:t>Features &amp; their implementations</a:t>
          </a:r>
        </a:p>
      </dgm:t>
    </dgm:pt>
    <dgm:pt modelId="{D94A9443-6A9B-4041-B6F2-4F8AF113741B}" type="parTrans" cxnId="{E57F32D1-80F0-4FFB-84C3-6F35460499F1}">
      <dgm:prSet/>
      <dgm:spPr/>
      <dgm:t>
        <a:bodyPr/>
        <a:lstStyle/>
        <a:p>
          <a:endParaRPr lang="en-US"/>
        </a:p>
      </dgm:t>
    </dgm:pt>
    <dgm:pt modelId="{3B3345CA-6D88-471F-982D-3216107D804A}" type="sibTrans" cxnId="{E57F32D1-80F0-4FFB-84C3-6F35460499F1}">
      <dgm:prSet/>
      <dgm:spPr/>
      <dgm:t>
        <a:bodyPr/>
        <a:lstStyle/>
        <a:p>
          <a:endParaRPr lang="en-US"/>
        </a:p>
      </dgm:t>
    </dgm:pt>
    <dgm:pt modelId="{77C008DF-A980-4790-9B6B-5E41F0F445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Abadi" panose="020B0604020104020204" pitchFamily="34" charset="0"/>
            </a:rPr>
            <a:t>Final product</a:t>
          </a:r>
        </a:p>
      </dgm:t>
    </dgm:pt>
    <dgm:pt modelId="{B44E7C2B-83FD-44C7-9E95-5627F2F5B24A}" type="parTrans" cxnId="{84BA41EB-C5F8-48C7-B477-36B1BB0A51C0}">
      <dgm:prSet/>
      <dgm:spPr/>
      <dgm:t>
        <a:bodyPr/>
        <a:lstStyle/>
        <a:p>
          <a:endParaRPr lang="en-US"/>
        </a:p>
      </dgm:t>
    </dgm:pt>
    <dgm:pt modelId="{FE30D1AB-103A-454F-9A78-688297939246}" type="sibTrans" cxnId="{84BA41EB-C5F8-48C7-B477-36B1BB0A51C0}">
      <dgm:prSet/>
      <dgm:spPr/>
      <dgm:t>
        <a:bodyPr/>
        <a:lstStyle/>
        <a:p>
          <a:endParaRPr lang="en-US"/>
        </a:p>
      </dgm:t>
    </dgm:pt>
    <dgm:pt modelId="{18557DE7-33B9-4475-A167-C885A17DA260}" type="pres">
      <dgm:prSet presAssocID="{22110931-49C2-46DF-8E7D-9B3C1F17A7F5}" presName="root" presStyleCnt="0">
        <dgm:presLayoutVars>
          <dgm:dir/>
          <dgm:resizeHandles val="exact"/>
        </dgm:presLayoutVars>
      </dgm:prSet>
      <dgm:spPr/>
    </dgm:pt>
    <dgm:pt modelId="{5BDF0504-535C-4973-9F97-E285651F9D26}" type="pres">
      <dgm:prSet presAssocID="{11333DB9-6F43-4648-A829-01F8A935D74F}" presName="compNode" presStyleCnt="0"/>
      <dgm:spPr/>
    </dgm:pt>
    <dgm:pt modelId="{1CFEA87D-662A-4CD3-9677-4D9B1C809446}" type="pres">
      <dgm:prSet presAssocID="{11333DB9-6F43-4648-A829-01F8A935D74F}" presName="iconRect" presStyleLbl="node1" presStyleIdx="0" presStyleCnt="5" custLinFactNeighborY="-1635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872AC522-EAFB-415C-9435-B9FEFB285C78}" type="pres">
      <dgm:prSet presAssocID="{11333DB9-6F43-4648-A829-01F8A935D74F}" presName="spaceRect" presStyleCnt="0"/>
      <dgm:spPr/>
    </dgm:pt>
    <dgm:pt modelId="{D356D814-34BC-457D-AFCF-C5593DF2945A}" type="pres">
      <dgm:prSet presAssocID="{11333DB9-6F43-4648-A829-01F8A935D74F}" presName="textRect" presStyleLbl="revTx" presStyleIdx="0" presStyleCnt="5">
        <dgm:presLayoutVars>
          <dgm:chMax val="1"/>
          <dgm:chPref val="1"/>
        </dgm:presLayoutVars>
      </dgm:prSet>
      <dgm:spPr/>
    </dgm:pt>
    <dgm:pt modelId="{A62D545C-6FA4-4FB6-A86A-BC135A98343C}" type="pres">
      <dgm:prSet presAssocID="{CC1A4AEA-01EC-46EA-BE05-16985935BB81}" presName="sibTrans" presStyleCnt="0"/>
      <dgm:spPr/>
    </dgm:pt>
    <dgm:pt modelId="{1FFA3F93-01F9-40DF-A461-0CA12FF086FC}" type="pres">
      <dgm:prSet presAssocID="{AE16C50F-B221-4C5B-B086-1E7BDF6CDD9F}" presName="compNode" presStyleCnt="0"/>
      <dgm:spPr/>
    </dgm:pt>
    <dgm:pt modelId="{59025AB2-4721-4E1E-A52B-3D7FDC7D7283}" type="pres">
      <dgm:prSet presAssocID="{AE16C50F-B221-4C5B-B086-1E7BDF6CDD9F}" presName="iconRect" presStyleLbl="node1" presStyleIdx="1" presStyleCnt="5" custLinFactNeighborY="-16359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18941C4-D5E7-45F6-AD04-61B87C87B8A0}" type="pres">
      <dgm:prSet presAssocID="{AE16C50F-B221-4C5B-B086-1E7BDF6CDD9F}" presName="spaceRect" presStyleCnt="0"/>
      <dgm:spPr/>
    </dgm:pt>
    <dgm:pt modelId="{0792CAA3-AD5F-4AD0-BCEF-FF605BB8BD84}" type="pres">
      <dgm:prSet presAssocID="{AE16C50F-B221-4C5B-B086-1E7BDF6CDD9F}" presName="textRect" presStyleLbl="revTx" presStyleIdx="1" presStyleCnt="5">
        <dgm:presLayoutVars>
          <dgm:chMax val="1"/>
          <dgm:chPref val="1"/>
        </dgm:presLayoutVars>
      </dgm:prSet>
      <dgm:spPr/>
    </dgm:pt>
    <dgm:pt modelId="{B9143FBE-E13F-43FB-B307-B560FBD03E6E}" type="pres">
      <dgm:prSet presAssocID="{13E8C3F1-0DC7-43B6-91BE-D433F54BD996}" presName="sibTrans" presStyleCnt="0"/>
      <dgm:spPr/>
    </dgm:pt>
    <dgm:pt modelId="{E3209F2E-13C9-49A8-AA30-9E663F7BE23F}" type="pres">
      <dgm:prSet presAssocID="{DABABB7B-F0FE-4C11-B3C5-026FCA0C5D8B}" presName="compNode" presStyleCnt="0"/>
      <dgm:spPr/>
    </dgm:pt>
    <dgm:pt modelId="{0804B93C-7B1B-4AB3-9D7D-7FA8F5FC8BB6}" type="pres">
      <dgm:prSet presAssocID="{DABABB7B-F0FE-4C11-B3C5-026FCA0C5D8B}" presName="iconRect" presStyleLbl="node1" presStyleIdx="2" presStyleCnt="5" custLinFactNeighborX="0" custLinFactNeighborY="-1635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EDD29B4-C15F-4530-936D-0EC07953C7D4}" type="pres">
      <dgm:prSet presAssocID="{DABABB7B-F0FE-4C11-B3C5-026FCA0C5D8B}" presName="spaceRect" presStyleCnt="0"/>
      <dgm:spPr/>
    </dgm:pt>
    <dgm:pt modelId="{0DC16AD2-FC48-4922-AAF9-DB9A2A33044D}" type="pres">
      <dgm:prSet presAssocID="{DABABB7B-F0FE-4C11-B3C5-026FCA0C5D8B}" presName="textRect" presStyleLbl="revTx" presStyleIdx="2" presStyleCnt="5">
        <dgm:presLayoutVars>
          <dgm:chMax val="1"/>
          <dgm:chPref val="1"/>
        </dgm:presLayoutVars>
      </dgm:prSet>
      <dgm:spPr/>
    </dgm:pt>
    <dgm:pt modelId="{3B7DBD08-5A05-4FF6-846B-7C0BAA6B099D}" type="pres">
      <dgm:prSet presAssocID="{17E0D702-92D4-4E1D-B9A3-57CC57F1FC08}" presName="sibTrans" presStyleCnt="0"/>
      <dgm:spPr/>
    </dgm:pt>
    <dgm:pt modelId="{20A3E79C-BBD2-455A-9799-1AFDB3EC9D6F}" type="pres">
      <dgm:prSet presAssocID="{29AD91FF-7523-43D7-9112-E39C2EC6CA52}" presName="compNode" presStyleCnt="0"/>
      <dgm:spPr/>
    </dgm:pt>
    <dgm:pt modelId="{85D531DC-9305-4F75-8883-6F2AF2D9AE95}" type="pres">
      <dgm:prSet presAssocID="{29AD91FF-7523-43D7-9112-E39C2EC6CA52}" presName="iconRect" presStyleLbl="node1" presStyleIdx="3" presStyleCnt="5" custLinFactNeighborY="-16359"/>
      <dgm:spPr>
        <a:blipFill>
          <a:blip xmlns:r="http://schemas.openxmlformats.org/officeDocument/2006/relationships" r:embed="rId4"/>
          <a:srcRect/>
          <a:stretch>
            <a:fillRect/>
          </a:stretch>
        </a:blipFill>
      </dgm:spPr>
    </dgm:pt>
    <dgm:pt modelId="{E1617B81-2701-42F4-90D2-B3D270170932}" type="pres">
      <dgm:prSet presAssocID="{29AD91FF-7523-43D7-9112-E39C2EC6CA52}" presName="spaceRect" presStyleCnt="0"/>
      <dgm:spPr/>
    </dgm:pt>
    <dgm:pt modelId="{A5968F79-202B-4C41-BB6C-1ADA3F6F9BCC}" type="pres">
      <dgm:prSet presAssocID="{29AD91FF-7523-43D7-9112-E39C2EC6CA52}" presName="textRect" presStyleLbl="revTx" presStyleIdx="3" presStyleCnt="5">
        <dgm:presLayoutVars>
          <dgm:chMax val="1"/>
          <dgm:chPref val="1"/>
        </dgm:presLayoutVars>
      </dgm:prSet>
      <dgm:spPr/>
    </dgm:pt>
    <dgm:pt modelId="{9158582B-8958-473E-A56F-AEAF52DEC77D}" type="pres">
      <dgm:prSet presAssocID="{3B3345CA-6D88-471F-982D-3216107D804A}" presName="sibTrans" presStyleCnt="0"/>
      <dgm:spPr/>
    </dgm:pt>
    <dgm:pt modelId="{C8AF9E4B-9CFE-45FC-A4AF-52A2332A8DDC}" type="pres">
      <dgm:prSet presAssocID="{77C008DF-A980-4790-9B6B-5E41F0F4457A}" presName="compNode" presStyleCnt="0"/>
      <dgm:spPr/>
    </dgm:pt>
    <dgm:pt modelId="{906D8156-694E-4D4E-AF9D-844EEC81D87D}" type="pres">
      <dgm:prSet presAssocID="{77C008DF-A980-4790-9B6B-5E41F0F4457A}" presName="iconRect" presStyleLbl="node1" presStyleIdx="4" presStyleCnt="5" custLinFactNeighborX="-1230" custLinFactNeighborY="-1635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A3643FC-4028-4AE5-A381-E95688F2409B}" type="pres">
      <dgm:prSet presAssocID="{77C008DF-A980-4790-9B6B-5E41F0F4457A}" presName="spaceRect" presStyleCnt="0"/>
      <dgm:spPr/>
    </dgm:pt>
    <dgm:pt modelId="{81743E03-EB54-42EE-A3F7-4213295C62AA}" type="pres">
      <dgm:prSet presAssocID="{77C008DF-A980-4790-9B6B-5E41F0F4457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606320D-4A7E-46C3-8ABB-DB4D447C2FB9}" type="presOf" srcId="{DABABB7B-F0FE-4C11-B3C5-026FCA0C5D8B}" destId="{0DC16AD2-FC48-4922-AAF9-DB9A2A33044D}" srcOrd="0" destOrd="0" presId="urn:microsoft.com/office/officeart/2018/2/layout/IconLabelList"/>
    <dgm:cxn modelId="{D6CE5814-7D64-43DD-92F8-3E19015E87F1}" type="presOf" srcId="{AE16C50F-B221-4C5B-B086-1E7BDF6CDD9F}" destId="{0792CAA3-AD5F-4AD0-BCEF-FF605BB8BD84}" srcOrd="0" destOrd="0" presId="urn:microsoft.com/office/officeart/2018/2/layout/IconLabelList"/>
    <dgm:cxn modelId="{C9E70131-FCD0-43FF-B2AF-FEF7766100BD}" type="presOf" srcId="{22110931-49C2-46DF-8E7D-9B3C1F17A7F5}" destId="{18557DE7-33B9-4475-A167-C885A17DA260}" srcOrd="0" destOrd="0" presId="urn:microsoft.com/office/officeart/2018/2/layout/IconLabelList"/>
    <dgm:cxn modelId="{05B4C970-BF2E-4B5B-B83B-3780CB8F1673}" srcId="{22110931-49C2-46DF-8E7D-9B3C1F17A7F5}" destId="{AE16C50F-B221-4C5B-B086-1E7BDF6CDD9F}" srcOrd="1" destOrd="0" parTransId="{90D4D263-5B48-4D93-8BCC-47001706E0E1}" sibTransId="{13E8C3F1-0DC7-43B6-91BE-D433F54BD996}"/>
    <dgm:cxn modelId="{FAE85A53-6B37-4907-B2E6-478EFE932317}" type="presOf" srcId="{11333DB9-6F43-4648-A829-01F8A935D74F}" destId="{D356D814-34BC-457D-AFCF-C5593DF2945A}" srcOrd="0" destOrd="0" presId="urn:microsoft.com/office/officeart/2018/2/layout/IconLabelList"/>
    <dgm:cxn modelId="{B208E37E-A37E-45A5-827D-99B011B45E77}" srcId="{22110931-49C2-46DF-8E7D-9B3C1F17A7F5}" destId="{DABABB7B-F0FE-4C11-B3C5-026FCA0C5D8B}" srcOrd="2" destOrd="0" parTransId="{F9D320FD-0BA9-4CCF-81B0-64D82E43C606}" sibTransId="{17E0D702-92D4-4E1D-B9A3-57CC57F1FC08}"/>
    <dgm:cxn modelId="{6944579A-FB0C-462C-967A-0CE41DC99F07}" type="presOf" srcId="{77C008DF-A980-4790-9B6B-5E41F0F4457A}" destId="{81743E03-EB54-42EE-A3F7-4213295C62AA}" srcOrd="0" destOrd="0" presId="urn:microsoft.com/office/officeart/2018/2/layout/IconLabelList"/>
    <dgm:cxn modelId="{444385A4-5800-4EC6-A8D2-D70DCC8F8458}" srcId="{22110931-49C2-46DF-8E7D-9B3C1F17A7F5}" destId="{11333DB9-6F43-4648-A829-01F8A935D74F}" srcOrd="0" destOrd="0" parTransId="{0455D8D2-CC22-4984-805B-FEB67AA07CD6}" sibTransId="{CC1A4AEA-01EC-46EA-BE05-16985935BB81}"/>
    <dgm:cxn modelId="{F2F9E5C1-BF20-4D5F-9A4A-5BBB4C95B78F}" type="presOf" srcId="{29AD91FF-7523-43D7-9112-E39C2EC6CA52}" destId="{A5968F79-202B-4C41-BB6C-1ADA3F6F9BCC}" srcOrd="0" destOrd="0" presId="urn:microsoft.com/office/officeart/2018/2/layout/IconLabelList"/>
    <dgm:cxn modelId="{E57F32D1-80F0-4FFB-84C3-6F35460499F1}" srcId="{22110931-49C2-46DF-8E7D-9B3C1F17A7F5}" destId="{29AD91FF-7523-43D7-9112-E39C2EC6CA52}" srcOrd="3" destOrd="0" parTransId="{D94A9443-6A9B-4041-B6F2-4F8AF113741B}" sibTransId="{3B3345CA-6D88-471F-982D-3216107D804A}"/>
    <dgm:cxn modelId="{84BA41EB-C5F8-48C7-B477-36B1BB0A51C0}" srcId="{22110931-49C2-46DF-8E7D-9B3C1F17A7F5}" destId="{77C008DF-A980-4790-9B6B-5E41F0F4457A}" srcOrd="4" destOrd="0" parTransId="{B44E7C2B-83FD-44C7-9E95-5627F2F5B24A}" sibTransId="{FE30D1AB-103A-454F-9A78-688297939246}"/>
    <dgm:cxn modelId="{18FD0736-CD6A-4042-806D-058E7168C34C}" type="presParOf" srcId="{18557DE7-33B9-4475-A167-C885A17DA260}" destId="{5BDF0504-535C-4973-9F97-E285651F9D26}" srcOrd="0" destOrd="0" presId="urn:microsoft.com/office/officeart/2018/2/layout/IconLabelList"/>
    <dgm:cxn modelId="{7117B7EC-F4C6-408F-8BFE-7BA7E5A38C49}" type="presParOf" srcId="{5BDF0504-535C-4973-9F97-E285651F9D26}" destId="{1CFEA87D-662A-4CD3-9677-4D9B1C809446}" srcOrd="0" destOrd="0" presId="urn:microsoft.com/office/officeart/2018/2/layout/IconLabelList"/>
    <dgm:cxn modelId="{784CA69B-5966-453B-A896-C78ED159BB81}" type="presParOf" srcId="{5BDF0504-535C-4973-9F97-E285651F9D26}" destId="{872AC522-EAFB-415C-9435-B9FEFB285C78}" srcOrd="1" destOrd="0" presId="urn:microsoft.com/office/officeart/2018/2/layout/IconLabelList"/>
    <dgm:cxn modelId="{459C22F8-21C6-4D58-8886-B50C1D113871}" type="presParOf" srcId="{5BDF0504-535C-4973-9F97-E285651F9D26}" destId="{D356D814-34BC-457D-AFCF-C5593DF2945A}" srcOrd="2" destOrd="0" presId="urn:microsoft.com/office/officeart/2018/2/layout/IconLabelList"/>
    <dgm:cxn modelId="{75D63635-8CDF-4705-8B85-18A71FFCBF2C}" type="presParOf" srcId="{18557DE7-33B9-4475-A167-C885A17DA260}" destId="{A62D545C-6FA4-4FB6-A86A-BC135A98343C}" srcOrd="1" destOrd="0" presId="urn:microsoft.com/office/officeart/2018/2/layout/IconLabelList"/>
    <dgm:cxn modelId="{94EABEB5-BE0C-45D0-AF20-C29B41C5C352}" type="presParOf" srcId="{18557DE7-33B9-4475-A167-C885A17DA260}" destId="{1FFA3F93-01F9-40DF-A461-0CA12FF086FC}" srcOrd="2" destOrd="0" presId="urn:microsoft.com/office/officeart/2018/2/layout/IconLabelList"/>
    <dgm:cxn modelId="{42EABE0B-AAA0-4585-A437-03D8ECC63536}" type="presParOf" srcId="{1FFA3F93-01F9-40DF-A461-0CA12FF086FC}" destId="{59025AB2-4721-4E1E-A52B-3D7FDC7D7283}" srcOrd="0" destOrd="0" presId="urn:microsoft.com/office/officeart/2018/2/layout/IconLabelList"/>
    <dgm:cxn modelId="{F10B4000-9DB7-41B9-86E7-3B83B134DC87}" type="presParOf" srcId="{1FFA3F93-01F9-40DF-A461-0CA12FF086FC}" destId="{B18941C4-D5E7-45F6-AD04-61B87C87B8A0}" srcOrd="1" destOrd="0" presId="urn:microsoft.com/office/officeart/2018/2/layout/IconLabelList"/>
    <dgm:cxn modelId="{0EDFA62C-054D-4EA8-9754-74108877AF6E}" type="presParOf" srcId="{1FFA3F93-01F9-40DF-A461-0CA12FF086FC}" destId="{0792CAA3-AD5F-4AD0-BCEF-FF605BB8BD84}" srcOrd="2" destOrd="0" presId="urn:microsoft.com/office/officeart/2018/2/layout/IconLabelList"/>
    <dgm:cxn modelId="{C1FB7852-AA3B-4AED-BCE4-BD93F4EAF1DA}" type="presParOf" srcId="{18557DE7-33B9-4475-A167-C885A17DA260}" destId="{B9143FBE-E13F-43FB-B307-B560FBD03E6E}" srcOrd="3" destOrd="0" presId="urn:microsoft.com/office/officeart/2018/2/layout/IconLabelList"/>
    <dgm:cxn modelId="{45D83A92-567E-41EB-B847-EEE575743990}" type="presParOf" srcId="{18557DE7-33B9-4475-A167-C885A17DA260}" destId="{E3209F2E-13C9-49A8-AA30-9E663F7BE23F}" srcOrd="4" destOrd="0" presId="urn:microsoft.com/office/officeart/2018/2/layout/IconLabelList"/>
    <dgm:cxn modelId="{027D941A-BB48-4A44-91A6-DF178D907F3C}" type="presParOf" srcId="{E3209F2E-13C9-49A8-AA30-9E663F7BE23F}" destId="{0804B93C-7B1B-4AB3-9D7D-7FA8F5FC8BB6}" srcOrd="0" destOrd="0" presId="urn:microsoft.com/office/officeart/2018/2/layout/IconLabelList"/>
    <dgm:cxn modelId="{7CED1F90-994A-4D99-89CA-30ED549C8C34}" type="presParOf" srcId="{E3209F2E-13C9-49A8-AA30-9E663F7BE23F}" destId="{BEDD29B4-C15F-4530-936D-0EC07953C7D4}" srcOrd="1" destOrd="0" presId="urn:microsoft.com/office/officeart/2018/2/layout/IconLabelList"/>
    <dgm:cxn modelId="{3C348DB1-C76C-4C9A-9952-421138DF462B}" type="presParOf" srcId="{E3209F2E-13C9-49A8-AA30-9E663F7BE23F}" destId="{0DC16AD2-FC48-4922-AAF9-DB9A2A33044D}" srcOrd="2" destOrd="0" presId="urn:microsoft.com/office/officeart/2018/2/layout/IconLabelList"/>
    <dgm:cxn modelId="{58B0AA4C-04B4-4318-9CCE-2BC38DE214D3}" type="presParOf" srcId="{18557DE7-33B9-4475-A167-C885A17DA260}" destId="{3B7DBD08-5A05-4FF6-846B-7C0BAA6B099D}" srcOrd="5" destOrd="0" presId="urn:microsoft.com/office/officeart/2018/2/layout/IconLabelList"/>
    <dgm:cxn modelId="{AFEAEA81-A57C-4D93-B011-8626ADFB414F}" type="presParOf" srcId="{18557DE7-33B9-4475-A167-C885A17DA260}" destId="{20A3E79C-BBD2-455A-9799-1AFDB3EC9D6F}" srcOrd="6" destOrd="0" presId="urn:microsoft.com/office/officeart/2018/2/layout/IconLabelList"/>
    <dgm:cxn modelId="{7AD2B370-79F3-4A94-AEA4-52F08508D6CF}" type="presParOf" srcId="{20A3E79C-BBD2-455A-9799-1AFDB3EC9D6F}" destId="{85D531DC-9305-4F75-8883-6F2AF2D9AE95}" srcOrd="0" destOrd="0" presId="urn:microsoft.com/office/officeart/2018/2/layout/IconLabelList"/>
    <dgm:cxn modelId="{40B81AF3-0A3E-4E6F-BC24-C437E9FE3418}" type="presParOf" srcId="{20A3E79C-BBD2-455A-9799-1AFDB3EC9D6F}" destId="{E1617B81-2701-42F4-90D2-B3D270170932}" srcOrd="1" destOrd="0" presId="urn:microsoft.com/office/officeart/2018/2/layout/IconLabelList"/>
    <dgm:cxn modelId="{78491F31-3E54-42A9-A928-0199FA2DEDBE}" type="presParOf" srcId="{20A3E79C-BBD2-455A-9799-1AFDB3EC9D6F}" destId="{A5968F79-202B-4C41-BB6C-1ADA3F6F9BCC}" srcOrd="2" destOrd="0" presId="urn:microsoft.com/office/officeart/2018/2/layout/IconLabelList"/>
    <dgm:cxn modelId="{0CBEA0ED-41B6-4980-9F3C-426A15F18F77}" type="presParOf" srcId="{18557DE7-33B9-4475-A167-C885A17DA260}" destId="{9158582B-8958-473E-A56F-AEAF52DEC77D}" srcOrd="7" destOrd="0" presId="urn:microsoft.com/office/officeart/2018/2/layout/IconLabelList"/>
    <dgm:cxn modelId="{792844FF-9082-4C59-8808-E95F5AD5ECC7}" type="presParOf" srcId="{18557DE7-33B9-4475-A167-C885A17DA260}" destId="{C8AF9E4B-9CFE-45FC-A4AF-52A2332A8DDC}" srcOrd="8" destOrd="0" presId="urn:microsoft.com/office/officeart/2018/2/layout/IconLabelList"/>
    <dgm:cxn modelId="{AA1F5D3E-16F8-4D69-B2E4-BAF1D4F6EA9A}" type="presParOf" srcId="{C8AF9E4B-9CFE-45FC-A4AF-52A2332A8DDC}" destId="{906D8156-694E-4D4E-AF9D-844EEC81D87D}" srcOrd="0" destOrd="0" presId="urn:microsoft.com/office/officeart/2018/2/layout/IconLabelList"/>
    <dgm:cxn modelId="{17879E8A-B904-420E-BED7-58417F321437}" type="presParOf" srcId="{C8AF9E4B-9CFE-45FC-A4AF-52A2332A8DDC}" destId="{3A3643FC-4028-4AE5-A381-E95688F2409B}" srcOrd="1" destOrd="0" presId="urn:microsoft.com/office/officeart/2018/2/layout/IconLabelList"/>
    <dgm:cxn modelId="{9C43B792-589E-402D-B6F0-E42EDA89A7D5}" type="presParOf" srcId="{C8AF9E4B-9CFE-45FC-A4AF-52A2332A8DDC}" destId="{81743E03-EB54-42EE-A3F7-4213295C62A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87B3A6-B082-4D60-9709-857A5C39BEA0}" type="doc">
      <dgm:prSet loTypeId="urn:microsoft.com/office/officeart/2018/2/layout/IconLabelList" loCatId="icon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DB8245-D2A8-4161-82D7-30EE4416314F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b="0" i="0">
              <a:latin typeface="Abadi" panose="020B0604020104020204" pitchFamily="34" charset="0"/>
            </a:rPr>
            <a:t>The Code Judge website is designed to help Texas A&amp;M instructors to automate the creation and evaluation of programming assignments for their students.</a:t>
          </a:r>
          <a:endParaRPr lang="en-US">
            <a:latin typeface="Abadi" panose="020B0604020104020204" pitchFamily="34" charset="0"/>
          </a:endParaRPr>
        </a:p>
      </dgm:t>
    </dgm:pt>
    <dgm:pt modelId="{DA91CFCC-FB40-400E-841C-62621203C279}" type="parTrans" cxnId="{7DFEBEB9-BB08-43FE-81AD-64E086610BDA}">
      <dgm:prSet/>
      <dgm:spPr/>
      <dgm:t>
        <a:bodyPr/>
        <a:lstStyle/>
        <a:p>
          <a:endParaRPr lang="en-US"/>
        </a:p>
      </dgm:t>
    </dgm:pt>
    <dgm:pt modelId="{2FB780E6-5569-4B4C-A473-FD4375825731}" type="sibTrans" cxnId="{7DFEBEB9-BB08-43FE-81AD-64E086610BDA}">
      <dgm:prSet/>
      <dgm:spPr/>
      <dgm:t>
        <a:bodyPr/>
        <a:lstStyle/>
        <a:p>
          <a:endParaRPr lang="en-US"/>
        </a:p>
      </dgm:t>
    </dgm:pt>
    <dgm:pt modelId="{F5D345EA-2E41-4A1C-8D0E-3935E6233B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latin typeface="Abadi" panose="020B0604020104020204" pitchFamily="34" charset="0"/>
            </a:rPr>
            <a:t>To improve the overall user experience, we have been tasked with implementing incremental changes to the existing Code Judge platform.</a:t>
          </a:r>
          <a:endParaRPr lang="en-US">
            <a:latin typeface="Abadi" panose="020B0604020104020204" pitchFamily="34" charset="0"/>
          </a:endParaRPr>
        </a:p>
      </dgm:t>
    </dgm:pt>
    <dgm:pt modelId="{C989B255-A72A-483D-A6AF-A864D9D9D95A}" type="parTrans" cxnId="{347875E6-8D3D-4A87-AA93-3044D6451080}">
      <dgm:prSet/>
      <dgm:spPr/>
      <dgm:t>
        <a:bodyPr/>
        <a:lstStyle/>
        <a:p>
          <a:endParaRPr lang="en-US"/>
        </a:p>
      </dgm:t>
    </dgm:pt>
    <dgm:pt modelId="{F40914DC-9277-4547-8054-4E2D6DF3A097}" type="sibTrans" cxnId="{347875E6-8D3D-4A87-AA93-3044D6451080}">
      <dgm:prSet/>
      <dgm:spPr/>
      <dgm:t>
        <a:bodyPr/>
        <a:lstStyle/>
        <a:p>
          <a:endParaRPr lang="en-US"/>
        </a:p>
      </dgm:t>
    </dgm:pt>
    <dgm:pt modelId="{0A03A96A-EE06-45CD-8270-640061A09926}" type="pres">
      <dgm:prSet presAssocID="{3487B3A6-B082-4D60-9709-857A5C39BEA0}" presName="root" presStyleCnt="0">
        <dgm:presLayoutVars>
          <dgm:dir/>
          <dgm:resizeHandles val="exact"/>
        </dgm:presLayoutVars>
      </dgm:prSet>
      <dgm:spPr/>
    </dgm:pt>
    <dgm:pt modelId="{FDD0A547-5C81-4A3D-83A8-994769CDD27F}" type="pres">
      <dgm:prSet presAssocID="{63DB8245-D2A8-4161-82D7-30EE4416314F}" presName="compNode" presStyleCnt="0"/>
      <dgm:spPr/>
    </dgm:pt>
    <dgm:pt modelId="{6C5E0966-B883-4992-9D39-2A1099A16826}" type="pres">
      <dgm:prSet presAssocID="{63DB8245-D2A8-4161-82D7-30EE4416314F}" presName="iconRect" presStyleLbl="node1" presStyleIdx="0" presStyleCnt="2" custLinFactNeighborX="1237" custLinFactNeighborY="-1486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8C81A1E2-DB2D-437B-8D08-16802A67DBC7}" type="pres">
      <dgm:prSet presAssocID="{63DB8245-D2A8-4161-82D7-30EE4416314F}" presName="spaceRect" presStyleCnt="0"/>
      <dgm:spPr/>
    </dgm:pt>
    <dgm:pt modelId="{DD616637-C590-4E68-9E0E-3AEF64D0704C}" type="pres">
      <dgm:prSet presAssocID="{63DB8245-D2A8-4161-82D7-30EE4416314F}" presName="textRect" presStyleLbl="revTx" presStyleIdx="0" presStyleCnt="2" custLinFactNeighborX="-278" custLinFactNeighborY="-47474">
        <dgm:presLayoutVars>
          <dgm:chMax val="1"/>
          <dgm:chPref val="1"/>
        </dgm:presLayoutVars>
      </dgm:prSet>
      <dgm:spPr/>
    </dgm:pt>
    <dgm:pt modelId="{6C8BAE2D-9352-4D26-B1B1-C94171379B5C}" type="pres">
      <dgm:prSet presAssocID="{2FB780E6-5569-4B4C-A473-FD4375825731}" presName="sibTrans" presStyleCnt="0"/>
      <dgm:spPr/>
    </dgm:pt>
    <dgm:pt modelId="{B0FD76B6-23F4-432C-BC06-5B96607AA1F3}" type="pres">
      <dgm:prSet presAssocID="{F5D345EA-2E41-4A1C-8D0E-3935E6233B6B}" presName="compNode" presStyleCnt="0"/>
      <dgm:spPr/>
    </dgm:pt>
    <dgm:pt modelId="{8778F62E-93E1-4F82-88D3-36FBFE1E1F55}" type="pres">
      <dgm:prSet presAssocID="{F5D345EA-2E41-4A1C-8D0E-3935E6233B6B}" presName="iconRect" presStyleLbl="node1" presStyleIdx="1" presStyleCnt="2" custLinFactNeighborY="-1486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6000" r="-106000"/>
          </a:stretch>
        </a:blipFill>
      </dgm:spPr>
    </dgm:pt>
    <dgm:pt modelId="{C6CC379C-D322-4A27-84C5-CBCEB9BA7462}" type="pres">
      <dgm:prSet presAssocID="{F5D345EA-2E41-4A1C-8D0E-3935E6233B6B}" presName="spaceRect" presStyleCnt="0"/>
      <dgm:spPr/>
    </dgm:pt>
    <dgm:pt modelId="{75030D04-7496-4E84-9B88-FF4A7F332825}" type="pres">
      <dgm:prSet presAssocID="{F5D345EA-2E41-4A1C-8D0E-3935E6233B6B}" presName="textRect" presStyleLbl="revTx" presStyleIdx="1" presStyleCnt="2" custLinFactNeighborY="-47474">
        <dgm:presLayoutVars>
          <dgm:chMax val="1"/>
          <dgm:chPref val="1"/>
        </dgm:presLayoutVars>
      </dgm:prSet>
      <dgm:spPr/>
    </dgm:pt>
  </dgm:ptLst>
  <dgm:cxnLst>
    <dgm:cxn modelId="{E41F969B-82DE-4F0D-9E0A-C41D478CAD35}" type="presOf" srcId="{F5D345EA-2E41-4A1C-8D0E-3935E6233B6B}" destId="{75030D04-7496-4E84-9B88-FF4A7F332825}" srcOrd="0" destOrd="0" presId="urn:microsoft.com/office/officeart/2018/2/layout/IconLabelList"/>
    <dgm:cxn modelId="{7DFEBEB9-BB08-43FE-81AD-64E086610BDA}" srcId="{3487B3A6-B082-4D60-9709-857A5C39BEA0}" destId="{63DB8245-D2A8-4161-82D7-30EE4416314F}" srcOrd="0" destOrd="0" parTransId="{DA91CFCC-FB40-400E-841C-62621203C279}" sibTransId="{2FB780E6-5569-4B4C-A473-FD4375825731}"/>
    <dgm:cxn modelId="{D201DBBB-D5F1-4B2C-A02B-A6DE60DFBA32}" type="presOf" srcId="{3487B3A6-B082-4D60-9709-857A5C39BEA0}" destId="{0A03A96A-EE06-45CD-8270-640061A09926}" srcOrd="0" destOrd="0" presId="urn:microsoft.com/office/officeart/2018/2/layout/IconLabelList"/>
    <dgm:cxn modelId="{53284DCD-6724-4C5D-962A-36433A50D881}" type="presOf" srcId="{63DB8245-D2A8-4161-82D7-30EE4416314F}" destId="{DD616637-C590-4E68-9E0E-3AEF64D0704C}" srcOrd="0" destOrd="0" presId="urn:microsoft.com/office/officeart/2018/2/layout/IconLabelList"/>
    <dgm:cxn modelId="{347875E6-8D3D-4A87-AA93-3044D6451080}" srcId="{3487B3A6-B082-4D60-9709-857A5C39BEA0}" destId="{F5D345EA-2E41-4A1C-8D0E-3935E6233B6B}" srcOrd="1" destOrd="0" parTransId="{C989B255-A72A-483D-A6AF-A864D9D9D95A}" sibTransId="{F40914DC-9277-4547-8054-4E2D6DF3A097}"/>
    <dgm:cxn modelId="{FEDD1216-25CD-4570-8782-3460A1AAA042}" type="presParOf" srcId="{0A03A96A-EE06-45CD-8270-640061A09926}" destId="{FDD0A547-5C81-4A3D-83A8-994769CDD27F}" srcOrd="0" destOrd="0" presId="urn:microsoft.com/office/officeart/2018/2/layout/IconLabelList"/>
    <dgm:cxn modelId="{56E433AB-A901-4A0F-ACB6-C61B0ACD25A4}" type="presParOf" srcId="{FDD0A547-5C81-4A3D-83A8-994769CDD27F}" destId="{6C5E0966-B883-4992-9D39-2A1099A16826}" srcOrd="0" destOrd="0" presId="urn:microsoft.com/office/officeart/2018/2/layout/IconLabelList"/>
    <dgm:cxn modelId="{2F53F2D9-BA1E-4726-B1BB-EE86326F3356}" type="presParOf" srcId="{FDD0A547-5C81-4A3D-83A8-994769CDD27F}" destId="{8C81A1E2-DB2D-437B-8D08-16802A67DBC7}" srcOrd="1" destOrd="0" presId="urn:microsoft.com/office/officeart/2018/2/layout/IconLabelList"/>
    <dgm:cxn modelId="{77068AB7-5840-4F84-9B7F-0A3A2AFCE28C}" type="presParOf" srcId="{FDD0A547-5C81-4A3D-83A8-994769CDD27F}" destId="{DD616637-C590-4E68-9E0E-3AEF64D0704C}" srcOrd="2" destOrd="0" presId="urn:microsoft.com/office/officeart/2018/2/layout/IconLabelList"/>
    <dgm:cxn modelId="{37DA5A94-F9F6-4869-B3B7-8F65984BDDF6}" type="presParOf" srcId="{0A03A96A-EE06-45CD-8270-640061A09926}" destId="{6C8BAE2D-9352-4D26-B1B1-C94171379B5C}" srcOrd="1" destOrd="0" presId="urn:microsoft.com/office/officeart/2018/2/layout/IconLabelList"/>
    <dgm:cxn modelId="{FB627F47-4159-4EFF-AA2E-96999ED8998D}" type="presParOf" srcId="{0A03A96A-EE06-45CD-8270-640061A09926}" destId="{B0FD76B6-23F4-432C-BC06-5B96607AA1F3}" srcOrd="2" destOrd="0" presId="urn:microsoft.com/office/officeart/2018/2/layout/IconLabelList"/>
    <dgm:cxn modelId="{D8CD8343-15B0-41A4-A49A-A634ABB454C2}" type="presParOf" srcId="{B0FD76B6-23F4-432C-BC06-5B96607AA1F3}" destId="{8778F62E-93E1-4F82-88D3-36FBFE1E1F55}" srcOrd="0" destOrd="0" presId="urn:microsoft.com/office/officeart/2018/2/layout/IconLabelList"/>
    <dgm:cxn modelId="{21C231B6-0516-4A26-8C7A-4AB8C474D858}" type="presParOf" srcId="{B0FD76B6-23F4-432C-BC06-5B96607AA1F3}" destId="{C6CC379C-D322-4A27-84C5-CBCEB9BA7462}" srcOrd="1" destOrd="0" presId="urn:microsoft.com/office/officeart/2018/2/layout/IconLabelList"/>
    <dgm:cxn modelId="{9FFB903F-98C0-437B-BEC4-9CDA512DEBD0}" type="presParOf" srcId="{B0FD76B6-23F4-432C-BC06-5B96607AA1F3}" destId="{75030D04-7496-4E84-9B88-FF4A7F33282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83A298-561C-4DE8-A12E-3A959EDB1C7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18BAE0-A0F9-4CC3-A8E1-7D769AE94A0E}">
      <dgm:prSet/>
      <dgm:spPr/>
      <dgm:t>
        <a:bodyPr/>
        <a:lstStyle/>
        <a:p>
          <a:r>
            <a:rPr lang="en-IN"/>
            <a:t>Language restriction for problems</a:t>
          </a:r>
          <a:endParaRPr lang="en-US"/>
        </a:p>
      </dgm:t>
    </dgm:pt>
    <dgm:pt modelId="{646492D1-20E0-4964-86E2-69E28F39D22B}" type="parTrans" cxnId="{5D8D8DCA-65E7-4B4B-9A6D-255ED030EC02}">
      <dgm:prSet/>
      <dgm:spPr/>
      <dgm:t>
        <a:bodyPr/>
        <a:lstStyle/>
        <a:p>
          <a:endParaRPr lang="en-US"/>
        </a:p>
      </dgm:t>
    </dgm:pt>
    <dgm:pt modelId="{A8F84009-D298-4EE1-81F7-BBF76D71E565}" type="sibTrans" cxnId="{5D8D8DCA-65E7-4B4B-9A6D-255ED030EC02}">
      <dgm:prSet/>
      <dgm:spPr/>
      <dgm:t>
        <a:bodyPr/>
        <a:lstStyle/>
        <a:p>
          <a:endParaRPr lang="en-US"/>
        </a:p>
      </dgm:t>
    </dgm:pt>
    <dgm:pt modelId="{907FA336-6306-4E94-B5EA-F710B7CFC4C5}">
      <dgm:prSet/>
      <dgm:spPr/>
      <dgm:t>
        <a:bodyPr/>
        <a:lstStyle/>
        <a:p>
          <a:r>
            <a:rPr lang="en-IN"/>
            <a:t>Ability to add multiple problem tags</a:t>
          </a:r>
          <a:endParaRPr lang="en-US"/>
        </a:p>
      </dgm:t>
    </dgm:pt>
    <dgm:pt modelId="{CDB5EE43-6F71-43FE-A85A-A2AE1FB361B9}" type="parTrans" cxnId="{F5C2BB56-2C5D-477B-AE7D-3C871FB7A056}">
      <dgm:prSet/>
      <dgm:spPr/>
      <dgm:t>
        <a:bodyPr/>
        <a:lstStyle/>
        <a:p>
          <a:endParaRPr lang="en-US"/>
        </a:p>
      </dgm:t>
    </dgm:pt>
    <dgm:pt modelId="{1B2C3D20-FCD3-46EA-922D-7817E59515FA}" type="sibTrans" cxnId="{F5C2BB56-2C5D-477B-AE7D-3C871FB7A056}">
      <dgm:prSet/>
      <dgm:spPr/>
      <dgm:t>
        <a:bodyPr/>
        <a:lstStyle/>
        <a:p>
          <a:endParaRPr lang="en-US"/>
        </a:p>
      </dgm:t>
    </dgm:pt>
    <dgm:pt modelId="{E7AB0F08-1194-4DAA-9140-3BDFD97D047D}">
      <dgm:prSet/>
      <dgm:spPr/>
      <dgm:t>
        <a:bodyPr/>
        <a:lstStyle/>
        <a:p>
          <a:r>
            <a:rPr lang="en-IN"/>
            <a:t>Dynamic problem difficulty based on student attempts</a:t>
          </a:r>
          <a:endParaRPr lang="en-US"/>
        </a:p>
      </dgm:t>
    </dgm:pt>
    <dgm:pt modelId="{057D722B-2637-49EB-B082-B3062468C3ED}" type="parTrans" cxnId="{78A4C9EF-BBB0-4205-B41F-F72BA1889047}">
      <dgm:prSet/>
      <dgm:spPr/>
      <dgm:t>
        <a:bodyPr/>
        <a:lstStyle/>
        <a:p>
          <a:endParaRPr lang="en-US"/>
        </a:p>
      </dgm:t>
    </dgm:pt>
    <dgm:pt modelId="{65031776-1D00-47BB-A28D-F515AA059513}" type="sibTrans" cxnId="{78A4C9EF-BBB0-4205-B41F-F72BA1889047}">
      <dgm:prSet/>
      <dgm:spPr/>
      <dgm:t>
        <a:bodyPr/>
        <a:lstStyle/>
        <a:p>
          <a:endParaRPr lang="en-US"/>
        </a:p>
      </dgm:t>
    </dgm:pt>
    <dgm:pt modelId="{A5FC8C1C-122B-4530-A9A1-E5929E2902B0}">
      <dgm:prSet/>
      <dgm:spPr/>
      <dgm:t>
        <a:bodyPr/>
        <a:lstStyle/>
        <a:p>
          <a:r>
            <a:rPr lang="en-IN"/>
            <a:t>Problem filtering based on tags and difficulty</a:t>
          </a:r>
          <a:endParaRPr lang="en-US"/>
        </a:p>
      </dgm:t>
    </dgm:pt>
    <dgm:pt modelId="{EA9A9713-B67D-47B3-A0CA-EDE9DD99046E}" type="parTrans" cxnId="{97040CBE-E6A3-4A6A-B3AB-96A68F62C33A}">
      <dgm:prSet/>
      <dgm:spPr/>
      <dgm:t>
        <a:bodyPr/>
        <a:lstStyle/>
        <a:p>
          <a:endParaRPr lang="en-US"/>
        </a:p>
      </dgm:t>
    </dgm:pt>
    <dgm:pt modelId="{7D3D3CF2-4DA5-4A80-BA99-48834B2174FC}" type="sibTrans" cxnId="{97040CBE-E6A3-4A6A-B3AB-96A68F62C33A}">
      <dgm:prSet/>
      <dgm:spPr/>
      <dgm:t>
        <a:bodyPr/>
        <a:lstStyle/>
        <a:p>
          <a:endParaRPr lang="en-US"/>
        </a:p>
      </dgm:t>
    </dgm:pt>
    <dgm:pt modelId="{A174683F-25B9-4315-A397-380CD22ED6C1}">
      <dgm:prSet/>
      <dgm:spPr/>
      <dgm:t>
        <a:bodyPr/>
        <a:lstStyle/>
        <a:p>
          <a:r>
            <a:rPr lang="en-IN"/>
            <a:t>Problem attributes on the problems page</a:t>
          </a:r>
          <a:endParaRPr lang="en-US"/>
        </a:p>
      </dgm:t>
    </dgm:pt>
    <dgm:pt modelId="{7FA230EB-0875-47B5-92AD-47079D7CA824}" type="parTrans" cxnId="{8E7AD4BE-148D-42E5-B88E-44CD5A0E9472}">
      <dgm:prSet/>
      <dgm:spPr/>
      <dgm:t>
        <a:bodyPr/>
        <a:lstStyle/>
        <a:p>
          <a:endParaRPr lang="en-US"/>
        </a:p>
      </dgm:t>
    </dgm:pt>
    <dgm:pt modelId="{829F2AF2-9D7E-4FB0-9C4C-8DF96BEB04AB}" type="sibTrans" cxnId="{8E7AD4BE-148D-42E5-B88E-44CD5A0E9472}">
      <dgm:prSet/>
      <dgm:spPr/>
      <dgm:t>
        <a:bodyPr/>
        <a:lstStyle/>
        <a:p>
          <a:endParaRPr lang="en-US"/>
        </a:p>
      </dgm:t>
    </dgm:pt>
    <dgm:pt modelId="{641B97E2-4B52-4355-A9F3-722758922BF9}">
      <dgm:prSet/>
      <dgm:spPr/>
      <dgm:t>
        <a:bodyPr/>
        <a:lstStyle/>
        <a:p>
          <a:r>
            <a:rPr lang="en-IN"/>
            <a:t>User scoreboard and dynamic student rating</a:t>
          </a:r>
          <a:endParaRPr lang="en-US"/>
        </a:p>
      </dgm:t>
    </dgm:pt>
    <dgm:pt modelId="{386C97B4-6F3F-44E2-9373-25602C1122EE}" type="parTrans" cxnId="{F17F59E7-3E55-437B-8DAF-B5E39AE013E8}">
      <dgm:prSet/>
      <dgm:spPr/>
      <dgm:t>
        <a:bodyPr/>
        <a:lstStyle/>
        <a:p>
          <a:endParaRPr lang="en-US"/>
        </a:p>
      </dgm:t>
    </dgm:pt>
    <dgm:pt modelId="{DD1CEB21-2956-4075-AACC-764B16A5ACC5}" type="sibTrans" cxnId="{F17F59E7-3E55-437B-8DAF-B5E39AE013E8}">
      <dgm:prSet/>
      <dgm:spPr/>
      <dgm:t>
        <a:bodyPr/>
        <a:lstStyle/>
        <a:p>
          <a:endParaRPr lang="en-US"/>
        </a:p>
      </dgm:t>
    </dgm:pt>
    <dgm:pt modelId="{3C5A1F0D-FF10-4FB5-9D2B-14F05BE3E9FE}">
      <dgm:prSet/>
      <dgm:spPr/>
      <dgm:t>
        <a:bodyPr/>
        <a:lstStyle/>
        <a:p>
          <a:r>
            <a:rPr lang="en-IN"/>
            <a:t>Provide individual test case feedback on submission</a:t>
          </a:r>
          <a:endParaRPr lang="en-US"/>
        </a:p>
      </dgm:t>
    </dgm:pt>
    <dgm:pt modelId="{AF73D82E-3125-4F65-82D5-4889BC24C9CC}" type="parTrans" cxnId="{B58E3F4F-7D24-47EB-B86C-EB4086710C6D}">
      <dgm:prSet/>
      <dgm:spPr/>
      <dgm:t>
        <a:bodyPr/>
        <a:lstStyle/>
        <a:p>
          <a:endParaRPr lang="en-US"/>
        </a:p>
      </dgm:t>
    </dgm:pt>
    <dgm:pt modelId="{39F0EAFC-E7B5-437C-A856-15A056C76D27}" type="sibTrans" cxnId="{B58E3F4F-7D24-47EB-B86C-EB4086710C6D}">
      <dgm:prSet/>
      <dgm:spPr/>
      <dgm:t>
        <a:bodyPr/>
        <a:lstStyle/>
        <a:p>
          <a:endParaRPr lang="en-US"/>
        </a:p>
      </dgm:t>
    </dgm:pt>
    <dgm:pt modelId="{C2E70FCB-FC84-4F77-B691-5C3EAF7FEC51}">
      <dgm:prSet/>
      <dgm:spPr/>
      <dgm:t>
        <a:bodyPr/>
        <a:lstStyle/>
        <a:p>
          <a:r>
            <a:rPr lang="en-IN"/>
            <a:t>Restricting problem edit privileges to author and admin</a:t>
          </a:r>
          <a:endParaRPr lang="en-US"/>
        </a:p>
      </dgm:t>
    </dgm:pt>
    <dgm:pt modelId="{19DCCF78-49A3-43B9-B307-566BB2D9F4A6}" type="parTrans" cxnId="{6B98A8F7-B30D-4B5D-AD33-8CD28A618750}">
      <dgm:prSet/>
      <dgm:spPr/>
      <dgm:t>
        <a:bodyPr/>
        <a:lstStyle/>
        <a:p>
          <a:endParaRPr lang="en-US"/>
        </a:p>
      </dgm:t>
    </dgm:pt>
    <dgm:pt modelId="{1198468D-6F26-44BC-8300-C2A1F322C8C2}" type="sibTrans" cxnId="{6B98A8F7-B30D-4B5D-AD33-8CD28A618750}">
      <dgm:prSet/>
      <dgm:spPr/>
      <dgm:t>
        <a:bodyPr/>
        <a:lstStyle/>
        <a:p>
          <a:endParaRPr lang="en-US"/>
        </a:p>
      </dgm:t>
    </dgm:pt>
    <dgm:pt modelId="{F0AF1B7C-7585-4E1D-A9AF-F98AFAA3B3D2}">
      <dgm:prSet/>
      <dgm:spPr/>
      <dgm:t>
        <a:bodyPr/>
        <a:lstStyle/>
        <a:p>
          <a:pPr rtl="0"/>
          <a:r>
            <a:rPr lang="en-IN"/>
            <a:t>Admin privileges to </a:t>
          </a:r>
          <a:r>
            <a:rPr lang="en-IN">
              <a:latin typeface="Calibri"/>
            </a:rPr>
            <a:t>edit/remove</a:t>
          </a:r>
          <a:r>
            <a:rPr lang="en-IN"/>
            <a:t> users</a:t>
          </a:r>
          <a:endParaRPr lang="en-US">
            <a:latin typeface="Calibri"/>
          </a:endParaRPr>
        </a:p>
      </dgm:t>
    </dgm:pt>
    <dgm:pt modelId="{D5A5B3B5-D294-4F7D-A952-6DAE70240ED7}" type="parTrans" cxnId="{27A616B5-F7B3-43D9-96F1-8DA70F2AE588}">
      <dgm:prSet/>
      <dgm:spPr/>
      <dgm:t>
        <a:bodyPr/>
        <a:lstStyle/>
        <a:p>
          <a:endParaRPr lang="en-US"/>
        </a:p>
      </dgm:t>
    </dgm:pt>
    <dgm:pt modelId="{0302E357-981F-4F2F-A966-35810E678D73}" type="sibTrans" cxnId="{27A616B5-F7B3-43D9-96F1-8DA70F2AE588}">
      <dgm:prSet/>
      <dgm:spPr/>
      <dgm:t>
        <a:bodyPr/>
        <a:lstStyle/>
        <a:p>
          <a:endParaRPr lang="en-US"/>
        </a:p>
      </dgm:t>
    </dgm:pt>
    <dgm:pt modelId="{AE88B96C-6152-41F3-B2E8-47992F298E36}">
      <dgm:prSet/>
      <dgm:spPr/>
      <dgm:t>
        <a:bodyPr/>
        <a:lstStyle/>
        <a:p>
          <a:r>
            <a:rPr lang="en-IN"/>
            <a:t>Fixing compilation flow</a:t>
          </a:r>
          <a:endParaRPr lang="en-US"/>
        </a:p>
      </dgm:t>
    </dgm:pt>
    <dgm:pt modelId="{D87A986B-C31C-4CE6-AF15-ED36E15621FB}" type="parTrans" cxnId="{3C6F1DFF-5F0E-4A0F-AE9B-0917FDD267D1}">
      <dgm:prSet/>
      <dgm:spPr/>
      <dgm:t>
        <a:bodyPr/>
        <a:lstStyle/>
        <a:p>
          <a:endParaRPr lang="en-US"/>
        </a:p>
      </dgm:t>
    </dgm:pt>
    <dgm:pt modelId="{4BF69157-0B85-4912-AEC9-AF9759CA1B49}" type="sibTrans" cxnId="{3C6F1DFF-5F0E-4A0F-AE9B-0917FDD267D1}">
      <dgm:prSet/>
      <dgm:spPr/>
      <dgm:t>
        <a:bodyPr/>
        <a:lstStyle/>
        <a:p>
          <a:endParaRPr lang="en-US"/>
        </a:p>
      </dgm:t>
    </dgm:pt>
    <dgm:pt modelId="{9865A200-1B48-4633-91E3-8A5669A50927}">
      <dgm:prSet/>
      <dgm:spPr/>
      <dgm:t>
        <a:bodyPr/>
        <a:lstStyle/>
        <a:p>
          <a:r>
            <a:rPr lang="en-IN"/>
            <a:t>Adding more stats, attributes and improving UI for the entire platform</a:t>
          </a:r>
          <a:endParaRPr lang="en-US"/>
        </a:p>
      </dgm:t>
    </dgm:pt>
    <dgm:pt modelId="{A320252A-00F6-4A9A-9FBD-3C374FA146AE}" type="parTrans" cxnId="{EE1DBD55-933E-4103-8BE6-3D786777C674}">
      <dgm:prSet/>
      <dgm:spPr/>
      <dgm:t>
        <a:bodyPr/>
        <a:lstStyle/>
        <a:p>
          <a:endParaRPr lang="en-US"/>
        </a:p>
      </dgm:t>
    </dgm:pt>
    <dgm:pt modelId="{90FEBBCF-AB89-41E3-A1B0-C100AA54DE66}" type="sibTrans" cxnId="{EE1DBD55-933E-4103-8BE6-3D786777C674}">
      <dgm:prSet/>
      <dgm:spPr/>
      <dgm:t>
        <a:bodyPr/>
        <a:lstStyle/>
        <a:p>
          <a:endParaRPr lang="en-US"/>
        </a:p>
      </dgm:t>
    </dgm:pt>
    <dgm:pt modelId="{D7D96CC4-2B8F-471C-A5CD-36BDC5A2C06A}" type="pres">
      <dgm:prSet presAssocID="{5A83A298-561C-4DE8-A12E-3A959EDB1C74}" presName="linear" presStyleCnt="0">
        <dgm:presLayoutVars>
          <dgm:animLvl val="lvl"/>
          <dgm:resizeHandles val="exact"/>
        </dgm:presLayoutVars>
      </dgm:prSet>
      <dgm:spPr/>
    </dgm:pt>
    <dgm:pt modelId="{FFBFD3E3-75CC-426E-A4A0-73A67FE8B7E5}" type="pres">
      <dgm:prSet presAssocID="{3118BAE0-A0F9-4CC3-A8E1-7D769AE94A0E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B3B4CAC9-F142-4BCC-8839-E4D08E7FD9BF}" type="pres">
      <dgm:prSet presAssocID="{A8F84009-D298-4EE1-81F7-BBF76D71E565}" presName="spacer" presStyleCnt="0"/>
      <dgm:spPr/>
    </dgm:pt>
    <dgm:pt modelId="{29E0FD65-9124-45D9-B53E-AB185C388DEB}" type="pres">
      <dgm:prSet presAssocID="{907FA336-6306-4E94-B5EA-F710B7CFC4C5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FBF8E004-DC53-4DDD-B627-CFB6BBC947CF}" type="pres">
      <dgm:prSet presAssocID="{1B2C3D20-FCD3-46EA-922D-7817E59515FA}" presName="spacer" presStyleCnt="0"/>
      <dgm:spPr/>
    </dgm:pt>
    <dgm:pt modelId="{6826522B-45B4-4877-B76C-1DF04DD8A30D}" type="pres">
      <dgm:prSet presAssocID="{E7AB0F08-1194-4DAA-9140-3BDFD97D047D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FA2361E1-4CA8-4EF6-8F82-BA03CD543ABA}" type="pres">
      <dgm:prSet presAssocID="{65031776-1D00-47BB-A28D-F515AA059513}" presName="spacer" presStyleCnt="0"/>
      <dgm:spPr/>
    </dgm:pt>
    <dgm:pt modelId="{D59927EC-B045-49DE-A186-B9F4000DEA18}" type="pres">
      <dgm:prSet presAssocID="{A5FC8C1C-122B-4530-A9A1-E5929E2902B0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49A6750C-CD7B-41F0-9B87-21244B83B1CA}" type="pres">
      <dgm:prSet presAssocID="{7D3D3CF2-4DA5-4A80-BA99-48834B2174FC}" presName="spacer" presStyleCnt="0"/>
      <dgm:spPr/>
    </dgm:pt>
    <dgm:pt modelId="{8CBC74AB-D310-4F0D-AC44-25B906ECE7C0}" type="pres">
      <dgm:prSet presAssocID="{A174683F-25B9-4315-A397-380CD22ED6C1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5A7804D5-C2D6-40B4-A542-3A4FAD34EE43}" type="pres">
      <dgm:prSet presAssocID="{829F2AF2-9D7E-4FB0-9C4C-8DF96BEB04AB}" presName="spacer" presStyleCnt="0"/>
      <dgm:spPr/>
    </dgm:pt>
    <dgm:pt modelId="{EEC68634-5051-40DF-84DA-EAB8027B0E74}" type="pres">
      <dgm:prSet presAssocID="{641B97E2-4B52-4355-A9F3-722758922BF9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DC4943FE-2F8A-496B-8CCB-D6850F832BA5}" type="pres">
      <dgm:prSet presAssocID="{DD1CEB21-2956-4075-AACC-764B16A5ACC5}" presName="spacer" presStyleCnt="0"/>
      <dgm:spPr/>
    </dgm:pt>
    <dgm:pt modelId="{4296E5CF-4C41-4F03-8E7C-C21B662671C1}" type="pres">
      <dgm:prSet presAssocID="{3C5A1F0D-FF10-4FB5-9D2B-14F05BE3E9FE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9821EE59-9099-42E3-9120-F3F2585C6601}" type="pres">
      <dgm:prSet presAssocID="{39F0EAFC-E7B5-437C-A856-15A056C76D27}" presName="spacer" presStyleCnt="0"/>
      <dgm:spPr/>
    </dgm:pt>
    <dgm:pt modelId="{6927AEBA-06D2-4C3A-B9A6-238E8F902169}" type="pres">
      <dgm:prSet presAssocID="{C2E70FCB-FC84-4F77-B691-5C3EAF7FEC51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9DD3E8EA-A3D0-43C1-9C66-53863E7A7979}" type="pres">
      <dgm:prSet presAssocID="{1198468D-6F26-44BC-8300-C2A1F322C8C2}" presName="spacer" presStyleCnt="0"/>
      <dgm:spPr/>
    </dgm:pt>
    <dgm:pt modelId="{2D670CC1-81C3-451B-B09B-66124B623A35}" type="pres">
      <dgm:prSet presAssocID="{F0AF1B7C-7585-4E1D-A9AF-F98AFAA3B3D2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48F1ACD2-1792-42C8-84F6-D098B100FB8B}" type="pres">
      <dgm:prSet presAssocID="{0302E357-981F-4F2F-A966-35810E678D73}" presName="spacer" presStyleCnt="0"/>
      <dgm:spPr/>
    </dgm:pt>
    <dgm:pt modelId="{EE6DD743-DE6C-4AD8-BBDA-30B6409A93B7}" type="pres">
      <dgm:prSet presAssocID="{AE88B96C-6152-41F3-B2E8-47992F298E36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8063A438-CF9E-4BAC-806F-7F46215672D4}" type="pres">
      <dgm:prSet presAssocID="{4BF69157-0B85-4912-AEC9-AF9759CA1B49}" presName="spacer" presStyleCnt="0"/>
      <dgm:spPr/>
    </dgm:pt>
    <dgm:pt modelId="{5FAA0194-0826-4052-873E-03D01B5ADF46}" type="pres">
      <dgm:prSet presAssocID="{9865A200-1B48-4633-91E3-8A5669A50927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373A0015-809F-40D7-AD82-BA3AC195BE8E}" type="presOf" srcId="{641B97E2-4B52-4355-A9F3-722758922BF9}" destId="{EEC68634-5051-40DF-84DA-EAB8027B0E74}" srcOrd="0" destOrd="0" presId="urn:microsoft.com/office/officeart/2005/8/layout/vList2"/>
    <dgm:cxn modelId="{CB884726-C8D4-4DFE-A54B-9703F7F6A34F}" type="presOf" srcId="{AE88B96C-6152-41F3-B2E8-47992F298E36}" destId="{EE6DD743-DE6C-4AD8-BBDA-30B6409A93B7}" srcOrd="0" destOrd="0" presId="urn:microsoft.com/office/officeart/2005/8/layout/vList2"/>
    <dgm:cxn modelId="{226CE02A-0609-4039-839D-04110C9B7C4B}" type="presOf" srcId="{A174683F-25B9-4315-A397-380CD22ED6C1}" destId="{8CBC74AB-D310-4F0D-AC44-25B906ECE7C0}" srcOrd="0" destOrd="0" presId="urn:microsoft.com/office/officeart/2005/8/layout/vList2"/>
    <dgm:cxn modelId="{C174B23E-862E-4976-BBC7-F1DF3DD549EA}" type="presOf" srcId="{F0AF1B7C-7585-4E1D-A9AF-F98AFAA3B3D2}" destId="{2D670CC1-81C3-451B-B09B-66124B623A35}" srcOrd="0" destOrd="0" presId="urn:microsoft.com/office/officeart/2005/8/layout/vList2"/>
    <dgm:cxn modelId="{B58E3F4F-7D24-47EB-B86C-EB4086710C6D}" srcId="{5A83A298-561C-4DE8-A12E-3A959EDB1C74}" destId="{3C5A1F0D-FF10-4FB5-9D2B-14F05BE3E9FE}" srcOrd="6" destOrd="0" parTransId="{AF73D82E-3125-4F65-82D5-4889BC24C9CC}" sibTransId="{39F0EAFC-E7B5-437C-A856-15A056C76D27}"/>
    <dgm:cxn modelId="{845B7A51-CAAF-4971-904F-E35F75ABCFC2}" type="presOf" srcId="{5A83A298-561C-4DE8-A12E-3A959EDB1C74}" destId="{D7D96CC4-2B8F-471C-A5CD-36BDC5A2C06A}" srcOrd="0" destOrd="0" presId="urn:microsoft.com/office/officeart/2005/8/layout/vList2"/>
    <dgm:cxn modelId="{EE1DBD55-933E-4103-8BE6-3D786777C674}" srcId="{5A83A298-561C-4DE8-A12E-3A959EDB1C74}" destId="{9865A200-1B48-4633-91E3-8A5669A50927}" srcOrd="10" destOrd="0" parTransId="{A320252A-00F6-4A9A-9FBD-3C374FA146AE}" sibTransId="{90FEBBCF-AB89-41E3-A1B0-C100AA54DE66}"/>
    <dgm:cxn modelId="{F5C2BB56-2C5D-477B-AE7D-3C871FB7A056}" srcId="{5A83A298-561C-4DE8-A12E-3A959EDB1C74}" destId="{907FA336-6306-4E94-B5EA-F710B7CFC4C5}" srcOrd="1" destOrd="0" parTransId="{CDB5EE43-6F71-43FE-A85A-A2AE1FB361B9}" sibTransId="{1B2C3D20-FCD3-46EA-922D-7817E59515FA}"/>
    <dgm:cxn modelId="{3D748B8A-7294-4202-B714-EEEF9B730E02}" type="presOf" srcId="{C2E70FCB-FC84-4F77-B691-5C3EAF7FEC51}" destId="{6927AEBA-06D2-4C3A-B9A6-238E8F902169}" srcOrd="0" destOrd="0" presId="urn:microsoft.com/office/officeart/2005/8/layout/vList2"/>
    <dgm:cxn modelId="{02C35693-1C06-4158-9B02-F489499E8DC2}" type="presOf" srcId="{3C5A1F0D-FF10-4FB5-9D2B-14F05BE3E9FE}" destId="{4296E5CF-4C41-4F03-8E7C-C21B662671C1}" srcOrd="0" destOrd="0" presId="urn:microsoft.com/office/officeart/2005/8/layout/vList2"/>
    <dgm:cxn modelId="{D33CEB9C-89F0-4398-AC8C-E197029F19F9}" type="presOf" srcId="{9865A200-1B48-4633-91E3-8A5669A50927}" destId="{5FAA0194-0826-4052-873E-03D01B5ADF46}" srcOrd="0" destOrd="0" presId="urn:microsoft.com/office/officeart/2005/8/layout/vList2"/>
    <dgm:cxn modelId="{1B3EECA5-6166-47DE-8B4B-BDEFD0077EB7}" type="presOf" srcId="{A5FC8C1C-122B-4530-A9A1-E5929E2902B0}" destId="{D59927EC-B045-49DE-A186-B9F4000DEA18}" srcOrd="0" destOrd="0" presId="urn:microsoft.com/office/officeart/2005/8/layout/vList2"/>
    <dgm:cxn modelId="{9FDDE3AC-1DEE-4751-9B96-D2AF0783DDF5}" type="presOf" srcId="{E7AB0F08-1194-4DAA-9140-3BDFD97D047D}" destId="{6826522B-45B4-4877-B76C-1DF04DD8A30D}" srcOrd="0" destOrd="0" presId="urn:microsoft.com/office/officeart/2005/8/layout/vList2"/>
    <dgm:cxn modelId="{A21C7BB0-9BE2-4AE6-ACDA-F19FB88E6D99}" type="presOf" srcId="{907FA336-6306-4E94-B5EA-F710B7CFC4C5}" destId="{29E0FD65-9124-45D9-B53E-AB185C388DEB}" srcOrd="0" destOrd="0" presId="urn:microsoft.com/office/officeart/2005/8/layout/vList2"/>
    <dgm:cxn modelId="{27A616B5-F7B3-43D9-96F1-8DA70F2AE588}" srcId="{5A83A298-561C-4DE8-A12E-3A959EDB1C74}" destId="{F0AF1B7C-7585-4E1D-A9AF-F98AFAA3B3D2}" srcOrd="8" destOrd="0" parTransId="{D5A5B3B5-D294-4F7D-A952-6DAE70240ED7}" sibTransId="{0302E357-981F-4F2F-A966-35810E678D73}"/>
    <dgm:cxn modelId="{26E2F3BA-4BD3-48D8-96A6-C6ED091E62FE}" type="presOf" srcId="{3118BAE0-A0F9-4CC3-A8E1-7D769AE94A0E}" destId="{FFBFD3E3-75CC-426E-A4A0-73A67FE8B7E5}" srcOrd="0" destOrd="0" presId="urn:microsoft.com/office/officeart/2005/8/layout/vList2"/>
    <dgm:cxn modelId="{97040CBE-E6A3-4A6A-B3AB-96A68F62C33A}" srcId="{5A83A298-561C-4DE8-A12E-3A959EDB1C74}" destId="{A5FC8C1C-122B-4530-A9A1-E5929E2902B0}" srcOrd="3" destOrd="0" parTransId="{EA9A9713-B67D-47B3-A0CA-EDE9DD99046E}" sibTransId="{7D3D3CF2-4DA5-4A80-BA99-48834B2174FC}"/>
    <dgm:cxn modelId="{8E7AD4BE-148D-42E5-B88E-44CD5A0E9472}" srcId="{5A83A298-561C-4DE8-A12E-3A959EDB1C74}" destId="{A174683F-25B9-4315-A397-380CD22ED6C1}" srcOrd="4" destOrd="0" parTransId="{7FA230EB-0875-47B5-92AD-47079D7CA824}" sibTransId="{829F2AF2-9D7E-4FB0-9C4C-8DF96BEB04AB}"/>
    <dgm:cxn modelId="{5D8D8DCA-65E7-4B4B-9A6D-255ED030EC02}" srcId="{5A83A298-561C-4DE8-A12E-3A959EDB1C74}" destId="{3118BAE0-A0F9-4CC3-A8E1-7D769AE94A0E}" srcOrd="0" destOrd="0" parTransId="{646492D1-20E0-4964-86E2-69E28F39D22B}" sibTransId="{A8F84009-D298-4EE1-81F7-BBF76D71E565}"/>
    <dgm:cxn modelId="{F17F59E7-3E55-437B-8DAF-B5E39AE013E8}" srcId="{5A83A298-561C-4DE8-A12E-3A959EDB1C74}" destId="{641B97E2-4B52-4355-A9F3-722758922BF9}" srcOrd="5" destOrd="0" parTransId="{386C97B4-6F3F-44E2-9373-25602C1122EE}" sibTransId="{DD1CEB21-2956-4075-AACC-764B16A5ACC5}"/>
    <dgm:cxn modelId="{78A4C9EF-BBB0-4205-B41F-F72BA1889047}" srcId="{5A83A298-561C-4DE8-A12E-3A959EDB1C74}" destId="{E7AB0F08-1194-4DAA-9140-3BDFD97D047D}" srcOrd="2" destOrd="0" parTransId="{057D722B-2637-49EB-B082-B3062468C3ED}" sibTransId="{65031776-1D00-47BB-A28D-F515AA059513}"/>
    <dgm:cxn modelId="{6B98A8F7-B30D-4B5D-AD33-8CD28A618750}" srcId="{5A83A298-561C-4DE8-A12E-3A959EDB1C74}" destId="{C2E70FCB-FC84-4F77-B691-5C3EAF7FEC51}" srcOrd="7" destOrd="0" parTransId="{19DCCF78-49A3-43B9-B307-566BB2D9F4A6}" sibTransId="{1198468D-6F26-44BC-8300-C2A1F322C8C2}"/>
    <dgm:cxn modelId="{3C6F1DFF-5F0E-4A0F-AE9B-0917FDD267D1}" srcId="{5A83A298-561C-4DE8-A12E-3A959EDB1C74}" destId="{AE88B96C-6152-41F3-B2E8-47992F298E36}" srcOrd="9" destOrd="0" parTransId="{D87A986B-C31C-4CE6-AF15-ED36E15621FB}" sibTransId="{4BF69157-0B85-4912-AEC9-AF9759CA1B49}"/>
    <dgm:cxn modelId="{C7CED81B-1331-44BC-9A6A-0DC5CE06C031}" type="presParOf" srcId="{D7D96CC4-2B8F-471C-A5CD-36BDC5A2C06A}" destId="{FFBFD3E3-75CC-426E-A4A0-73A67FE8B7E5}" srcOrd="0" destOrd="0" presId="urn:microsoft.com/office/officeart/2005/8/layout/vList2"/>
    <dgm:cxn modelId="{F6BB26EA-BE87-477C-9CDA-F6BEC18FB6EA}" type="presParOf" srcId="{D7D96CC4-2B8F-471C-A5CD-36BDC5A2C06A}" destId="{B3B4CAC9-F142-4BCC-8839-E4D08E7FD9BF}" srcOrd="1" destOrd="0" presId="urn:microsoft.com/office/officeart/2005/8/layout/vList2"/>
    <dgm:cxn modelId="{9BC5070F-C3A6-4791-AE0E-77EC88E40390}" type="presParOf" srcId="{D7D96CC4-2B8F-471C-A5CD-36BDC5A2C06A}" destId="{29E0FD65-9124-45D9-B53E-AB185C388DEB}" srcOrd="2" destOrd="0" presId="urn:microsoft.com/office/officeart/2005/8/layout/vList2"/>
    <dgm:cxn modelId="{41626143-6A14-4D6A-B13A-E8C8C1A52137}" type="presParOf" srcId="{D7D96CC4-2B8F-471C-A5CD-36BDC5A2C06A}" destId="{FBF8E004-DC53-4DDD-B627-CFB6BBC947CF}" srcOrd="3" destOrd="0" presId="urn:microsoft.com/office/officeart/2005/8/layout/vList2"/>
    <dgm:cxn modelId="{56C3F432-39A2-4B5F-A796-870D288D06E3}" type="presParOf" srcId="{D7D96CC4-2B8F-471C-A5CD-36BDC5A2C06A}" destId="{6826522B-45B4-4877-B76C-1DF04DD8A30D}" srcOrd="4" destOrd="0" presId="urn:microsoft.com/office/officeart/2005/8/layout/vList2"/>
    <dgm:cxn modelId="{E02402F6-368F-46EA-8EE5-11DC02342799}" type="presParOf" srcId="{D7D96CC4-2B8F-471C-A5CD-36BDC5A2C06A}" destId="{FA2361E1-4CA8-4EF6-8F82-BA03CD543ABA}" srcOrd="5" destOrd="0" presId="urn:microsoft.com/office/officeart/2005/8/layout/vList2"/>
    <dgm:cxn modelId="{F00D81D4-F682-4DE6-9CD5-98AEC6AA2AD0}" type="presParOf" srcId="{D7D96CC4-2B8F-471C-A5CD-36BDC5A2C06A}" destId="{D59927EC-B045-49DE-A186-B9F4000DEA18}" srcOrd="6" destOrd="0" presId="urn:microsoft.com/office/officeart/2005/8/layout/vList2"/>
    <dgm:cxn modelId="{8373F7ED-0EBB-4CCB-8E5B-5396E3847792}" type="presParOf" srcId="{D7D96CC4-2B8F-471C-A5CD-36BDC5A2C06A}" destId="{49A6750C-CD7B-41F0-9B87-21244B83B1CA}" srcOrd="7" destOrd="0" presId="urn:microsoft.com/office/officeart/2005/8/layout/vList2"/>
    <dgm:cxn modelId="{58DA0FF9-375F-40F5-8DFE-A942E3050F2C}" type="presParOf" srcId="{D7D96CC4-2B8F-471C-A5CD-36BDC5A2C06A}" destId="{8CBC74AB-D310-4F0D-AC44-25B906ECE7C0}" srcOrd="8" destOrd="0" presId="urn:microsoft.com/office/officeart/2005/8/layout/vList2"/>
    <dgm:cxn modelId="{889EE8E7-2DE0-4A1C-9DE1-F05B27630C92}" type="presParOf" srcId="{D7D96CC4-2B8F-471C-A5CD-36BDC5A2C06A}" destId="{5A7804D5-C2D6-40B4-A542-3A4FAD34EE43}" srcOrd="9" destOrd="0" presId="urn:microsoft.com/office/officeart/2005/8/layout/vList2"/>
    <dgm:cxn modelId="{73BA3ECB-BE70-4D62-BD00-F4F73D1BD705}" type="presParOf" srcId="{D7D96CC4-2B8F-471C-A5CD-36BDC5A2C06A}" destId="{EEC68634-5051-40DF-84DA-EAB8027B0E74}" srcOrd="10" destOrd="0" presId="urn:microsoft.com/office/officeart/2005/8/layout/vList2"/>
    <dgm:cxn modelId="{A504A851-BA9E-40AA-925E-DFBC0A22CC83}" type="presParOf" srcId="{D7D96CC4-2B8F-471C-A5CD-36BDC5A2C06A}" destId="{DC4943FE-2F8A-496B-8CCB-D6850F832BA5}" srcOrd="11" destOrd="0" presId="urn:microsoft.com/office/officeart/2005/8/layout/vList2"/>
    <dgm:cxn modelId="{DF35BBAE-525B-43D2-AF9B-C905FF8649A3}" type="presParOf" srcId="{D7D96CC4-2B8F-471C-A5CD-36BDC5A2C06A}" destId="{4296E5CF-4C41-4F03-8E7C-C21B662671C1}" srcOrd="12" destOrd="0" presId="urn:microsoft.com/office/officeart/2005/8/layout/vList2"/>
    <dgm:cxn modelId="{46E0CF47-9A39-4DD5-9193-B71DD411BAB0}" type="presParOf" srcId="{D7D96CC4-2B8F-471C-A5CD-36BDC5A2C06A}" destId="{9821EE59-9099-42E3-9120-F3F2585C6601}" srcOrd="13" destOrd="0" presId="urn:microsoft.com/office/officeart/2005/8/layout/vList2"/>
    <dgm:cxn modelId="{C8074CD9-B2B0-4A17-A248-4C26D7171BCD}" type="presParOf" srcId="{D7D96CC4-2B8F-471C-A5CD-36BDC5A2C06A}" destId="{6927AEBA-06D2-4C3A-B9A6-238E8F902169}" srcOrd="14" destOrd="0" presId="urn:microsoft.com/office/officeart/2005/8/layout/vList2"/>
    <dgm:cxn modelId="{F9B1D0F5-546D-4B72-B76F-A24E0CD7EDF6}" type="presParOf" srcId="{D7D96CC4-2B8F-471C-A5CD-36BDC5A2C06A}" destId="{9DD3E8EA-A3D0-43C1-9C66-53863E7A7979}" srcOrd="15" destOrd="0" presId="urn:microsoft.com/office/officeart/2005/8/layout/vList2"/>
    <dgm:cxn modelId="{4271AEC5-BC51-4242-BF36-3081A52CA9D0}" type="presParOf" srcId="{D7D96CC4-2B8F-471C-A5CD-36BDC5A2C06A}" destId="{2D670CC1-81C3-451B-B09B-66124B623A35}" srcOrd="16" destOrd="0" presId="urn:microsoft.com/office/officeart/2005/8/layout/vList2"/>
    <dgm:cxn modelId="{AA53B06C-F7D1-47F4-8266-222E9E9316BD}" type="presParOf" srcId="{D7D96CC4-2B8F-471C-A5CD-36BDC5A2C06A}" destId="{48F1ACD2-1792-42C8-84F6-D098B100FB8B}" srcOrd="17" destOrd="0" presId="urn:microsoft.com/office/officeart/2005/8/layout/vList2"/>
    <dgm:cxn modelId="{3C979D5A-8AC9-46BA-A232-422E1E690CEA}" type="presParOf" srcId="{D7D96CC4-2B8F-471C-A5CD-36BDC5A2C06A}" destId="{EE6DD743-DE6C-4AD8-BBDA-30B6409A93B7}" srcOrd="18" destOrd="0" presId="urn:microsoft.com/office/officeart/2005/8/layout/vList2"/>
    <dgm:cxn modelId="{15DD7E53-FA2A-4DED-A7A6-5B2B4212538A}" type="presParOf" srcId="{D7D96CC4-2B8F-471C-A5CD-36BDC5A2C06A}" destId="{8063A438-CF9E-4BAC-806F-7F46215672D4}" srcOrd="19" destOrd="0" presId="urn:microsoft.com/office/officeart/2005/8/layout/vList2"/>
    <dgm:cxn modelId="{3B632105-316C-4550-BE08-B52775855C45}" type="presParOf" srcId="{D7D96CC4-2B8F-471C-A5CD-36BDC5A2C06A}" destId="{5FAA0194-0826-4052-873E-03D01B5ADF46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EA87D-662A-4CD3-9677-4D9B1C809446}">
      <dsp:nvSpPr>
        <dsp:cNvPr id="0" name=""/>
        <dsp:cNvSpPr/>
      </dsp:nvSpPr>
      <dsp:spPr>
        <a:xfrm>
          <a:off x="382159" y="1096960"/>
          <a:ext cx="619365" cy="6193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356D814-34BC-457D-AFCF-C5593DF2945A}">
      <dsp:nvSpPr>
        <dsp:cNvPr id="0" name=""/>
        <dsp:cNvSpPr/>
      </dsp:nvSpPr>
      <dsp:spPr>
        <a:xfrm>
          <a:off x="3659" y="2045295"/>
          <a:ext cx="1376367" cy="55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Abadi" panose="020B0604020104020204" pitchFamily="34" charset="0"/>
            </a:rPr>
            <a:t>Introduction to Code Judge</a:t>
          </a:r>
        </a:p>
      </dsp:txBody>
      <dsp:txXfrm>
        <a:off x="3659" y="2045295"/>
        <a:ext cx="1376367" cy="550546"/>
      </dsp:txXfrm>
    </dsp:sp>
    <dsp:sp modelId="{59025AB2-4721-4E1E-A52B-3D7FDC7D7283}">
      <dsp:nvSpPr>
        <dsp:cNvPr id="0" name=""/>
        <dsp:cNvSpPr/>
      </dsp:nvSpPr>
      <dsp:spPr>
        <a:xfrm>
          <a:off x="1999391" y="1096960"/>
          <a:ext cx="619365" cy="61936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792CAA3-AD5F-4AD0-BCEF-FF605BB8BD84}">
      <dsp:nvSpPr>
        <dsp:cNvPr id="0" name=""/>
        <dsp:cNvSpPr/>
      </dsp:nvSpPr>
      <dsp:spPr>
        <a:xfrm>
          <a:off x="1620890" y="2045295"/>
          <a:ext cx="1376367" cy="55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Abadi" panose="020B0604020104020204" pitchFamily="34" charset="0"/>
            </a:rPr>
            <a:t>Requirements</a:t>
          </a:r>
        </a:p>
      </dsp:txBody>
      <dsp:txXfrm>
        <a:off x="1620890" y="2045295"/>
        <a:ext cx="1376367" cy="550546"/>
      </dsp:txXfrm>
    </dsp:sp>
    <dsp:sp modelId="{0804B93C-7B1B-4AB3-9D7D-7FA8F5FC8BB6}">
      <dsp:nvSpPr>
        <dsp:cNvPr id="0" name=""/>
        <dsp:cNvSpPr/>
      </dsp:nvSpPr>
      <dsp:spPr>
        <a:xfrm>
          <a:off x="3616622" y="1096960"/>
          <a:ext cx="619365" cy="6193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DC16AD2-FC48-4922-AAF9-DB9A2A33044D}">
      <dsp:nvSpPr>
        <dsp:cNvPr id="0" name=""/>
        <dsp:cNvSpPr/>
      </dsp:nvSpPr>
      <dsp:spPr>
        <a:xfrm>
          <a:off x="3238121" y="2045295"/>
          <a:ext cx="1376367" cy="55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Abadi" panose="020B0604020104020204" pitchFamily="34" charset="0"/>
            </a:rPr>
            <a:t>Updated Database and Schema</a:t>
          </a:r>
        </a:p>
      </dsp:txBody>
      <dsp:txXfrm>
        <a:off x="3238121" y="2045295"/>
        <a:ext cx="1376367" cy="550546"/>
      </dsp:txXfrm>
    </dsp:sp>
    <dsp:sp modelId="{85D531DC-9305-4F75-8883-6F2AF2D9AE95}">
      <dsp:nvSpPr>
        <dsp:cNvPr id="0" name=""/>
        <dsp:cNvSpPr/>
      </dsp:nvSpPr>
      <dsp:spPr>
        <a:xfrm>
          <a:off x="5233854" y="1096960"/>
          <a:ext cx="619365" cy="619365"/>
        </a:xfrm>
        <a:prstGeom prst="rect">
          <a:avLst/>
        </a:prstGeom>
        <a:blipFill>
          <a:blip xmlns:r="http://schemas.openxmlformats.org/officeDocument/2006/relationships" r:embed="rId4"/>
          <a:srcRect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5968F79-202B-4C41-BB6C-1ADA3F6F9BCC}">
      <dsp:nvSpPr>
        <dsp:cNvPr id="0" name=""/>
        <dsp:cNvSpPr/>
      </dsp:nvSpPr>
      <dsp:spPr>
        <a:xfrm>
          <a:off x="4855353" y="2045295"/>
          <a:ext cx="1376367" cy="55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Abadi" panose="020B0604020104020204" pitchFamily="34" charset="0"/>
            </a:rPr>
            <a:t>Features &amp; their implementations</a:t>
          </a:r>
        </a:p>
      </dsp:txBody>
      <dsp:txXfrm>
        <a:off x="4855353" y="2045295"/>
        <a:ext cx="1376367" cy="550546"/>
      </dsp:txXfrm>
    </dsp:sp>
    <dsp:sp modelId="{906D8156-694E-4D4E-AF9D-844EEC81D87D}">
      <dsp:nvSpPr>
        <dsp:cNvPr id="0" name=""/>
        <dsp:cNvSpPr/>
      </dsp:nvSpPr>
      <dsp:spPr>
        <a:xfrm>
          <a:off x="6843467" y="1096960"/>
          <a:ext cx="619365" cy="6193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1743E03-EB54-42EE-A3F7-4213295C62AA}">
      <dsp:nvSpPr>
        <dsp:cNvPr id="0" name=""/>
        <dsp:cNvSpPr/>
      </dsp:nvSpPr>
      <dsp:spPr>
        <a:xfrm>
          <a:off x="6472584" y="2045295"/>
          <a:ext cx="1376367" cy="55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Abadi" panose="020B0604020104020204" pitchFamily="34" charset="0"/>
            </a:rPr>
            <a:t>Final product</a:t>
          </a:r>
        </a:p>
      </dsp:txBody>
      <dsp:txXfrm>
        <a:off x="6472584" y="2045295"/>
        <a:ext cx="1376367" cy="550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E0966-B883-4992-9D39-2A1099A16826}">
      <dsp:nvSpPr>
        <dsp:cNvPr id="0" name=""/>
        <dsp:cNvSpPr/>
      </dsp:nvSpPr>
      <dsp:spPr>
        <a:xfrm>
          <a:off x="1075812" y="302155"/>
          <a:ext cx="1589625" cy="1589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616637-C590-4E68-9E0E-3AEF64D0704C}">
      <dsp:nvSpPr>
        <dsp:cNvPr id="0" name=""/>
        <dsp:cNvSpPr/>
      </dsp:nvSpPr>
      <dsp:spPr>
        <a:xfrm>
          <a:off x="74891" y="2193922"/>
          <a:ext cx="353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>
              <a:latin typeface="Abadi" panose="020B0604020104020204" pitchFamily="34" charset="0"/>
            </a:rPr>
            <a:t>The Code Judge website is designed to help Texas A&amp;M instructors to automate the creation and evaluation of programming assignments for their students.</a:t>
          </a:r>
          <a:endParaRPr lang="en-US" sz="1200" kern="1200">
            <a:latin typeface="Abadi" panose="020B0604020104020204" pitchFamily="34" charset="0"/>
          </a:endParaRPr>
        </a:p>
      </dsp:txBody>
      <dsp:txXfrm>
        <a:off x="74891" y="2193922"/>
        <a:ext cx="3532500" cy="720000"/>
      </dsp:txXfrm>
    </dsp:sp>
    <dsp:sp modelId="{8778F62E-93E1-4F82-88D3-36FBFE1E1F55}">
      <dsp:nvSpPr>
        <dsp:cNvPr id="0" name=""/>
        <dsp:cNvSpPr/>
      </dsp:nvSpPr>
      <dsp:spPr>
        <a:xfrm>
          <a:off x="5206836" y="302155"/>
          <a:ext cx="1589625" cy="158962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6000" r="-106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030D04-7496-4E84-9B88-FF4A7F332825}">
      <dsp:nvSpPr>
        <dsp:cNvPr id="0" name=""/>
        <dsp:cNvSpPr/>
      </dsp:nvSpPr>
      <dsp:spPr>
        <a:xfrm>
          <a:off x="4235399" y="2193922"/>
          <a:ext cx="353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>
              <a:latin typeface="Abadi" panose="020B0604020104020204" pitchFamily="34" charset="0"/>
            </a:rPr>
            <a:t>To improve the overall user experience, we have been tasked with implementing incremental changes to the existing Code Judge platform.</a:t>
          </a:r>
          <a:endParaRPr lang="en-US" sz="1200" kern="1200">
            <a:latin typeface="Abadi" panose="020B0604020104020204" pitchFamily="34" charset="0"/>
          </a:endParaRPr>
        </a:p>
      </dsp:txBody>
      <dsp:txXfrm>
        <a:off x="4235399" y="2193922"/>
        <a:ext cx="35325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BFD3E3-75CC-426E-A4A0-73A67FE8B7E5}">
      <dsp:nvSpPr>
        <dsp:cNvPr id="0" name=""/>
        <dsp:cNvSpPr/>
      </dsp:nvSpPr>
      <dsp:spPr>
        <a:xfrm>
          <a:off x="0" y="282785"/>
          <a:ext cx="5893435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Language restriction for problems</a:t>
          </a:r>
          <a:endParaRPr lang="en-US" sz="1500" kern="1200"/>
        </a:p>
      </dsp:txBody>
      <dsp:txXfrm>
        <a:off x="17563" y="300348"/>
        <a:ext cx="5858309" cy="324648"/>
      </dsp:txXfrm>
    </dsp:sp>
    <dsp:sp modelId="{29E0FD65-9124-45D9-B53E-AB185C388DEB}">
      <dsp:nvSpPr>
        <dsp:cNvPr id="0" name=""/>
        <dsp:cNvSpPr/>
      </dsp:nvSpPr>
      <dsp:spPr>
        <a:xfrm>
          <a:off x="0" y="685760"/>
          <a:ext cx="5893435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Ability to add multiple problem tags</a:t>
          </a:r>
          <a:endParaRPr lang="en-US" sz="1500" kern="1200"/>
        </a:p>
      </dsp:txBody>
      <dsp:txXfrm>
        <a:off x="17563" y="703323"/>
        <a:ext cx="5858309" cy="324648"/>
      </dsp:txXfrm>
    </dsp:sp>
    <dsp:sp modelId="{6826522B-45B4-4877-B76C-1DF04DD8A30D}">
      <dsp:nvSpPr>
        <dsp:cNvPr id="0" name=""/>
        <dsp:cNvSpPr/>
      </dsp:nvSpPr>
      <dsp:spPr>
        <a:xfrm>
          <a:off x="0" y="1088735"/>
          <a:ext cx="5893435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Dynamic problem difficulty based on student attempts</a:t>
          </a:r>
          <a:endParaRPr lang="en-US" sz="1500" kern="1200"/>
        </a:p>
      </dsp:txBody>
      <dsp:txXfrm>
        <a:off x="17563" y="1106298"/>
        <a:ext cx="5858309" cy="324648"/>
      </dsp:txXfrm>
    </dsp:sp>
    <dsp:sp modelId="{D59927EC-B045-49DE-A186-B9F4000DEA18}">
      <dsp:nvSpPr>
        <dsp:cNvPr id="0" name=""/>
        <dsp:cNvSpPr/>
      </dsp:nvSpPr>
      <dsp:spPr>
        <a:xfrm>
          <a:off x="0" y="1491710"/>
          <a:ext cx="5893435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Problem filtering based on tags and difficulty</a:t>
          </a:r>
          <a:endParaRPr lang="en-US" sz="1500" kern="1200"/>
        </a:p>
      </dsp:txBody>
      <dsp:txXfrm>
        <a:off x="17563" y="1509273"/>
        <a:ext cx="5858309" cy="324648"/>
      </dsp:txXfrm>
    </dsp:sp>
    <dsp:sp modelId="{8CBC74AB-D310-4F0D-AC44-25B906ECE7C0}">
      <dsp:nvSpPr>
        <dsp:cNvPr id="0" name=""/>
        <dsp:cNvSpPr/>
      </dsp:nvSpPr>
      <dsp:spPr>
        <a:xfrm>
          <a:off x="0" y="1894685"/>
          <a:ext cx="5893435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Problem attributes on the problems page</a:t>
          </a:r>
          <a:endParaRPr lang="en-US" sz="1500" kern="1200"/>
        </a:p>
      </dsp:txBody>
      <dsp:txXfrm>
        <a:off x="17563" y="1912248"/>
        <a:ext cx="5858309" cy="324648"/>
      </dsp:txXfrm>
    </dsp:sp>
    <dsp:sp modelId="{EEC68634-5051-40DF-84DA-EAB8027B0E74}">
      <dsp:nvSpPr>
        <dsp:cNvPr id="0" name=""/>
        <dsp:cNvSpPr/>
      </dsp:nvSpPr>
      <dsp:spPr>
        <a:xfrm>
          <a:off x="0" y="2297660"/>
          <a:ext cx="5893435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User scoreboard and dynamic student rating</a:t>
          </a:r>
          <a:endParaRPr lang="en-US" sz="1500" kern="1200"/>
        </a:p>
      </dsp:txBody>
      <dsp:txXfrm>
        <a:off x="17563" y="2315223"/>
        <a:ext cx="5858309" cy="324648"/>
      </dsp:txXfrm>
    </dsp:sp>
    <dsp:sp modelId="{4296E5CF-4C41-4F03-8E7C-C21B662671C1}">
      <dsp:nvSpPr>
        <dsp:cNvPr id="0" name=""/>
        <dsp:cNvSpPr/>
      </dsp:nvSpPr>
      <dsp:spPr>
        <a:xfrm>
          <a:off x="0" y="2700635"/>
          <a:ext cx="5893435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Provide individual test case feedback on submission</a:t>
          </a:r>
          <a:endParaRPr lang="en-US" sz="1500" kern="1200"/>
        </a:p>
      </dsp:txBody>
      <dsp:txXfrm>
        <a:off x="17563" y="2718198"/>
        <a:ext cx="5858309" cy="324648"/>
      </dsp:txXfrm>
    </dsp:sp>
    <dsp:sp modelId="{6927AEBA-06D2-4C3A-B9A6-238E8F902169}">
      <dsp:nvSpPr>
        <dsp:cNvPr id="0" name=""/>
        <dsp:cNvSpPr/>
      </dsp:nvSpPr>
      <dsp:spPr>
        <a:xfrm>
          <a:off x="0" y="3103610"/>
          <a:ext cx="5893435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Restricting problem edit privileges to author and admin</a:t>
          </a:r>
          <a:endParaRPr lang="en-US" sz="1500" kern="1200"/>
        </a:p>
      </dsp:txBody>
      <dsp:txXfrm>
        <a:off x="17563" y="3121173"/>
        <a:ext cx="5858309" cy="324648"/>
      </dsp:txXfrm>
    </dsp:sp>
    <dsp:sp modelId="{2D670CC1-81C3-451B-B09B-66124B623A35}">
      <dsp:nvSpPr>
        <dsp:cNvPr id="0" name=""/>
        <dsp:cNvSpPr/>
      </dsp:nvSpPr>
      <dsp:spPr>
        <a:xfrm>
          <a:off x="0" y="3506585"/>
          <a:ext cx="5893435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Admin privileges to </a:t>
          </a:r>
          <a:r>
            <a:rPr lang="en-IN" sz="1500" kern="1200">
              <a:latin typeface="Calibri"/>
            </a:rPr>
            <a:t>edit/remove</a:t>
          </a:r>
          <a:r>
            <a:rPr lang="en-IN" sz="1500" kern="1200"/>
            <a:t> users</a:t>
          </a:r>
          <a:endParaRPr lang="en-US" sz="1500" kern="1200">
            <a:latin typeface="Calibri"/>
          </a:endParaRPr>
        </a:p>
      </dsp:txBody>
      <dsp:txXfrm>
        <a:off x="17563" y="3524148"/>
        <a:ext cx="5858309" cy="324648"/>
      </dsp:txXfrm>
    </dsp:sp>
    <dsp:sp modelId="{EE6DD743-DE6C-4AD8-BBDA-30B6409A93B7}">
      <dsp:nvSpPr>
        <dsp:cNvPr id="0" name=""/>
        <dsp:cNvSpPr/>
      </dsp:nvSpPr>
      <dsp:spPr>
        <a:xfrm>
          <a:off x="0" y="3909560"/>
          <a:ext cx="5893435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Fixing compilation flow</a:t>
          </a:r>
          <a:endParaRPr lang="en-US" sz="1500" kern="1200"/>
        </a:p>
      </dsp:txBody>
      <dsp:txXfrm>
        <a:off x="17563" y="3927123"/>
        <a:ext cx="5858309" cy="324648"/>
      </dsp:txXfrm>
    </dsp:sp>
    <dsp:sp modelId="{5FAA0194-0826-4052-873E-03D01B5ADF46}">
      <dsp:nvSpPr>
        <dsp:cNvPr id="0" name=""/>
        <dsp:cNvSpPr/>
      </dsp:nvSpPr>
      <dsp:spPr>
        <a:xfrm>
          <a:off x="0" y="4312535"/>
          <a:ext cx="5893435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Adding more stats, attributes and improving UI for the entire platform</a:t>
          </a:r>
          <a:endParaRPr lang="en-US" sz="1500" kern="1200"/>
        </a:p>
      </dsp:txBody>
      <dsp:txXfrm>
        <a:off x="17563" y="4330098"/>
        <a:ext cx="5858309" cy="324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F3E31-9781-B24F-87A9-F98653FBF465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F4F8C-1785-AC43-97F9-C9301BD9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7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These are the major </a:t>
            </a:r>
            <a:r>
              <a:rPr lang="en-US" dirty="0" err="1">
                <a:cs typeface="Calibri"/>
              </a:rPr>
              <a:t>requirments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1F4F8C-1785-AC43-97F9-C9301BD933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89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The most important changes are attributes to facilitate the new client requirements such as language restriction, multiple tags, problem difficulty, and user rating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1F4F8C-1785-AC43-97F9-C9301BD933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9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cademicBdlg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893" y="171451"/>
            <a:ext cx="8801737" cy="65151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897182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66101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rmAutofit/>
          </a:bodyPr>
          <a:lstStyle>
            <a:lvl1pPr>
              <a:defRPr sz="4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35390"/>
            <a:ext cx="6400800" cy="1189892"/>
          </a:xfrm>
        </p:spPr>
        <p:txBody>
          <a:bodyPr>
            <a:normAutofit/>
          </a:bodyPr>
          <a:lstStyle>
            <a:lvl1pPr marL="0" indent="0" algn="ctr">
              <a:buNone/>
              <a:defRPr sz="28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13540" y="843669"/>
            <a:ext cx="716920" cy="58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66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</p:spPr>
        <p:txBody>
          <a:bodyPr/>
          <a:lstStyle>
            <a:lvl1pPr algn="l">
              <a:defRPr b="1">
                <a:solidFill>
                  <a:srgbClr val="5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188" y="2332039"/>
            <a:ext cx="7852611" cy="3794125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26071" y="1440499"/>
            <a:ext cx="91440" cy="64008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7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9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4767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94021"/>
            <a:ext cx="4038600" cy="38321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94021"/>
            <a:ext cx="4038600" cy="38321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5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6704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0709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46860"/>
            <a:ext cx="4040188" cy="3179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230709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946860"/>
            <a:ext cx="4041775" cy="3179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7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SCwall.psd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7342" y="152400"/>
            <a:ext cx="8826412" cy="655864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86407" y="2180070"/>
            <a:ext cx="7148285" cy="2527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86407" y="2860427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059059" y="2860427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TAM-LogoBox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1896" y="1711418"/>
            <a:ext cx="937304" cy="9373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872522"/>
            <a:ext cx="6096000" cy="1143000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5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542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cademicBdlg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893" y="171451"/>
            <a:ext cx="8801737" cy="65151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8897182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66101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1171074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71074"/>
            <a:ext cx="5111750" cy="495509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2406316"/>
            <a:ext cx="3008313" cy="37198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6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06905"/>
            <a:ext cx="5486400" cy="36206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2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6071" y="274640"/>
            <a:ext cx="8697402" cy="7051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7983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22834"/>
            <a:ext cx="8229600" cy="400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4CE51-D15A-BB47-9138-751D578D2580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hape 461"/>
          <p:cNvSpPr/>
          <p:nvPr userDrawn="1"/>
        </p:nvSpPr>
        <p:spPr>
          <a:xfrm>
            <a:off x="152403" y="6575107"/>
            <a:ext cx="7050313" cy="0"/>
          </a:xfrm>
          <a:prstGeom prst="line">
            <a:avLst/>
          </a:prstGeom>
          <a:ln w="12700">
            <a:solidFill>
              <a:srgbClr val="E4002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>
              <a:ln w="3175" cmpd="sng">
                <a:solidFill>
                  <a:srgbClr val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0266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judge-prod-app.herokuapp.com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94244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>
                <a:latin typeface="Abadi" panose="020B0604020104020204" pitchFamily="34" charset="0"/>
              </a:rPr>
              <a:t>CODE JUDGE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3A1044-C3F6-4033-959D-3AFCF8B9133A}"/>
              </a:ext>
            </a:extLst>
          </p:cNvPr>
          <p:cNvSpPr txBox="1"/>
          <p:nvPr/>
        </p:nvSpPr>
        <p:spPr>
          <a:xfrm>
            <a:off x="582560" y="4383308"/>
            <a:ext cx="383344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Anmol Anand</a:t>
            </a: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Druva Kumar Gunda</a:t>
            </a:r>
          </a:p>
          <a:p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Loksubhash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Pulivarthi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Nachiket Umesh 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Naganure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Nagarjuna 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Kolloju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Praveen Kumar 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Maddikuntla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FBD17B-7BF9-6EC7-356C-64EC23EB98F8}"/>
              </a:ext>
            </a:extLst>
          </p:cNvPr>
          <p:cNvSpPr txBox="1"/>
          <p:nvPr/>
        </p:nvSpPr>
        <p:spPr>
          <a:xfrm>
            <a:off x="2653622" y="3059668"/>
            <a:ext cx="38334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cs typeface="Calibri"/>
              </a:rPr>
              <a:t>Client: Philip Ritchey</a:t>
            </a:r>
          </a:p>
        </p:txBody>
      </p:sp>
    </p:spTree>
    <p:extLst>
      <p:ext uri="{BB962C8B-B14F-4D97-AF65-F5344CB8AC3E}">
        <p14:creationId xmlns:p14="http://schemas.microsoft.com/office/powerpoint/2010/main" val="1354695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193" y="913928"/>
            <a:ext cx="7406640" cy="1326779"/>
          </a:xfrm>
        </p:spPr>
        <p:txBody>
          <a:bodyPr>
            <a:noAutofit/>
          </a:bodyPr>
          <a:lstStyle/>
          <a:p>
            <a:pPr algn="ctr"/>
            <a:r>
              <a:rPr lang="en-IN" sz="2800">
                <a:latin typeface="Arial"/>
                <a:cs typeface="Arial"/>
              </a:rPr>
              <a:t>Dynamic problem difficulty based on </a:t>
            </a:r>
            <a:r>
              <a:rPr lang="en-IN" sz="2800">
                <a:latin typeface="Abadi" panose="020B0604020104020204" pitchFamily="34" charset="0"/>
                <a:cs typeface="Arial"/>
              </a:rPr>
              <a:t>student attempts</a:t>
            </a:r>
            <a:br>
              <a:rPr lang="en-IN" sz="2800" b="0">
                <a:latin typeface="Abadi" panose="020B0604020104020204" pitchFamily="34" charset="0"/>
                <a:cs typeface="Arial"/>
              </a:rPr>
            </a:br>
            <a:r>
              <a:rPr lang="en-IN" sz="1400" b="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  <a:cs typeface="Arial"/>
              </a:rPr>
              <a:t>The difficulty is not defined for a new (un-attempted) problem</a:t>
            </a:r>
            <a:endParaRPr lang="en-IN" sz="2800" b="0">
              <a:solidFill>
                <a:schemeClr val="tx1">
                  <a:lumMod val="50000"/>
                  <a:lumOff val="50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DC7A126-D853-FFA8-2534-A83141502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089" y="2332038"/>
            <a:ext cx="7091822" cy="3794125"/>
          </a:xfrm>
        </p:spPr>
      </p:pic>
    </p:spTree>
    <p:extLst>
      <p:ext uri="{BB962C8B-B14F-4D97-AF65-F5344CB8AC3E}">
        <p14:creationId xmlns:p14="http://schemas.microsoft.com/office/powerpoint/2010/main" val="2337603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854" y="977277"/>
            <a:ext cx="7406640" cy="1017246"/>
          </a:xfrm>
        </p:spPr>
        <p:txBody>
          <a:bodyPr>
            <a:noAutofit/>
          </a:bodyPr>
          <a:lstStyle/>
          <a:p>
            <a:pPr algn="ctr"/>
            <a:r>
              <a:rPr lang="en-IN" sz="2800">
                <a:latin typeface="Abadi"/>
                <a:cs typeface="Arial"/>
              </a:rPr>
              <a:t>Dynamic problem difficulty based on student attempts</a:t>
            </a:r>
            <a:br>
              <a:rPr lang="en-IN" sz="2800">
                <a:latin typeface="Abadi"/>
              </a:rPr>
            </a:br>
            <a:r>
              <a:rPr lang="en-IN" sz="1400" b="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  <a:cs typeface="Arial"/>
              </a:rPr>
              <a:t>Student view: Incorrect submissions increase problem difficulty</a:t>
            </a:r>
            <a:endParaRPr lang="en-US" sz="2800" b="0">
              <a:solidFill>
                <a:schemeClr val="tx1">
                  <a:lumMod val="50000"/>
                  <a:lumOff val="50000"/>
                </a:schemeClr>
              </a:solidFill>
              <a:latin typeface="Abadi" panose="020B0604020104020204" pitchFamily="34" charset="0"/>
              <a:cs typeface="Arial"/>
            </a:endParaRPr>
          </a:p>
        </p:txBody>
      </p:sp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F9ECFA4-D308-3101-8265-EBCA87E2F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339" y="2232009"/>
            <a:ext cx="3222577" cy="1789470"/>
          </a:xfr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9DC23894-A6B2-DDDD-980F-73A597F0D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187" y="2959596"/>
            <a:ext cx="5946113" cy="351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268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854" y="994862"/>
            <a:ext cx="7406640" cy="1008453"/>
          </a:xfrm>
        </p:spPr>
        <p:txBody>
          <a:bodyPr>
            <a:noAutofit/>
          </a:bodyPr>
          <a:lstStyle/>
          <a:p>
            <a:pPr algn="ctr"/>
            <a:r>
              <a:rPr lang="en-IN" sz="2800">
                <a:latin typeface="Abadi"/>
                <a:cs typeface="Arial"/>
              </a:rPr>
              <a:t>Dynamic problem difficulty based on student attempts</a:t>
            </a:r>
            <a:br>
              <a:rPr lang="en-IN" sz="2800">
                <a:latin typeface="Abadi"/>
              </a:rPr>
            </a:br>
            <a:r>
              <a:rPr lang="en-IN" sz="1400" b="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  <a:cs typeface="Arial"/>
              </a:rPr>
              <a:t>Student view: Correct submissions decrease problem difficulty</a:t>
            </a:r>
            <a:endParaRPr lang="en-US" sz="2800" b="0">
              <a:solidFill>
                <a:schemeClr val="tx1">
                  <a:lumMod val="50000"/>
                  <a:lumOff val="50000"/>
                </a:schemeClr>
              </a:solidFill>
              <a:latin typeface="Abadi" panose="020B0604020104020204" pitchFamily="34" charset="0"/>
              <a:cs typeface="Arial"/>
            </a:endParaRPr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4D3584E-1B3C-5043-7D96-CA00F47E5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9854" y="2408990"/>
            <a:ext cx="3054391" cy="1710726"/>
          </a:xfrm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49D7694-74BD-35F7-4FE7-D2A0BC8C5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046" y="3109713"/>
            <a:ext cx="6056670" cy="332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41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226486"/>
            <a:ext cx="7406640" cy="70072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>
                <a:latin typeface="Abadi"/>
                <a:cs typeface="Arial"/>
              </a:rPr>
              <a:t>Problem filtering based on tags and difficulty</a:t>
            </a:r>
            <a:br>
              <a:rPr lang="en-IN" sz="3200">
                <a:latin typeface="Abadi" panose="020B0604020104020204" pitchFamily="34" charset="0"/>
              </a:rPr>
            </a:br>
            <a:endParaRPr lang="en-IN" sz="3200">
              <a:latin typeface="Abadi"/>
            </a:endParaRPr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A6D1CF7-FA01-93F6-EEEE-0CD7F11EF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638" y="1927209"/>
            <a:ext cx="5697305" cy="2574469"/>
          </a:xfr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EE7AF15-6AB2-6AB6-C857-4DE24A8C8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950" y="3913239"/>
            <a:ext cx="5650412" cy="257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534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226486"/>
            <a:ext cx="7406640" cy="70072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>
                <a:latin typeface="Abadi"/>
                <a:cs typeface="Arial"/>
              </a:rPr>
              <a:t>Problem attributes on the problems page</a:t>
            </a:r>
            <a:br>
              <a:rPr lang="en-IN" sz="3200">
                <a:latin typeface="Abadi" panose="020B0604020104020204" pitchFamily="34" charset="0"/>
                <a:cs typeface="Arial"/>
              </a:rPr>
            </a:br>
            <a:r>
              <a:rPr lang="en-IN" sz="1600" b="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  <a:cs typeface="Arial"/>
              </a:rPr>
              <a:t>Displaying problem attributes: {tags, difficulty, language restriction, status}</a:t>
            </a:r>
            <a:endParaRPr lang="en-US" sz="1600" b="0">
              <a:solidFill>
                <a:schemeClr val="tx1">
                  <a:lumMod val="50000"/>
                  <a:lumOff val="50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6CE60BE3-5598-02E4-D6C2-53AF79396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151" y="2332038"/>
            <a:ext cx="6961697" cy="3794125"/>
          </a:xfrm>
        </p:spPr>
      </p:pic>
    </p:spTree>
    <p:extLst>
      <p:ext uri="{BB962C8B-B14F-4D97-AF65-F5344CB8AC3E}">
        <p14:creationId xmlns:p14="http://schemas.microsoft.com/office/powerpoint/2010/main" val="3950599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324809"/>
            <a:ext cx="7406640" cy="70072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>
                <a:latin typeface="Abadi"/>
                <a:cs typeface="Arial"/>
              </a:rPr>
              <a:t>User scoreboard and dynamic student rating</a:t>
            </a:r>
            <a:br>
              <a:rPr lang="en-IN" sz="3200">
                <a:latin typeface="Abadi" panose="020B0604020104020204" pitchFamily="34" charset="0"/>
              </a:rPr>
            </a:br>
            <a:r>
              <a:rPr lang="en-IN" sz="1600" b="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  <a:cs typeface="Arial"/>
              </a:rPr>
              <a:t>Student rating depends on the difficulty of solved problems</a:t>
            </a:r>
            <a:endParaRPr lang="en-IN" sz="1600" b="0">
              <a:solidFill>
                <a:schemeClr val="tx1">
                  <a:lumMod val="50000"/>
                  <a:lumOff val="50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11" name="Content Placeholder 10" descr="Graphical user interface, table, website&#10;&#10;Description automatically generated">
            <a:extLst>
              <a:ext uri="{FF2B5EF4-FFF2-40B4-BE49-F238E27FC236}">
                <a16:creationId xmlns:a16="http://schemas.microsoft.com/office/drawing/2014/main" id="{05ABD14C-9531-F6F3-CBF9-15EB6C07EA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319" y="2454732"/>
            <a:ext cx="7853362" cy="3548737"/>
          </a:xfrm>
        </p:spPr>
      </p:pic>
    </p:spTree>
    <p:extLst>
      <p:ext uri="{BB962C8B-B14F-4D97-AF65-F5344CB8AC3E}">
        <p14:creationId xmlns:p14="http://schemas.microsoft.com/office/powerpoint/2010/main" val="3285709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324809"/>
            <a:ext cx="7406640" cy="70072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>
                <a:latin typeface="Abadi"/>
                <a:cs typeface="Arial"/>
              </a:rPr>
              <a:t>Provide individual test case feedback on submission</a:t>
            </a:r>
            <a:br>
              <a:rPr lang="en-IN" sz="3200">
                <a:latin typeface="Abadi" panose="020B0604020104020204" pitchFamily="34" charset="0"/>
              </a:rPr>
            </a:br>
            <a:endParaRPr lang="en-IN" sz="1600">
              <a:latin typeface="Arial"/>
              <a:cs typeface="Arial"/>
            </a:endParaRPr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9A83744-F63C-269A-A9AC-4E549C190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319" y="2454732"/>
            <a:ext cx="7853362" cy="3548737"/>
          </a:xfrm>
        </p:spPr>
      </p:pic>
    </p:spTree>
    <p:extLst>
      <p:ext uri="{BB962C8B-B14F-4D97-AF65-F5344CB8AC3E}">
        <p14:creationId xmlns:p14="http://schemas.microsoft.com/office/powerpoint/2010/main" val="3839985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324809"/>
            <a:ext cx="7406640" cy="70072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>
                <a:latin typeface="Abadi"/>
                <a:cs typeface="Arial"/>
              </a:rPr>
              <a:t>Provide individual test case feedback on submission</a:t>
            </a:r>
            <a:br>
              <a:rPr lang="en-IN" sz="3200">
                <a:latin typeface="Abadi" panose="020B0604020104020204" pitchFamily="34" charset="0"/>
              </a:rPr>
            </a:br>
            <a:r>
              <a:rPr lang="en-IN" sz="1600" b="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  <a:cs typeface="Arial"/>
              </a:rPr>
              <a:t>Displaying stack trace in case of compilation failure</a:t>
            </a:r>
            <a:endParaRPr lang="en-US" sz="3200" b="0">
              <a:solidFill>
                <a:schemeClr val="tx1">
                  <a:lumMod val="50000"/>
                  <a:lumOff val="50000"/>
                </a:schemeClr>
              </a:solidFill>
              <a:latin typeface="Abadi" panose="020B0604020104020204" pitchFamily="34" charset="0"/>
              <a:cs typeface="Arial"/>
            </a:endParaRPr>
          </a:p>
        </p:txBody>
      </p:sp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9BB64A8-1D80-2DDC-5D4C-80E881359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441" y="2332038"/>
            <a:ext cx="7541118" cy="3794125"/>
          </a:xfrm>
        </p:spPr>
      </p:pic>
    </p:spTree>
    <p:extLst>
      <p:ext uri="{BB962C8B-B14F-4D97-AF65-F5344CB8AC3E}">
        <p14:creationId xmlns:p14="http://schemas.microsoft.com/office/powerpoint/2010/main" val="3827045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324809"/>
            <a:ext cx="7406640" cy="70072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>
                <a:latin typeface="Abadi" panose="020B0604020104020204" pitchFamily="34" charset="0"/>
                <a:cs typeface="Arial"/>
              </a:rPr>
              <a:t>Restricting problem edit privileges to author and admin</a:t>
            </a:r>
            <a:br>
              <a:rPr lang="en-US" sz="3200">
                <a:latin typeface="Abadi" panose="020B0604020104020204" pitchFamily="34" charset="0"/>
                <a:cs typeface="Arial"/>
              </a:rPr>
            </a:br>
            <a:endParaRPr lang="en-US" sz="3200">
              <a:latin typeface="Abadi" panose="020B0604020104020204" pitchFamily="34" charset="0"/>
            </a:endParaRPr>
          </a:p>
        </p:txBody>
      </p:sp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A1D11ABA-17FB-68C0-CAA1-48822E841D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330" y="2036821"/>
            <a:ext cx="5080508" cy="2899585"/>
          </a:xfrm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E2E8119-905C-0814-935F-1865DCA73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419" y="4027324"/>
            <a:ext cx="4518563" cy="23483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4EDA9E-4C2C-2CF2-36E5-9A65284E1E65}"/>
              </a:ext>
            </a:extLst>
          </p:cNvPr>
          <p:cNvSpPr txBox="1"/>
          <p:nvPr/>
        </p:nvSpPr>
        <p:spPr>
          <a:xfrm>
            <a:off x="2286000" y="5899638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200">
              <a:latin typeface="Abadi"/>
            </a:endParaRP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3AC80F09-CCD2-93B8-81B2-ABDA05875214}"/>
              </a:ext>
            </a:extLst>
          </p:cNvPr>
          <p:cNvSpPr/>
          <p:nvPr/>
        </p:nvSpPr>
        <p:spPr>
          <a:xfrm>
            <a:off x="4678813" y="2503311"/>
            <a:ext cx="4305169" cy="625301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>
                <a:solidFill>
                  <a:srgbClr val="000000"/>
                </a:solidFill>
                <a:ea typeface="+mn-lt"/>
                <a:cs typeface="+mn-lt"/>
              </a:rPr>
              <a:t>Problem author and site admin can edit/delete the problem</a:t>
            </a:r>
            <a:endParaRPr lang="en-US" sz="1200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C0E706D3-99E2-16A8-F7DD-F53AA8434052}"/>
              </a:ext>
            </a:extLst>
          </p:cNvPr>
          <p:cNvSpPr/>
          <p:nvPr/>
        </p:nvSpPr>
        <p:spPr>
          <a:xfrm>
            <a:off x="2703872" y="5573531"/>
            <a:ext cx="2657238" cy="735741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IN" sz="1200">
                <a:solidFill>
                  <a:srgbClr val="000000"/>
                </a:solidFill>
                <a:ea typeface="+mn-lt"/>
                <a:cs typeface="+mn-lt"/>
              </a:rPr>
              <a:t>Other can only attempt the problem</a:t>
            </a:r>
            <a:endParaRPr lang="en-US" sz="1200">
              <a:solidFill>
                <a:srgbClr val="00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0996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324809"/>
            <a:ext cx="7406640" cy="70072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>
                <a:latin typeface="Abadi" panose="020B0604020104020204" pitchFamily="34" charset="0"/>
                <a:cs typeface="Arial"/>
              </a:rPr>
              <a:t>Admin privileges to edit/remove users</a:t>
            </a:r>
            <a:br>
              <a:rPr lang="en-IN" sz="3200">
                <a:latin typeface="Abadi" panose="020B0604020104020204" pitchFamily="34" charset="0"/>
              </a:rPr>
            </a:br>
            <a:endParaRPr lang="en-US" sz="3200">
              <a:latin typeface="Abadi" panose="020B0604020104020204" pitchFamily="34" charset="0"/>
            </a:endParaRPr>
          </a:p>
        </p:txBody>
      </p:sp>
      <p:pic>
        <p:nvPicPr>
          <p:cNvPr id="6" name="Content Placeholder 5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360500D0-98E6-45B3-FF04-F1E5B7F75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319" y="2055385"/>
            <a:ext cx="7853362" cy="3661630"/>
          </a:xfrm>
        </p:spPr>
      </p:pic>
    </p:spTree>
    <p:extLst>
      <p:ext uri="{BB962C8B-B14F-4D97-AF65-F5344CB8AC3E}">
        <p14:creationId xmlns:p14="http://schemas.microsoft.com/office/powerpoint/2010/main" val="1303301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latin typeface="Abadi" panose="020B0604020104020204" pitchFamily="34" charset="0"/>
              </a:rPr>
              <a:t>Table of 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E7645C-D740-C64F-4D92-8FCB0E38A1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0695447"/>
              </p:ext>
            </p:extLst>
          </p:nvPr>
        </p:nvGraphicFramePr>
        <p:xfrm>
          <a:off x="645694" y="2332039"/>
          <a:ext cx="7852611" cy="379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5111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324809"/>
            <a:ext cx="7406640" cy="70072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>
                <a:latin typeface="Abadi" panose="020B0604020104020204" pitchFamily="34" charset="0"/>
                <a:cs typeface="Arial"/>
              </a:rPr>
              <a:t>Admin privileges to edit/remove users</a:t>
            </a:r>
            <a:br>
              <a:rPr lang="en-IN" sz="3200">
                <a:latin typeface="Abadi" panose="020B0604020104020204" pitchFamily="34" charset="0"/>
              </a:rPr>
            </a:br>
            <a:endParaRPr lang="en-US" sz="3200">
              <a:latin typeface="Abadi" panose="020B0604020104020204" pitchFamily="34" charset="0"/>
            </a:endParaRPr>
          </a:p>
        </p:txBody>
      </p:sp>
      <p:pic>
        <p:nvPicPr>
          <p:cNvPr id="7" name="Content Placeholder 6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CB3747FF-2C05-3C32-81FD-30760B28E9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783" y="1857254"/>
            <a:ext cx="7797642" cy="4066686"/>
          </a:xfrm>
        </p:spPr>
      </p:pic>
    </p:spTree>
    <p:extLst>
      <p:ext uri="{BB962C8B-B14F-4D97-AF65-F5344CB8AC3E}">
        <p14:creationId xmlns:p14="http://schemas.microsoft.com/office/powerpoint/2010/main" val="11207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9039"/>
            <a:ext cx="8229600" cy="861434"/>
          </a:xfrm>
        </p:spPr>
        <p:txBody>
          <a:bodyPr>
            <a:normAutofit/>
          </a:bodyPr>
          <a:lstStyle/>
          <a:p>
            <a:r>
              <a:rPr lang="en-US" sz="3200">
                <a:latin typeface="Arial"/>
                <a:cs typeface="Arial"/>
              </a:rPr>
              <a:t>Challenges &amp; Learnings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694" y="2067867"/>
            <a:ext cx="7852611" cy="414522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400">
                <a:latin typeface="Abadi"/>
                <a:cs typeface="Arial"/>
              </a:rPr>
              <a:t>Challenges: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Abadi"/>
                <a:cs typeface="Arial"/>
              </a:rPr>
              <a:t>Lack of proper documentation for legacy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Abadi"/>
                <a:cs typeface="Arial"/>
              </a:rPr>
              <a:t>Incomplete and non-working </a:t>
            </a:r>
            <a:r>
              <a:rPr lang="en-US" sz="2400" err="1">
                <a:latin typeface="Abadi"/>
                <a:cs typeface="Arial"/>
              </a:rPr>
              <a:t>rspec</a:t>
            </a:r>
            <a:r>
              <a:rPr lang="en-US" sz="2400">
                <a:latin typeface="Abadi"/>
                <a:cs typeface="Arial"/>
              </a:rPr>
              <a:t> and cucumber tests for legacy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Abadi"/>
                <a:cs typeface="Arial"/>
              </a:rPr>
              <a:t>Configuring third-party services (Redis, </a:t>
            </a:r>
            <a:r>
              <a:rPr lang="en-US" sz="2400" err="1">
                <a:latin typeface="Abadi"/>
                <a:cs typeface="Arial"/>
              </a:rPr>
              <a:t>Glot</a:t>
            </a:r>
            <a:r>
              <a:rPr lang="en-US" sz="2400">
                <a:latin typeface="Abadi"/>
                <a:cs typeface="Arial"/>
              </a:rPr>
              <a:t> API)</a:t>
            </a:r>
          </a:p>
          <a:p>
            <a:endParaRPr lang="en-US" sz="2400">
              <a:latin typeface="Abadi" panose="020B0604020104020204" pitchFamily="34" charset="0"/>
            </a:endParaRPr>
          </a:p>
          <a:p>
            <a:r>
              <a:rPr lang="en-US" sz="2400">
                <a:latin typeface="Abadi"/>
                <a:cs typeface="Arial"/>
              </a:rPr>
              <a:t>Learnings: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Abadi"/>
                <a:cs typeface="Arial"/>
              </a:rPr>
              <a:t>Ruby on rails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Abadi"/>
                <a:cs typeface="Arial"/>
              </a:rPr>
              <a:t>Deploying to cloud platforms (Heroku)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Abadi"/>
                <a:cs typeface="Arial"/>
              </a:rPr>
              <a:t>Behavior-driven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Abadi"/>
                <a:cs typeface="Arial"/>
              </a:rPr>
              <a:t>Agile methodology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Abadi"/>
                <a:cs typeface="Arial"/>
              </a:rPr>
              <a:t>Architecture of coding platforms </a:t>
            </a:r>
            <a:endParaRPr lang="en-US" sz="240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latin typeface="Abadi" panose="020B0604020104020204" pitchFamily="34" charset="0"/>
            </a:endParaRPr>
          </a:p>
          <a:p>
            <a:endParaRPr lang="en-US" sz="240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645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1211" y="2430071"/>
            <a:ext cx="6096000" cy="1143000"/>
          </a:xfrm>
        </p:spPr>
        <p:txBody>
          <a:bodyPr/>
          <a:lstStyle/>
          <a:p>
            <a:r>
              <a:rPr lang="en-IN">
                <a:latin typeface="Abadi" panose="020B0604020104020204" pitchFamily="34" charset="0"/>
              </a:rPr>
              <a:t>F</a:t>
            </a:r>
            <a:r>
              <a:rPr lang="en-US">
                <a:latin typeface="Abadi" panose="020B0604020104020204" pitchFamily="34" charset="0"/>
              </a:rPr>
              <a:t>eel free to visit our website!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B7E132-E20C-FB14-A38F-05E469307993}"/>
              </a:ext>
            </a:extLst>
          </p:cNvPr>
          <p:cNvSpPr txBox="1"/>
          <p:nvPr/>
        </p:nvSpPr>
        <p:spPr>
          <a:xfrm>
            <a:off x="1524000" y="3465249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hlinkClick r:id="rId2"/>
              </a:rPr>
              <a:t>https://codejudge-prod-app.herokuapp.com/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81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IN">
                <a:latin typeface="Abadi" panose="020B0604020104020204" pitchFamily="34" charset="0"/>
              </a:rPr>
              <a:t>Introduction</a:t>
            </a:r>
            <a:endParaRPr lang="en-US">
              <a:latin typeface="Abadi" panose="020B0604020104020204" pitchFamily="34" charset="0"/>
            </a:endParaRP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5FFF16A6-630B-67B0-6FE8-139EEDD53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1643255"/>
              </p:ext>
            </p:extLst>
          </p:nvPr>
        </p:nvGraphicFramePr>
        <p:xfrm>
          <a:off x="834188" y="2332039"/>
          <a:ext cx="7852611" cy="379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2710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9B650-2DAA-1A57-6620-83B63363F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66693"/>
            <a:ext cx="8229600" cy="1143000"/>
          </a:xfrm>
        </p:spPr>
        <p:txBody>
          <a:bodyPr/>
          <a:lstStyle/>
          <a:p>
            <a:pPr algn="ctr"/>
            <a:r>
              <a:rPr lang="en-IN">
                <a:latin typeface="Abadi" panose="020B0604020104020204" pitchFamily="34" charset="0"/>
              </a:rPr>
              <a:t>Requirements</a:t>
            </a:r>
            <a:endParaRPr lang="en-US">
              <a:latin typeface="Abadi" panose="020B0604020104020204" pitchFamily="34" charset="0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3449729E-DA7E-A0CE-1DFD-5BC6104B0E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3711495"/>
              </p:ext>
            </p:extLst>
          </p:nvPr>
        </p:nvGraphicFramePr>
        <p:xfrm>
          <a:off x="1625282" y="1757164"/>
          <a:ext cx="5893435" cy="4955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47643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83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latin typeface="Abadi"/>
                <a:cs typeface="Arial"/>
              </a:rPr>
              <a:t>Updated database &amp; schema</a:t>
            </a:r>
          </a:p>
        </p:txBody>
      </p:sp>
      <p:pic>
        <p:nvPicPr>
          <p:cNvPr id="19" name="Content Placeholder 18" descr="A picture containing text&#10;&#10;Description automatically generated">
            <a:extLst>
              <a:ext uri="{FF2B5EF4-FFF2-40B4-BE49-F238E27FC236}">
                <a16:creationId xmlns:a16="http://schemas.microsoft.com/office/drawing/2014/main" id="{5F7E5BFB-BEF8-F5EF-FE95-15E05E6A7C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1600" y="1779639"/>
            <a:ext cx="6400800" cy="4697872"/>
          </a:xfrm>
        </p:spPr>
      </p:pic>
    </p:spTree>
    <p:extLst>
      <p:ext uri="{BB962C8B-B14F-4D97-AF65-F5344CB8AC3E}">
        <p14:creationId xmlns:p14="http://schemas.microsoft.com/office/powerpoint/2010/main" val="2511909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104007"/>
            <a:ext cx="7406640" cy="700723"/>
          </a:xfrm>
        </p:spPr>
        <p:txBody>
          <a:bodyPr>
            <a:noAutofit/>
          </a:bodyPr>
          <a:lstStyle/>
          <a:p>
            <a:pPr algn="ctr"/>
            <a:r>
              <a:rPr lang="en-IN" sz="2800">
                <a:latin typeface="Abadi"/>
                <a:cs typeface="Arial"/>
              </a:rPr>
              <a:t>Language restriction for problems</a:t>
            </a:r>
            <a:br>
              <a:rPr lang="en-IN" sz="2800">
                <a:latin typeface="Abadi" panose="020B0604020104020204" pitchFamily="34" charset="0"/>
              </a:rPr>
            </a:br>
            <a:r>
              <a:rPr lang="en-IN" sz="1400" b="0">
                <a:solidFill>
                  <a:schemeClr val="tx1">
                    <a:lumMod val="50000"/>
                    <a:lumOff val="50000"/>
                  </a:schemeClr>
                </a:solidFill>
                <a:latin typeface="Abadi"/>
                <a:cs typeface="Arial"/>
              </a:rPr>
              <a:t>Instructor view: Add language restriction while creating a problem</a:t>
            </a:r>
            <a:endParaRPr lang="en-IN" sz="2800" b="0">
              <a:solidFill>
                <a:schemeClr val="tx1">
                  <a:lumMod val="50000"/>
                  <a:lumOff val="50000"/>
                </a:schemeClr>
              </a:solidFill>
              <a:latin typeface="Abadi"/>
            </a:endParaRPr>
          </a:p>
        </p:txBody>
      </p:sp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E8833B4-146C-23D1-A02B-E3B63EC76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095" y="2024308"/>
            <a:ext cx="7158726" cy="3794125"/>
          </a:xfrm>
        </p:spPr>
      </p:pic>
    </p:spTree>
    <p:extLst>
      <p:ext uri="{BB962C8B-B14F-4D97-AF65-F5344CB8AC3E}">
        <p14:creationId xmlns:p14="http://schemas.microsoft.com/office/powerpoint/2010/main" val="990809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185318"/>
            <a:ext cx="7406640" cy="700723"/>
          </a:xfrm>
        </p:spPr>
        <p:txBody>
          <a:bodyPr>
            <a:noAutofit/>
          </a:bodyPr>
          <a:lstStyle/>
          <a:p>
            <a:pPr algn="ctr"/>
            <a:r>
              <a:rPr lang="en-IN" sz="2800">
                <a:latin typeface="Abadi"/>
                <a:cs typeface="Arial"/>
              </a:rPr>
              <a:t>Language restriction for problems</a:t>
            </a:r>
            <a:br>
              <a:rPr lang="en-IN" sz="2800">
                <a:latin typeface="Abadi" panose="020B0604020104020204" pitchFamily="34" charset="0"/>
              </a:rPr>
            </a:br>
            <a:r>
              <a:rPr lang="en-IN" sz="1400" b="0">
                <a:solidFill>
                  <a:schemeClr val="tx1">
                    <a:lumMod val="50000"/>
                    <a:lumOff val="50000"/>
                  </a:schemeClr>
                </a:solidFill>
                <a:latin typeface="Abadi"/>
                <a:cs typeface="Arial"/>
              </a:rPr>
              <a:t>Student view: Error prompt if attempted in another language</a:t>
            </a:r>
          </a:p>
        </p:txBody>
      </p:sp>
      <p:pic>
        <p:nvPicPr>
          <p:cNvPr id="10" name="Content Placeholder 9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45D607D5-0456-02CA-8AA5-BE8B005ED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853" y="2128756"/>
            <a:ext cx="7150294" cy="3794125"/>
          </a:xfrm>
        </p:spPr>
      </p:pic>
    </p:spTree>
    <p:extLst>
      <p:ext uri="{BB962C8B-B14F-4D97-AF65-F5344CB8AC3E}">
        <p14:creationId xmlns:p14="http://schemas.microsoft.com/office/powerpoint/2010/main" val="399277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820347"/>
            <a:ext cx="7406640" cy="1149129"/>
          </a:xfrm>
        </p:spPr>
        <p:txBody>
          <a:bodyPr>
            <a:normAutofit/>
          </a:bodyPr>
          <a:lstStyle/>
          <a:p>
            <a:pPr algn="ctr"/>
            <a:r>
              <a:rPr lang="en-IN" sz="2800">
                <a:latin typeface="Abadi"/>
                <a:cs typeface="Arial"/>
              </a:rPr>
              <a:t>Ability to add multiple tags</a:t>
            </a:r>
            <a:br>
              <a:rPr lang="en-IN" sz="2800">
                <a:latin typeface="Abadi"/>
                <a:cs typeface="Arial"/>
              </a:rPr>
            </a:br>
            <a:r>
              <a:rPr lang="en-IN" sz="1400" b="0">
                <a:solidFill>
                  <a:schemeClr val="tx1">
                    <a:lumMod val="50000"/>
                    <a:lumOff val="50000"/>
                  </a:schemeClr>
                </a:solidFill>
                <a:latin typeface="Abadi"/>
                <a:cs typeface="Arial"/>
              </a:rPr>
              <a:t>Instructor view: Add multiple tags during problem creation</a:t>
            </a:r>
            <a:endParaRPr lang="en-US" sz="1400" b="0">
              <a:solidFill>
                <a:schemeClr val="tx1">
                  <a:lumMod val="50000"/>
                  <a:lumOff val="50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C4C81E5-1D97-4DA0-4560-314FAB545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8680" y="2064774"/>
            <a:ext cx="7406640" cy="4061389"/>
          </a:xfrm>
        </p:spPr>
      </p:pic>
    </p:spTree>
    <p:extLst>
      <p:ext uri="{BB962C8B-B14F-4D97-AF65-F5344CB8AC3E}">
        <p14:creationId xmlns:p14="http://schemas.microsoft.com/office/powerpoint/2010/main" val="394652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888" y="1013777"/>
            <a:ext cx="7428620" cy="990869"/>
          </a:xfrm>
        </p:spPr>
        <p:txBody>
          <a:bodyPr>
            <a:normAutofit/>
          </a:bodyPr>
          <a:lstStyle/>
          <a:p>
            <a:pPr algn="ctr"/>
            <a:r>
              <a:rPr lang="en-IN" sz="2800">
                <a:latin typeface="Abadi"/>
                <a:cs typeface="Arial"/>
              </a:rPr>
              <a:t>Ability to add multiple tags</a:t>
            </a:r>
            <a:br>
              <a:rPr lang="en-IN" sz="2800">
                <a:latin typeface="Abadi"/>
                <a:cs typeface="Arial"/>
              </a:rPr>
            </a:br>
            <a:r>
              <a:rPr lang="en-IN" sz="1400" b="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  <a:cs typeface="Arial"/>
              </a:rPr>
              <a:t>Problem tags in the problems view </a:t>
            </a:r>
            <a:endParaRPr lang="en-US" sz="1400" b="0">
              <a:solidFill>
                <a:schemeClr val="tx1">
                  <a:lumMod val="50000"/>
                  <a:lumOff val="50000"/>
                </a:schemeClr>
              </a:solidFill>
              <a:latin typeface="Abadi" panose="020B0604020104020204" pitchFamily="34" charset="0"/>
              <a:cs typeface="Arial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BF9591-B470-CEF3-5406-5F5F97DBB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706" y="2155058"/>
            <a:ext cx="7448588" cy="3794125"/>
          </a:xfrm>
        </p:spPr>
      </p:pic>
    </p:spTree>
    <p:extLst>
      <p:ext uri="{BB962C8B-B14F-4D97-AF65-F5344CB8AC3E}">
        <p14:creationId xmlns:p14="http://schemas.microsoft.com/office/powerpoint/2010/main" val="4233938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22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CODE JUDGE</vt:lpstr>
      <vt:lpstr>Table of contents</vt:lpstr>
      <vt:lpstr>Introduction</vt:lpstr>
      <vt:lpstr>Requirements</vt:lpstr>
      <vt:lpstr>Updated database &amp; schema</vt:lpstr>
      <vt:lpstr>Language restriction for problems Instructor view: Add language restriction while creating a problem</vt:lpstr>
      <vt:lpstr>Language restriction for problems Student view: Error prompt if attempted in another language</vt:lpstr>
      <vt:lpstr>Ability to add multiple tags Instructor view: Add multiple tags during problem creation</vt:lpstr>
      <vt:lpstr>Ability to add multiple tags Problem tags in the problems view </vt:lpstr>
      <vt:lpstr>Dynamic problem difficulty based on student attempts The difficulty is not defined for a new (un-attempted) problem</vt:lpstr>
      <vt:lpstr>Dynamic problem difficulty based on student attempts Student view: Incorrect submissions increase problem difficulty</vt:lpstr>
      <vt:lpstr>Dynamic problem difficulty based on student attempts Student view: Correct submissions decrease problem difficulty</vt:lpstr>
      <vt:lpstr>Problem filtering based on tags and difficulty </vt:lpstr>
      <vt:lpstr>Problem attributes on the problems page Displaying problem attributes: {tags, difficulty, language restriction, status}</vt:lpstr>
      <vt:lpstr>User scoreboard and dynamic student rating Student rating depends on the difficulty of solved problems</vt:lpstr>
      <vt:lpstr>Provide individual test case feedback on submission </vt:lpstr>
      <vt:lpstr>Provide individual test case feedback on submission Displaying stack trace in case of compilation failure</vt:lpstr>
      <vt:lpstr>Restricting problem edit privileges to author and admin </vt:lpstr>
      <vt:lpstr>Admin privileges to edit/remove users </vt:lpstr>
      <vt:lpstr>Admin privileges to edit/remove users </vt:lpstr>
      <vt:lpstr>Challenges &amp; Learnings</vt:lpstr>
      <vt:lpstr>Feel free to visit our website!</vt:lpstr>
    </vt:vector>
  </TitlesOfParts>
  <Company>Texas A&amp;M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Larua Root</dc:creator>
  <cp:revision>21</cp:revision>
  <dcterms:created xsi:type="dcterms:W3CDTF">2017-04-06T15:59:40Z</dcterms:created>
  <dcterms:modified xsi:type="dcterms:W3CDTF">2023-05-06T04:09:54Z</dcterms:modified>
</cp:coreProperties>
</file>