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0c63800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0c63800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0c63800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0c63800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c6380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c6380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0c63800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0c63800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0c63800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0c63800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c63800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0c63800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0c63800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0c63800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0c63800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0c63800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c63800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0c63800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0c63800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0c63800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Noam Gariani, Will Tatum, Patrick Cannell,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Muniz, and Matthew Atanas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838" y="521300"/>
            <a:ext cx="3440575" cy="23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Page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you can view the table containing students and also create, read, update, and delete students.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475" y="1970925"/>
            <a:ext cx="5818173" cy="30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Log Page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28617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page where you can view any and all modifications to any of the models in the website.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80628" r="0" t="0"/>
          <a:stretch/>
        </p:blipFill>
        <p:spPr>
          <a:xfrm>
            <a:off x="417700" y="2734825"/>
            <a:ext cx="1970975" cy="20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950" y="146825"/>
            <a:ext cx="5687700" cy="31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Development Lifecycle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week sprints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sprints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meetings every weekday at 5:45pm with optional weekend meetings or extended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Meetings on Wednesday at 5:45pm with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Meetings on Thursday at 5:45pm with professor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109 total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1: 10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2: 24 points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3: 33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4: 44 points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137325" y="2499825"/>
            <a:ext cx="1449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Insert total </a:t>
            </a:r>
            <a:r>
              <a:rPr lang="en" sz="1800">
                <a:solidFill>
                  <a:schemeClr val="dk2"/>
                </a:solidFill>
              </a:rPr>
              <a:t>burndown</a:t>
            </a:r>
            <a:r>
              <a:rPr lang="en" sz="1800">
                <a:solidFill>
                  <a:schemeClr val="dk2"/>
                </a:solidFill>
              </a:rPr>
              <a:t> chart here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925" y="219169"/>
            <a:ext cx="3006400" cy="17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326" y="209298"/>
            <a:ext cx="3006399" cy="174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925" y="2359474"/>
            <a:ext cx="3006399" cy="18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215000" y="2225600"/>
            <a:ext cx="27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Sprint 4: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7325" y="2640809"/>
            <a:ext cx="3006399" cy="159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osting, Database, and Tools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Heroku for hosting the website and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 for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Rubocop for code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CodeClimate for code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Cucumber for behavior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Rspec for specification 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pass rspec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pass cucumber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have 90% coverage 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pass linting including code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test results to CodeClimate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75" y="2839125"/>
            <a:ext cx="59436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63" y="3496338"/>
            <a:ext cx="59436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900" y="162975"/>
            <a:ext cx="3664399" cy="18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363" y="3991650"/>
            <a:ext cx="4506686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400975" y="2913925"/>
            <a:ext cx="24084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RSpec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Cucumber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Rubocop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you login.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426" y="445021"/>
            <a:ext cx="5174876" cy="2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417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you can see graphs of student data and change your role.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1480" r="-1480" t="0"/>
          <a:stretch/>
        </p:blipFill>
        <p:spPr>
          <a:xfrm>
            <a:off x="4571991" y="64699"/>
            <a:ext cx="4529910" cy="2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07449"/>
            <a:ext cx="4443827" cy="19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Page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you can create, read, update, and delete users.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51" y="1863798"/>
            <a:ext cx="6629228" cy="29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Page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you can create, read, update, and delete options.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26" y="2064994"/>
            <a:ext cx="4946376" cy="26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