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iNJDMP2yk8eu+tdECITBh82t5i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F9DDB70-E460-4C97-8D28-F3B36C5558B6}">
  <a:tblStyle styleId="{FF9DDB70-E460-4C97-8D28-F3B36C5558B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customschemas.google.com/relationships/presentationmetadata" Target="metadata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962f16935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g1962f169356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962f169356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g1962f169356_1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6cc368bd0d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g16cc368bd0d_0_1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70c744ea0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g170c744ea06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967372991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7" name="Google Shape;187;g19673729914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5a0aa59c53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15a0aa59c5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2" name="Google Shape;72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5a0aa59c5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9" name="Google Shape;79;g15a0aa59c53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6cc368bd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5" name="Google Shape;85;g16cc368bd0d_0_1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6f18f645c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g16f18f645c7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962f169356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g1962f169356_1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6cc368bd0d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g16cc368bd0d_0_1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3" name="Google Shape;2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6" name="Google Shape;26;p11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" name="Google Shape;2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1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0" name="Google Shape;40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4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Relationship Id="rId4" Type="http://schemas.openxmlformats.org/officeDocument/2006/relationships/image" Target="../media/image29.png"/><Relationship Id="rId5" Type="http://schemas.openxmlformats.org/officeDocument/2006/relationships/image" Target="../media/image3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Relationship Id="rId4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2.png"/><Relationship Id="rId4" Type="http://schemas.openxmlformats.org/officeDocument/2006/relationships/image" Target="../media/image30.gif"/><Relationship Id="rId5" Type="http://schemas.openxmlformats.org/officeDocument/2006/relationships/image" Target="../media/image26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1.jpg"/><Relationship Id="rId5" Type="http://schemas.openxmlformats.org/officeDocument/2006/relationships/image" Target="../media/image17.jpg"/><Relationship Id="rId6" Type="http://schemas.openxmlformats.org/officeDocument/2006/relationships/image" Target="../media/image4.jpg"/><Relationship Id="rId7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8.png"/><Relationship Id="rId7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Relationship Id="rId4" Type="http://schemas.openxmlformats.org/officeDocument/2006/relationships/image" Target="../media/image1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78375" y="1808550"/>
            <a:ext cx="5733900" cy="47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/>
              <a:t>ECEN 403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0446"/>
              <a:buFont typeface="Arial"/>
              <a:buNone/>
            </a:pPr>
            <a:r>
              <a:rPr lang="en-US" sz="2988"/>
              <a:t>Creating STEM Contents: Solar Power with a Tracking System</a:t>
            </a:r>
            <a:endParaRPr sz="2988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0446"/>
              <a:buFont typeface="Arial"/>
              <a:buNone/>
            </a:pPr>
            <a:r>
              <a:t/>
            </a:r>
            <a:endParaRPr sz="2988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0446"/>
              <a:buFont typeface="Arial"/>
              <a:buNone/>
            </a:pPr>
            <a:r>
              <a:rPr lang="en-US" sz="2988"/>
              <a:t>Final Update Presentation</a:t>
            </a:r>
            <a:endParaRPr sz="2988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0446"/>
              <a:buFont typeface="Arial"/>
              <a:buNone/>
            </a:pPr>
            <a:r>
              <a:t/>
            </a:r>
            <a:endParaRPr sz="2988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0446"/>
              <a:buFont typeface="Arial"/>
              <a:buNone/>
            </a:pPr>
            <a:r>
              <a:rPr lang="en-US" sz="2988"/>
              <a:t>Leo Predanic</a:t>
            </a:r>
            <a:endParaRPr sz="2988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0446"/>
              <a:buFont typeface="Arial"/>
              <a:buNone/>
            </a:pPr>
            <a:r>
              <a:rPr lang="en-US" sz="2988"/>
              <a:t>George Thuita</a:t>
            </a:r>
            <a:endParaRPr sz="2988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0446"/>
              <a:buFont typeface="Arial"/>
              <a:buNone/>
            </a:pPr>
            <a:r>
              <a:rPr lang="en-US" sz="2988"/>
              <a:t>Brandon Cenci</a:t>
            </a:r>
            <a:endParaRPr sz="2988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4137"/>
              <a:buFont typeface="Arial"/>
              <a:buNone/>
            </a:pPr>
            <a:r>
              <a:rPr lang="en-US" sz="2900"/>
              <a:t>Sponsor: Dr. Won Jang</a:t>
            </a:r>
            <a:endParaRPr sz="29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4137"/>
              <a:buFont typeface="Arial"/>
              <a:buNone/>
            </a:pPr>
            <a:r>
              <a:rPr lang="en-US" sz="2900"/>
              <a:t>TA: Sambandh Dhal</a:t>
            </a:r>
            <a:endParaRPr sz="2900"/>
          </a:p>
        </p:txBody>
      </p:sp>
      <p:sp>
        <p:nvSpPr>
          <p:cNvPr id="55" name="Google Shape;55;p1"/>
          <p:cNvSpPr/>
          <p:nvPr/>
        </p:nvSpPr>
        <p:spPr>
          <a:xfrm>
            <a:off x="0" y="0"/>
            <a:ext cx="6111300" cy="6111300"/>
          </a:xfrm>
          <a:prstGeom prst="diagStripe">
            <a:avLst>
              <a:gd fmla="val 28990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93675" rotWithShape="0" dir="5400000" dist="230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LCOE_logo_HWHT.png" id="56" name="Google Shape;5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1962f169356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3263" y="1484125"/>
            <a:ext cx="5345074" cy="265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1962f169356_1_0"/>
          <p:cNvSpPr txBox="1"/>
          <p:nvPr/>
        </p:nvSpPr>
        <p:spPr>
          <a:xfrm>
            <a:off x="304800" y="837625"/>
            <a:ext cx="838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Electrical I/O (2)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		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Leo Predanic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g1962f169356_1_0"/>
          <p:cNvPicPr preferRelativeResize="0"/>
          <p:nvPr/>
        </p:nvPicPr>
        <p:blipFill rotWithShape="1">
          <a:blip r:embed="rId4">
            <a:alphaModFix/>
          </a:blip>
          <a:srcRect b="0" l="0" r="16450" t="3716"/>
          <a:stretch/>
        </p:blipFill>
        <p:spPr>
          <a:xfrm>
            <a:off x="103600" y="4080850"/>
            <a:ext cx="4226151" cy="2777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1962f169356_1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5" y="4241250"/>
            <a:ext cx="4226144" cy="245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962f169356_1_9"/>
          <p:cNvSpPr txBox="1"/>
          <p:nvPr/>
        </p:nvSpPr>
        <p:spPr>
          <a:xfrm>
            <a:off x="304800" y="837625"/>
            <a:ext cx="838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Electrical I/O (</a:t>
            </a: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		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Leo Predanic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g1962f169356_1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1675" y="1895075"/>
            <a:ext cx="2107950" cy="418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1962f169356_1_9"/>
          <p:cNvSpPr txBox="1"/>
          <p:nvPr/>
        </p:nvSpPr>
        <p:spPr>
          <a:xfrm>
            <a:off x="3639448" y="1565725"/>
            <a:ext cx="102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/>
              <a:t>ULN2003</a:t>
            </a:r>
            <a:r>
              <a:rPr b="1" lang="en-US" sz="1400" u="none" cap="none" strike="noStrike">
                <a:solidFill>
                  <a:srgbClr val="11111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b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1962f169356_1_9"/>
          <p:cNvSpPr/>
          <p:nvPr/>
        </p:nvSpPr>
        <p:spPr>
          <a:xfrm>
            <a:off x="1576275" y="2267150"/>
            <a:ext cx="1445400" cy="28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1962f169356_1_9"/>
          <p:cNvSpPr/>
          <p:nvPr/>
        </p:nvSpPr>
        <p:spPr>
          <a:xfrm rot="5400000">
            <a:off x="1279575" y="2154650"/>
            <a:ext cx="339900" cy="253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1962f169356_1_9"/>
          <p:cNvSpPr/>
          <p:nvPr/>
        </p:nvSpPr>
        <p:spPr>
          <a:xfrm>
            <a:off x="1576275" y="2759625"/>
            <a:ext cx="1445400" cy="28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1962f169356_1_9"/>
          <p:cNvSpPr/>
          <p:nvPr/>
        </p:nvSpPr>
        <p:spPr>
          <a:xfrm rot="5400000">
            <a:off x="1279575" y="2647125"/>
            <a:ext cx="339900" cy="253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1962f169356_1_9"/>
          <p:cNvSpPr/>
          <p:nvPr/>
        </p:nvSpPr>
        <p:spPr>
          <a:xfrm>
            <a:off x="1576275" y="3252100"/>
            <a:ext cx="1445400" cy="28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1962f169356_1_9"/>
          <p:cNvSpPr/>
          <p:nvPr/>
        </p:nvSpPr>
        <p:spPr>
          <a:xfrm rot="5400000">
            <a:off x="1279575" y="3139600"/>
            <a:ext cx="339900" cy="253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1962f169356_1_9"/>
          <p:cNvSpPr/>
          <p:nvPr/>
        </p:nvSpPr>
        <p:spPr>
          <a:xfrm>
            <a:off x="1576275" y="3744575"/>
            <a:ext cx="1445400" cy="28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1962f169356_1_9"/>
          <p:cNvSpPr/>
          <p:nvPr/>
        </p:nvSpPr>
        <p:spPr>
          <a:xfrm rot="5400000">
            <a:off x="1279575" y="3632075"/>
            <a:ext cx="339900" cy="253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1962f169356_1_9"/>
          <p:cNvSpPr txBox="1"/>
          <p:nvPr/>
        </p:nvSpPr>
        <p:spPr>
          <a:xfrm>
            <a:off x="64580" y="2081300"/>
            <a:ext cx="125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Phase1_In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1962f169356_1_9"/>
          <p:cNvSpPr txBox="1"/>
          <p:nvPr/>
        </p:nvSpPr>
        <p:spPr>
          <a:xfrm>
            <a:off x="64580" y="2573775"/>
            <a:ext cx="125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Phase2_In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1962f169356_1_9"/>
          <p:cNvSpPr txBox="1"/>
          <p:nvPr/>
        </p:nvSpPr>
        <p:spPr>
          <a:xfrm>
            <a:off x="64580" y="3066250"/>
            <a:ext cx="125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Phase3_In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1962f169356_1_9"/>
          <p:cNvSpPr txBox="1"/>
          <p:nvPr/>
        </p:nvSpPr>
        <p:spPr>
          <a:xfrm>
            <a:off x="64580" y="3558725"/>
            <a:ext cx="125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Phase4_In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1962f169356_1_9"/>
          <p:cNvSpPr/>
          <p:nvPr/>
        </p:nvSpPr>
        <p:spPr>
          <a:xfrm>
            <a:off x="5129625" y="2267150"/>
            <a:ext cx="1445400" cy="28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1962f169356_1_9"/>
          <p:cNvSpPr/>
          <p:nvPr/>
        </p:nvSpPr>
        <p:spPr>
          <a:xfrm>
            <a:off x="5129625" y="2759625"/>
            <a:ext cx="1445400" cy="28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1962f169356_1_9"/>
          <p:cNvSpPr/>
          <p:nvPr/>
        </p:nvSpPr>
        <p:spPr>
          <a:xfrm>
            <a:off x="5129625" y="3252100"/>
            <a:ext cx="1445400" cy="28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1962f169356_1_9"/>
          <p:cNvSpPr/>
          <p:nvPr/>
        </p:nvSpPr>
        <p:spPr>
          <a:xfrm>
            <a:off x="5129625" y="3744575"/>
            <a:ext cx="1445400" cy="28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1962f169356_1_9"/>
          <p:cNvSpPr/>
          <p:nvPr/>
        </p:nvSpPr>
        <p:spPr>
          <a:xfrm>
            <a:off x="6575025" y="1984000"/>
            <a:ext cx="2352000" cy="25647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STEPPER MOTOR</a:t>
            </a:r>
            <a:endParaRPr sz="2200"/>
          </a:p>
        </p:txBody>
      </p:sp>
      <p:sp>
        <p:nvSpPr>
          <p:cNvPr id="156" name="Google Shape;156;g1962f169356_1_9"/>
          <p:cNvSpPr txBox="1"/>
          <p:nvPr/>
        </p:nvSpPr>
        <p:spPr>
          <a:xfrm>
            <a:off x="5129625" y="1914700"/>
            <a:ext cx="122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Phase1_Out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1962f169356_1_9"/>
          <p:cNvSpPr txBox="1"/>
          <p:nvPr/>
        </p:nvSpPr>
        <p:spPr>
          <a:xfrm>
            <a:off x="5129625" y="2407175"/>
            <a:ext cx="122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Phase2_Out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1962f169356_1_9"/>
          <p:cNvSpPr txBox="1"/>
          <p:nvPr/>
        </p:nvSpPr>
        <p:spPr>
          <a:xfrm>
            <a:off x="5129625" y="2899650"/>
            <a:ext cx="122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Phase3_Out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1962f169356_1_9"/>
          <p:cNvSpPr txBox="1"/>
          <p:nvPr/>
        </p:nvSpPr>
        <p:spPr>
          <a:xfrm>
            <a:off x="5129625" y="3392125"/>
            <a:ext cx="122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Phase4_Out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1962f169356_1_9"/>
          <p:cNvSpPr/>
          <p:nvPr/>
        </p:nvSpPr>
        <p:spPr>
          <a:xfrm>
            <a:off x="5431800" y="4077775"/>
            <a:ext cx="1143300" cy="28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1962f169356_1_9"/>
          <p:cNvSpPr/>
          <p:nvPr/>
        </p:nvSpPr>
        <p:spPr>
          <a:xfrm rot="5400000">
            <a:off x="4622700" y="4886875"/>
            <a:ext cx="1646700" cy="28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1962f169356_1_9"/>
          <p:cNvSpPr/>
          <p:nvPr/>
        </p:nvSpPr>
        <p:spPr>
          <a:xfrm>
            <a:off x="5129625" y="5714475"/>
            <a:ext cx="1143300" cy="28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1962f169356_1_9"/>
          <p:cNvSpPr txBox="1"/>
          <p:nvPr/>
        </p:nvSpPr>
        <p:spPr>
          <a:xfrm>
            <a:off x="5388750" y="4051188"/>
            <a:ext cx="122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1962f169356_1_9"/>
          <p:cNvSpPr txBox="1"/>
          <p:nvPr/>
        </p:nvSpPr>
        <p:spPr>
          <a:xfrm>
            <a:off x="5824550" y="5528613"/>
            <a:ext cx="122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5V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1962f169356_1_9"/>
          <p:cNvSpPr/>
          <p:nvPr/>
        </p:nvSpPr>
        <p:spPr>
          <a:xfrm>
            <a:off x="2512900" y="5685975"/>
            <a:ext cx="508800" cy="28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1962f169356_1_9"/>
          <p:cNvSpPr/>
          <p:nvPr/>
        </p:nvSpPr>
        <p:spPr>
          <a:xfrm flipH="1" rot="-5400000">
            <a:off x="2390950" y="5807925"/>
            <a:ext cx="275700" cy="31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1962f169356_1_9"/>
          <p:cNvSpPr/>
          <p:nvPr/>
        </p:nvSpPr>
        <p:spPr>
          <a:xfrm>
            <a:off x="2274400" y="5961675"/>
            <a:ext cx="508800" cy="28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962f169356_1_9"/>
          <p:cNvSpPr/>
          <p:nvPr/>
        </p:nvSpPr>
        <p:spPr>
          <a:xfrm>
            <a:off x="2350600" y="6047675"/>
            <a:ext cx="356400" cy="28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1962f169356_1_9"/>
          <p:cNvSpPr/>
          <p:nvPr/>
        </p:nvSpPr>
        <p:spPr>
          <a:xfrm>
            <a:off x="2402050" y="6133675"/>
            <a:ext cx="253500" cy="28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6cc368bd0d_0_154"/>
          <p:cNvSpPr txBox="1"/>
          <p:nvPr/>
        </p:nvSpPr>
        <p:spPr>
          <a:xfrm>
            <a:off x="304800" y="837625"/>
            <a:ext cx="838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 and Database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Brandon Cenci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5" name="Google Shape;175;g16cc368bd0d_0_154"/>
          <p:cNvGraphicFramePr/>
          <p:nvPr/>
        </p:nvGraphicFramePr>
        <p:xfrm>
          <a:off x="304775" y="148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{FF9DDB70-E460-4C97-8D28-F3B36C5558B6}</a:tableStyleId>
              </a:tblPr>
              <a:tblGrid>
                <a:gridCol w="4191000"/>
                <a:gridCol w="4191000"/>
              </a:tblGrid>
              <a:tr h="679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the last presentation  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0 hrs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</a:t>
                      </a:r>
                      <a:r>
                        <a:rPr lang="en-US" sz="1800"/>
                        <a:t>for 404</a:t>
                      </a:r>
                      <a:endParaRPr sz="14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-Created and validated GUI outline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-Ensured proper communication between GUI and database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-Created system animations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-Implemented graphs and animations in GUI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- Ensure proper communication with other subsystems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- Clean up GUI and improve design quality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- Add additional functionality as needed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- 3D printing chassis and panel stand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76" name="Google Shape;176;g16cc368bd0d_0_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9125" y="4128900"/>
            <a:ext cx="5791110" cy="25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16cc368bd0d_0_1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4765725"/>
            <a:ext cx="752975" cy="7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70c744ea06_0_15"/>
          <p:cNvSpPr txBox="1"/>
          <p:nvPr/>
        </p:nvSpPr>
        <p:spPr>
          <a:xfrm>
            <a:off x="304800" y="837625"/>
            <a:ext cx="838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 and Database (2)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Brandon Cenci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170c744ea06_0_15"/>
          <p:cNvSpPr txBox="1"/>
          <p:nvPr/>
        </p:nvSpPr>
        <p:spPr>
          <a:xfrm>
            <a:off x="188875" y="5550325"/>
            <a:ext cx="8863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Infographics Tab</a:t>
            </a:r>
            <a:endParaRPr sz="2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Displays voltage, current, and power measurements from database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Monitors real-time voltage and current readings</a:t>
            </a:r>
            <a:endParaRPr sz="1800"/>
          </a:p>
        </p:txBody>
      </p:sp>
      <p:pic>
        <p:nvPicPr>
          <p:cNvPr id="184" name="Google Shape;184;g170c744ea06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6212"/>
            <a:ext cx="8839199" cy="3522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9673729914_2_0"/>
          <p:cNvSpPr txBox="1"/>
          <p:nvPr/>
        </p:nvSpPr>
        <p:spPr>
          <a:xfrm>
            <a:off x="304800" y="837625"/>
            <a:ext cx="838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 and Database (</a:t>
            </a: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Brandon Cenci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19673729914_2_0"/>
          <p:cNvSpPr txBox="1"/>
          <p:nvPr/>
        </p:nvSpPr>
        <p:spPr>
          <a:xfrm>
            <a:off x="188875" y="5550325"/>
            <a:ext cx="8863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Animations</a:t>
            </a:r>
            <a:r>
              <a:rPr lang="en-US" sz="2000"/>
              <a:t> Tab</a:t>
            </a:r>
            <a:endParaRPr sz="2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Displays system animations for both discharging/charging modes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Allows for user control to trigger/restart animations</a:t>
            </a:r>
            <a:endParaRPr sz="1800"/>
          </a:p>
        </p:txBody>
      </p:sp>
      <p:pic>
        <p:nvPicPr>
          <p:cNvPr id="191" name="Google Shape;191;g19673729914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36525"/>
            <a:ext cx="8839199" cy="3522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g19673729914_2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200" y="2583550"/>
            <a:ext cx="3867676" cy="242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19673729914_2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6121" y="2583544"/>
            <a:ext cx="3990672" cy="234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5a0aa59c53_0_9"/>
          <p:cNvSpPr txBox="1"/>
          <p:nvPr>
            <p:ph type="title"/>
          </p:nvPr>
        </p:nvSpPr>
        <p:spPr>
          <a:xfrm>
            <a:off x="564700" y="2730300"/>
            <a:ext cx="8229600" cy="19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4800"/>
              <a:t>Questions?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Executive Summary</a:t>
            </a:r>
            <a:endParaRPr/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111225" y="2012200"/>
            <a:ext cx="50910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700"/>
              <a:t>Problem statement:</a:t>
            </a:r>
            <a:endParaRPr sz="27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To create the future of tomorrow, we must invest today - by getting students interested in STEM early 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700"/>
              <a:t>Our Solution:</a:t>
            </a:r>
            <a:endParaRPr sz="27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Excite K-12 students by creating a portable solar system for demonstration purposes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Contain digestible figures &amp; animations to describe/track system</a:t>
            </a:r>
            <a:endParaRPr sz="2000"/>
          </a:p>
        </p:txBody>
      </p:sp>
      <p:pic>
        <p:nvPicPr>
          <p:cNvPr id="63" name="Google Shape;6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2225" y="2561375"/>
            <a:ext cx="3906550" cy="2603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System Flow &amp; Overview</a:t>
            </a:r>
            <a:endParaRPr/>
          </a:p>
        </p:txBody>
      </p:sp>
      <p:pic>
        <p:nvPicPr>
          <p:cNvPr id="69" name="Google Shape;6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387" y="1887650"/>
            <a:ext cx="8881224" cy="417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Execution</a:t>
            </a:r>
            <a:endParaRPr/>
          </a:p>
        </p:txBody>
      </p:sp>
      <p:sp>
        <p:nvSpPr>
          <p:cNvPr id="75" name="Google Shape;75;p7"/>
          <p:cNvSpPr txBox="1"/>
          <p:nvPr/>
        </p:nvSpPr>
        <p:spPr>
          <a:xfrm>
            <a:off x="7030025" y="1696825"/>
            <a:ext cx="196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be completed by:</a:t>
            </a:r>
            <a:endParaRPr b="1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50" y="2016150"/>
            <a:ext cx="8917074" cy="40457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5a0aa59c53_0_22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Validation</a:t>
            </a:r>
            <a:endParaRPr/>
          </a:p>
        </p:txBody>
      </p:sp>
      <p:pic>
        <p:nvPicPr>
          <p:cNvPr id="82" name="Google Shape;82;g15a0aa59c53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2349346" y="-336598"/>
            <a:ext cx="4445300" cy="88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g16cc368bd0d_0_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3025" y="4088076"/>
            <a:ext cx="6028149" cy="2349682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g16cc368bd0d_0_126"/>
          <p:cNvSpPr txBox="1"/>
          <p:nvPr/>
        </p:nvSpPr>
        <p:spPr>
          <a:xfrm>
            <a:off x="304800" y="837625"/>
            <a:ext cx="838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Solar Power Generation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		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George Thuita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9" name="Google Shape;89;g16cc368bd0d_0_126"/>
          <p:cNvGraphicFramePr/>
          <p:nvPr/>
        </p:nvGraphicFramePr>
        <p:xfrm>
          <a:off x="304775" y="148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{FF9DDB70-E460-4C97-8D28-F3B36C5558B6}</a:tableStyleId>
              </a:tblPr>
              <a:tblGrid>
                <a:gridCol w="4191000"/>
                <a:gridCol w="4191000"/>
              </a:tblGrid>
              <a:tr h="59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the last presentation  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0 hrs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</a:t>
                      </a:r>
                      <a:r>
                        <a:rPr lang="en-US" sz="1800"/>
                        <a:t>for 404</a:t>
                      </a:r>
                      <a:endParaRPr sz="14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46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 </a:t>
                      </a:r>
                      <a:r>
                        <a:rPr lang="en-US" sz="1800"/>
                        <a:t>Tested battery charging with charge controller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- Tested buck-boost converter and load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- Tested ‘GameBoy’ and regular load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- Completing PCB Design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- PCB Design Review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- Test components on board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- Assist with additional integration tasks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0" name="Google Shape;90;g16cc368bd0d_0_126"/>
          <p:cNvSpPr txBox="1"/>
          <p:nvPr/>
        </p:nvSpPr>
        <p:spPr>
          <a:xfrm>
            <a:off x="59316" y="3679475"/>
            <a:ext cx="74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Load:</a:t>
            </a:r>
            <a:endParaRPr b="1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g16cc368bd0d_0_1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331" y="4100877"/>
            <a:ext cx="1847594" cy="157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g16cc368bd0d_0_1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95275" y="3745421"/>
            <a:ext cx="400200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g16cc368bd0d_0_1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79700" y="4808665"/>
            <a:ext cx="831350" cy="887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g16cc368bd0d_0_1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021875" y="4145613"/>
            <a:ext cx="747000" cy="812838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16cc368bd0d_0_126"/>
          <p:cNvSpPr txBox="1"/>
          <p:nvPr/>
        </p:nvSpPr>
        <p:spPr>
          <a:xfrm>
            <a:off x="1148400" y="5596925"/>
            <a:ext cx="831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2.5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600m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3.7V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350mA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6" name="Google Shape;96;g16cc368bd0d_0_126"/>
          <p:cNvSpPr txBox="1"/>
          <p:nvPr/>
        </p:nvSpPr>
        <p:spPr>
          <a:xfrm>
            <a:off x="3" y="5781125"/>
            <a:ext cx="1148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Input Power to Buck-Boost Converter: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16cc368bd0d_0_126"/>
          <p:cNvSpPr txBox="1"/>
          <p:nvPr/>
        </p:nvSpPr>
        <p:spPr>
          <a:xfrm>
            <a:off x="1979725" y="5596925"/>
            <a:ext cx="831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2.5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350m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3.7V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285mA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8" name="Google Shape;98;g16cc368bd0d_0_126"/>
          <p:cNvSpPr txBox="1"/>
          <p:nvPr/>
        </p:nvSpPr>
        <p:spPr>
          <a:xfrm>
            <a:off x="2983024" y="4079675"/>
            <a:ext cx="114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Load Ckt.:</a:t>
            </a:r>
            <a:endParaRPr b="1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6f18f645c7_1_5"/>
          <p:cNvSpPr txBox="1"/>
          <p:nvPr/>
        </p:nvSpPr>
        <p:spPr>
          <a:xfrm>
            <a:off x="304800" y="837625"/>
            <a:ext cx="838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Solar Power Generation (2)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	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George Thuita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g16f18f645c7_1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7550" y="1551500"/>
            <a:ext cx="4201576" cy="25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g16f18f645c7_1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775" y="1677975"/>
            <a:ext cx="4534776" cy="2251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16f18f645c7_1_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2775" y="4052450"/>
            <a:ext cx="4534769" cy="2500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16f18f645c7_1_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27506" y="4119825"/>
            <a:ext cx="4141657" cy="2459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16f18f645c7_1_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641843" y="4549337"/>
            <a:ext cx="1227344" cy="64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962f169356_1_54"/>
          <p:cNvSpPr txBox="1"/>
          <p:nvPr/>
        </p:nvSpPr>
        <p:spPr>
          <a:xfrm>
            <a:off x="304800" y="837625"/>
            <a:ext cx="838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Solar Power Generation (</a:t>
            </a: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	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George Thuita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g1962f169356_1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750" y="2304550"/>
            <a:ext cx="4222700" cy="333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1962f169356_1_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7500" y="1636525"/>
            <a:ext cx="4464100" cy="4668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6cc368bd0d_0_146"/>
          <p:cNvSpPr txBox="1"/>
          <p:nvPr/>
        </p:nvSpPr>
        <p:spPr>
          <a:xfrm>
            <a:off x="304800" y="837625"/>
            <a:ext cx="838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Electrical I/O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		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Leo Predanic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1" name="Google Shape;121;g16cc368bd0d_0_146"/>
          <p:cNvGraphicFramePr/>
          <p:nvPr/>
        </p:nvGraphicFramePr>
        <p:xfrm>
          <a:off x="304775" y="148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{FF9DDB70-E460-4C97-8D28-F3B36C5558B6}</a:tableStyleId>
              </a:tblPr>
              <a:tblGrid>
                <a:gridCol w="4191000"/>
                <a:gridCol w="4191000"/>
              </a:tblGrid>
              <a:tr h="652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the last presentation  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40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</a:t>
                      </a:r>
                      <a:r>
                        <a:rPr lang="en-US" sz="1800"/>
                        <a:t>for</a:t>
                      </a:r>
                      <a:r>
                        <a:rPr lang="en-US" sz="1800"/>
                        <a:t> 404</a:t>
                      </a:r>
                      <a:endParaRPr sz="14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29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 Calibration for electrical components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 Code for power measurements 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 Added PFET switches in test circuit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 Code for motor and tested operation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 Assisted in test of power circuits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 Integration with GUI/database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 Test subsystem with power generation subsystem on PCB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 Full system motor and data output code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 Possible level shifters for PFETs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22" name="Google Shape;122;g16cc368bd0d_0_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075" y="4273450"/>
            <a:ext cx="4268450" cy="232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16cc368bd0d_0_1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5775" y="4358475"/>
            <a:ext cx="4418351" cy="2006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2013-06-18T16:37:55Z</dcterms:created>
  <dc:creator>Brian Gardner</dc:creator>
</cp:coreProperties>
</file>