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6F4jT8uHsHR/IuJtdm06m33rK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AD70D8-79D4-4F20-9318-4562DC968E1C}">
  <a:tblStyle styleId="{8FAD70D8-79D4-4F20-9318-4562DC968E1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Cloud server and database</a:t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27491" cy="4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r>
              <a:rPr lang="en-US"/>
              <a:t>N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403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093334" cy="5256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Medical Assistant Robot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Randolph Rozean</a:t>
            </a:r>
            <a:br>
              <a:rPr lang="en-US"/>
            </a:br>
            <a:r>
              <a:rPr lang="en-US"/>
              <a:t>Christian Rodriguez</a:t>
            </a:r>
            <a:br>
              <a:rPr lang="en-US"/>
            </a:br>
            <a:r>
              <a:rPr lang="en-US"/>
              <a:t>Lorenzo Delcroix</a:t>
            </a:r>
            <a:br>
              <a:rPr lang="en-US"/>
            </a:br>
            <a:r>
              <a:rPr lang="en-US"/>
              <a:t>Casey Clarke</a:t>
            </a:r>
            <a:br>
              <a:rPr lang="en-US"/>
            </a:br>
            <a:endParaRPr/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 summary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457200" y="2049275"/>
            <a:ext cx="46404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Today doctors have limited options for diagnosis methods outside of their own intuition and training </a:t>
            </a:r>
            <a:endParaRPr/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At times doctors can be inconsistent with diagnoses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Our medical assistant robot will:</a:t>
            </a:r>
            <a:endParaRPr/>
          </a:p>
          <a:p>
            <a:pPr indent="-3556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Provide suggestions and validation for doctors’ intuition</a:t>
            </a:r>
            <a:endParaRPr/>
          </a:p>
          <a:p>
            <a:pPr indent="-355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Allow the doctor to be consistent</a:t>
            </a:r>
            <a:endParaRPr/>
          </a:p>
          <a:p>
            <a:pPr indent="-355600" lvl="1" marL="9144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–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Robot will track recent cases and doctors’ previous decisions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625" y="2386375"/>
            <a:ext cx="3070025" cy="30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System</a:t>
            </a:r>
            <a:r>
              <a:rPr lang="en-US"/>
              <a:t> Overview</a:t>
            </a:r>
            <a:endParaRPr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025" y="1776725"/>
            <a:ext cx="7249200" cy="46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647900" y="2481600"/>
            <a:ext cx="2091900" cy="207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2885000" y="2481600"/>
            <a:ext cx="2091900" cy="3874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5503925" y="2481600"/>
            <a:ext cx="2506200" cy="17604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5806675" y="4559700"/>
            <a:ext cx="1870500" cy="1204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82375" y="4572000"/>
            <a:ext cx="160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Casey Clarke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2884850" y="6356375"/>
            <a:ext cx="200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Christian Rodriguez</a:t>
            </a:r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5806625" y="5764475"/>
            <a:ext cx="1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Randolph Rozean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5956325" y="2116488"/>
            <a:ext cx="160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Lorenzo Delcroix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Machine Learning Subsystem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57200" y="4010675"/>
            <a:ext cx="82296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Evaluates inputs to give a trained diagnoses suggestion.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Provides a method of taking inputs and learning the most probable diagnosis.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Takes inputs from the queries, user input from the application, and general disease information.</a:t>
            </a:r>
            <a:endParaRPr/>
          </a:p>
        </p:txBody>
      </p:sp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rtificialNeuronModel_english.png"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3150" y="1776675"/>
            <a:ext cx="3977700" cy="2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Android Application Subsystem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457200" y="2049275"/>
            <a:ext cx="83226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Provides GUI to user’s android tablet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Communicates with the Microcontroller via Bluetooth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Communicates recommendations to/from cloud server</a:t>
            </a:r>
            <a:endParaRPr/>
          </a:p>
        </p:txBody>
      </p:sp>
      <p:pic>
        <p:nvPicPr>
          <p:cNvPr descr="Android_fig.jpg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1400" y="4312975"/>
            <a:ext cx="3743726" cy="21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Microcontroller and Speech Recognition Subsystem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3947475" y="1973075"/>
            <a:ext cx="4886400" cy="2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u="sng"/>
              <a:t>Speech Recognition: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Subsystem takes an audio file and extracts the speech into text.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Resulting texts is parsed to extract symptoms as keywords.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Keywords are sent to cloud database and machine learning subsystems</a:t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50" y="1852875"/>
            <a:ext cx="3655367" cy="24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1125" y="4621125"/>
            <a:ext cx="38004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110175" y="3825225"/>
            <a:ext cx="4987500" cy="2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/>
              <a:t>Microcontroller: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Make use of Raspberry Pi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Bluetooth functionality to communicate with android app.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Will feature a high quality microphone.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Subsystem will communicate with the cloud database to store and retrieve information.</a:t>
            </a:r>
            <a:endParaRPr/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Cloud Storage and Cloud Computing Subsystem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304800" y="2049275"/>
            <a:ext cx="44262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Cloud database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EC2 Amazon Web Services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SQL: stores symptoms and diseases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Provides ways of retrieving/updating/adding/removing symptoms and diseases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Provides ability to run applications in the cloud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machine learning algorithm</a:t>
            </a: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8000" y="1973075"/>
            <a:ext cx="5127125" cy="38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and Validation</a:t>
            </a:r>
            <a:endParaRPr/>
          </a:p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1" name="Google Shape;121;p8"/>
          <p:cNvGraphicFramePr/>
          <p:nvPr/>
        </p:nvGraphicFramePr>
        <p:xfrm>
          <a:off x="952500" y="24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{8FAD70D8-79D4-4F20-9318-4562DC968E1C}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October 18th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November 1st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November 15th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November 29th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December 6th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Machine Learning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25% Neural Net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50% Neural Net Layer &amp; intermediate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75% Neural Net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Trained Neural 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Comms w/ Database &amp; Testing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Android 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90% GUI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Comms w/ controller &amp; intermediate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Info from cloud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Info to cloud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97% GUI &amp; Testing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Controller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50% Wifi connection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75% receive information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Send audio file &amp; intermediate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All programs set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Refine &amp; 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Cloud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Java server structure setup &amp; intermediate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SQL database setup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Program to extract keywords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Populated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Connection to controller &amp; Testing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8"/>
          <p:cNvSpPr txBox="1"/>
          <p:nvPr/>
        </p:nvSpPr>
        <p:spPr>
          <a:xfrm>
            <a:off x="952500" y="1794200"/>
            <a:ext cx="72390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Currently: have outlined needs for each system, tentatively selected parts, begun preliminary designs, created basic cloud server structure, and neural layering done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