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997"/>
    <a:srgbClr val="D90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64E47-32C0-1ED6-8846-7CCD06061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F27A5-9108-6139-5A15-B646BE53B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F4FD-6FDA-CF90-4BC0-D63613D4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180B-39E4-45FD-B0F2-08D273923CF0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338A0-7F32-C377-F8C9-0C11269CE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789D8-96B0-855A-50F5-582072E5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0C51-914B-450F-B293-DEB8BF2D6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0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79EA-684A-480D-26A4-6381B07A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80A2A-7C3E-3858-D916-3C3BA6B94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6A65D-FEC9-937D-DE8C-DDAD6462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180B-39E4-45FD-B0F2-08D273923CF0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48FB0-22BB-4A4A-F354-688BDF05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276CC-1AA5-15E5-E66C-70317418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0C51-914B-450F-B293-DEB8BF2D6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2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5DA1A-F4B4-B639-6736-E30F9D9B3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7A3F9-80C5-67E4-6410-01589ED7A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1CE84-4746-9E9E-67D2-EE8FF9B7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180B-39E4-45FD-B0F2-08D273923CF0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2268E-1E9C-CB63-1D6C-6C109F83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4E769-DBDB-98FD-E1A4-963E2E58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0C51-914B-450F-B293-DEB8BF2D6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7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5E79-3504-EF1F-97F4-BE0322CF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508A4-FFC4-E4C3-7CF7-D75A6DA1A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25ADC-9D65-BC27-2765-72975A47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180B-39E4-45FD-B0F2-08D273923CF0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13729-F3A6-968B-D2B4-97F31D94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D969C-45D7-0D48-67B6-C66791C8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0C51-914B-450F-B293-DEB8BF2D6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4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07D9-9DFE-8AE4-A409-973FD44A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B85D0-A95F-0D84-B9B3-C1A764F01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31B95-941E-74CC-B23F-5CD06785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180B-39E4-45FD-B0F2-08D273923CF0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6CEDE-8E43-8032-04A0-18218A17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51071-83C6-F075-AC4C-9D87A219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0C51-914B-450F-B293-DEB8BF2D6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1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6B37-7B66-1042-A9DA-8C8E7F36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0196B-E939-7415-A50C-08D0A26F2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8B696-6CBB-9C60-47CA-F1EF96B21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79E0C-7629-E202-8C92-779BD5E1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180B-39E4-45FD-B0F2-08D273923CF0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16257-4B45-4362-4530-F4F817D3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FB239-9735-0E19-AD8F-32213086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0C51-914B-450F-B293-DEB8BF2D6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1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E982-C7C2-C371-53E4-CBA722E9F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835C4-0D07-8584-8D0E-F358483BC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33E9B-F627-F56C-2113-2FA9732F1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DD766-C883-3F8D-2197-FBF30CF8C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AF103-E92A-CBBC-C50D-AC6BC19C0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CDFB0-ABD3-C73D-00C1-15C419F9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180B-39E4-45FD-B0F2-08D273923CF0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B7B72-E601-65B5-7B8A-17B624E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61679-B13D-7571-6C9B-E4D50FAC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0C51-914B-450F-B293-DEB8BF2D6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7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2186-D662-007A-6FB3-5DFF75C3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DFE53-2BA6-1A7C-2D5F-3B7101057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180B-39E4-45FD-B0F2-08D273923CF0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05931-5E46-AF78-BA9D-D12DE418C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4870-3E8B-D962-AA79-2A34672D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0C51-914B-450F-B293-DEB8BF2D6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4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FAF2F7-1FE8-0668-8F2E-CFA45E0F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180B-39E4-45FD-B0F2-08D273923CF0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5BB41-803E-25A5-B5E8-D3136AB9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AC911-E6F1-A4B1-878C-224FCFE8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0C51-914B-450F-B293-DEB8BF2D6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2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AA74-C6E7-9B63-8B5E-1758905E6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22133-34DB-3979-9351-06A953232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13202-B5F9-F55C-CCCE-61602FBE7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E6C7A-1914-DECF-1617-2ADEC364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180B-39E4-45FD-B0F2-08D273923CF0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F04B7-A86F-0B3E-C052-E5844870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74384-14F5-FE1D-9705-930FFE4B6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0C51-914B-450F-B293-DEB8BF2D6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1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6150-45F5-3A18-1F11-4AEE68C5B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C39FA8-815A-44B7-546C-617A4348B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F453B-6072-AB3A-B040-E3E235B09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7A317-3497-4A74-2853-6280D6DD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180B-39E4-45FD-B0F2-08D273923CF0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D89D7-D0E6-A308-1AA1-1A4A264A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517B0-7B36-82A4-6133-5A53A5C3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0C51-914B-450F-B293-DEB8BF2D6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3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B64DE-F7D5-CC99-F56E-26FDB4871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A029A-9ADB-0527-4046-09AED8D0F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81F0F-586A-7D86-D5A8-0ACB66039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B180B-39E4-45FD-B0F2-08D273923CF0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D960B-4CF0-5EE1-EF41-AD2AD78EC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7A8E8-7893-8BA4-F509-F12A8761F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50C51-914B-450F-B293-DEB8BF2D6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4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explorer.blogspot.com/2017/07/dc-motor-interfacing-with-8051-codesexplorer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tex.stackexchange.com/questions/255572/doubly-bent-arrow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explorer.blogspot.com/2017/07/dc-motor-interfacing-with-8051-codesexplorer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508F928-D6C5-5831-ADAC-EDC2086566EB}"/>
              </a:ext>
            </a:extLst>
          </p:cNvPr>
          <p:cNvSpPr/>
          <p:nvPr/>
        </p:nvSpPr>
        <p:spPr>
          <a:xfrm>
            <a:off x="277091" y="2115127"/>
            <a:ext cx="9645690" cy="2863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D651A64-746E-2E5B-B4E9-E5CE807F7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46738">
            <a:off x="1321547" y="3462557"/>
            <a:ext cx="872836" cy="872836"/>
          </a:xfrm>
          <a:prstGeom prst="rect">
            <a:avLst/>
          </a:prstGeom>
        </p:spPr>
      </p:pic>
      <p:pic>
        <p:nvPicPr>
          <p:cNvPr id="36" name="Picture 35" descr="A picture containing arrow&#10;&#10;Description automatically generated">
            <a:extLst>
              <a:ext uri="{FF2B5EF4-FFF2-40B4-BE49-F238E27FC236}">
                <a16:creationId xmlns:a16="http://schemas.microsoft.com/office/drawing/2014/main" id="{3A3AA385-EF02-1929-1B72-6264B0F26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6200000">
            <a:off x="747377" y="1995237"/>
            <a:ext cx="1014414" cy="1781178"/>
          </a:xfrm>
          <a:prstGeom prst="rect">
            <a:avLst/>
          </a:prstGeom>
        </p:spPr>
      </p:pic>
      <p:sp>
        <p:nvSpPr>
          <p:cNvPr id="30" name="Parallelogram 29">
            <a:extLst>
              <a:ext uri="{FF2B5EF4-FFF2-40B4-BE49-F238E27FC236}">
                <a16:creationId xmlns:a16="http://schemas.microsoft.com/office/drawing/2014/main" id="{CEBE4A72-091F-45C4-F5F9-52E64AF2C176}"/>
              </a:ext>
            </a:extLst>
          </p:cNvPr>
          <p:cNvSpPr/>
          <p:nvPr/>
        </p:nvSpPr>
        <p:spPr>
          <a:xfrm>
            <a:off x="954403" y="3022600"/>
            <a:ext cx="600363" cy="406400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43BB8E76-F20F-9D71-79E3-1E2900652BC2}"/>
              </a:ext>
            </a:extLst>
          </p:cNvPr>
          <p:cNvSpPr/>
          <p:nvPr/>
        </p:nvSpPr>
        <p:spPr>
          <a:xfrm>
            <a:off x="953284" y="1575015"/>
            <a:ext cx="600363" cy="1089891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87E8963-9629-A097-655A-78C7C79F51E1}"/>
              </a:ext>
            </a:extLst>
          </p:cNvPr>
          <p:cNvGrpSpPr/>
          <p:nvPr/>
        </p:nvGrpSpPr>
        <p:grpSpPr>
          <a:xfrm>
            <a:off x="1097566" y="3429000"/>
            <a:ext cx="249382" cy="856984"/>
            <a:chOff x="1833417" y="2394216"/>
            <a:chExt cx="249382" cy="856984"/>
          </a:xfrm>
          <a:solidFill>
            <a:schemeClr val="tx1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07E0EF4-97A2-6965-5A03-2887ECCCF90D}"/>
                </a:ext>
              </a:extLst>
            </p:cNvPr>
            <p:cNvSpPr/>
            <p:nvPr/>
          </p:nvSpPr>
          <p:spPr>
            <a:xfrm>
              <a:off x="1893454" y="2394216"/>
              <a:ext cx="129309" cy="856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470B4FE-45DA-4FD0-EA73-AF4D8DB2B9BF}"/>
                </a:ext>
              </a:extLst>
            </p:cNvPr>
            <p:cNvSpPr/>
            <p:nvPr/>
          </p:nvSpPr>
          <p:spPr>
            <a:xfrm>
              <a:off x="1833417" y="2667765"/>
              <a:ext cx="249382" cy="26570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96C184F-A06E-BECD-686C-BC3B5F9CB8AF}"/>
              </a:ext>
            </a:extLst>
          </p:cNvPr>
          <p:cNvSpPr txBox="1"/>
          <p:nvPr/>
        </p:nvSpPr>
        <p:spPr>
          <a:xfrm>
            <a:off x="1553647" y="2455919"/>
            <a:ext cx="192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180° Zenith Angle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9B410F-453F-1B36-3732-458EA0D2D18C}"/>
              </a:ext>
            </a:extLst>
          </p:cNvPr>
          <p:cNvSpPr txBox="1"/>
          <p:nvPr/>
        </p:nvSpPr>
        <p:spPr>
          <a:xfrm>
            <a:off x="1391289" y="1575015"/>
            <a:ext cx="192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Solar Radiation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9C38FD-A346-F50A-2EAD-D00A64AC136D}"/>
              </a:ext>
            </a:extLst>
          </p:cNvPr>
          <p:cNvSpPr txBox="1"/>
          <p:nvPr/>
        </p:nvSpPr>
        <p:spPr>
          <a:xfrm>
            <a:off x="1511034" y="4101318"/>
            <a:ext cx="192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CA9E111-BD63-A927-C3AD-98D7BC6F4FF1}"/>
              </a:ext>
            </a:extLst>
          </p:cNvPr>
          <p:cNvSpPr/>
          <p:nvPr/>
        </p:nvSpPr>
        <p:spPr>
          <a:xfrm rot="2716817">
            <a:off x="1093608" y="4156556"/>
            <a:ext cx="85684" cy="3325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A3057A2-2858-9A8D-9A11-8EFCFA461A18}"/>
              </a:ext>
            </a:extLst>
          </p:cNvPr>
          <p:cNvSpPr/>
          <p:nvPr/>
        </p:nvSpPr>
        <p:spPr>
          <a:xfrm rot="18694235">
            <a:off x="1280746" y="4169815"/>
            <a:ext cx="91562" cy="3325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86DEC699-896F-E64D-BFD3-BCF9DC4CF947}"/>
              </a:ext>
            </a:extLst>
          </p:cNvPr>
          <p:cNvSpPr/>
          <p:nvPr/>
        </p:nvSpPr>
        <p:spPr>
          <a:xfrm>
            <a:off x="2308888" y="3625807"/>
            <a:ext cx="785269" cy="2069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946FEE-53C5-7F4F-1432-B9035DFC1E49}"/>
              </a:ext>
            </a:extLst>
          </p:cNvPr>
          <p:cNvSpPr/>
          <p:nvPr/>
        </p:nvSpPr>
        <p:spPr>
          <a:xfrm>
            <a:off x="3424354" y="2405526"/>
            <a:ext cx="2850153" cy="20823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787F4A-16A1-B6FF-67F0-309973B4D5D3}"/>
              </a:ext>
            </a:extLst>
          </p:cNvPr>
          <p:cNvSpPr txBox="1"/>
          <p:nvPr/>
        </p:nvSpPr>
        <p:spPr>
          <a:xfrm>
            <a:off x="3327722" y="4430689"/>
            <a:ext cx="192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562887-D1E5-0880-130C-A88758B2A864}"/>
              </a:ext>
            </a:extLst>
          </p:cNvPr>
          <p:cNvSpPr/>
          <p:nvPr/>
        </p:nvSpPr>
        <p:spPr>
          <a:xfrm>
            <a:off x="3494483" y="2427311"/>
            <a:ext cx="992427" cy="748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Charge Controller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1FF810-2897-4FDE-04D7-04407FABA135}"/>
              </a:ext>
            </a:extLst>
          </p:cNvPr>
          <p:cNvSpPr/>
          <p:nvPr/>
        </p:nvSpPr>
        <p:spPr>
          <a:xfrm>
            <a:off x="3621962" y="3237427"/>
            <a:ext cx="722392" cy="468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Battery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D62EB2C-34DF-6A46-6F54-95BA94AFB2F1}"/>
              </a:ext>
            </a:extLst>
          </p:cNvPr>
          <p:cNvSpPr/>
          <p:nvPr/>
        </p:nvSpPr>
        <p:spPr>
          <a:xfrm>
            <a:off x="4568209" y="2427311"/>
            <a:ext cx="992427" cy="748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DC-DC Converter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211CC0C-3918-5833-A7FF-2E4913BDBEEA}"/>
              </a:ext>
            </a:extLst>
          </p:cNvPr>
          <p:cNvSpPr/>
          <p:nvPr/>
        </p:nvSpPr>
        <p:spPr>
          <a:xfrm>
            <a:off x="5613344" y="2609628"/>
            <a:ext cx="577164" cy="431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Load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01286A5-565B-F491-3B95-B76BDD07602D}"/>
              </a:ext>
            </a:extLst>
          </p:cNvPr>
          <p:cNvSpPr/>
          <p:nvPr/>
        </p:nvSpPr>
        <p:spPr>
          <a:xfrm>
            <a:off x="4513557" y="3246009"/>
            <a:ext cx="826515" cy="4509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Switches</a:t>
            </a:r>
          </a:p>
        </p:txBody>
      </p: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61E690B3-3CF2-AE21-AA8A-45BDF0E3053E}"/>
              </a:ext>
            </a:extLst>
          </p:cNvPr>
          <p:cNvSpPr/>
          <p:nvPr/>
        </p:nvSpPr>
        <p:spPr>
          <a:xfrm>
            <a:off x="6371649" y="3561965"/>
            <a:ext cx="889001" cy="207861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49CC0C-7BD1-8EED-1FE2-6F4A9B4A5C9E}"/>
              </a:ext>
            </a:extLst>
          </p:cNvPr>
          <p:cNvSpPr txBox="1"/>
          <p:nvPr/>
        </p:nvSpPr>
        <p:spPr>
          <a:xfrm>
            <a:off x="7919716" y="2389271"/>
            <a:ext cx="192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 &amp; Database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655D0E1-24BE-38F1-5F2C-CB902A2D12EF}"/>
              </a:ext>
            </a:extLst>
          </p:cNvPr>
          <p:cNvSpPr/>
          <p:nvPr/>
        </p:nvSpPr>
        <p:spPr>
          <a:xfrm>
            <a:off x="5319639" y="3783663"/>
            <a:ext cx="866558" cy="5982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MCU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3DC34B-16AA-EC50-5CE5-ED80F04810BF}"/>
              </a:ext>
            </a:extLst>
          </p:cNvPr>
          <p:cNvSpPr txBox="1"/>
          <p:nvPr/>
        </p:nvSpPr>
        <p:spPr>
          <a:xfrm>
            <a:off x="8192427" y="4524932"/>
            <a:ext cx="192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Interaction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73572C-780D-D064-B7F0-BADC6C0EC087}"/>
              </a:ext>
            </a:extLst>
          </p:cNvPr>
          <p:cNvSpPr txBox="1"/>
          <p:nvPr/>
        </p:nvSpPr>
        <p:spPr>
          <a:xfrm>
            <a:off x="1479231" y="3088168"/>
            <a:ext cx="192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Solar Panel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1303D72-E54D-DEA6-2707-610385A7130D}"/>
              </a:ext>
            </a:extLst>
          </p:cNvPr>
          <p:cNvSpPr/>
          <p:nvPr/>
        </p:nvSpPr>
        <p:spPr>
          <a:xfrm>
            <a:off x="5513985" y="3250870"/>
            <a:ext cx="577164" cy="431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691E72A-3C75-C156-D854-516F52ECB1EF}"/>
              </a:ext>
            </a:extLst>
          </p:cNvPr>
          <p:cNvSpPr/>
          <p:nvPr/>
        </p:nvSpPr>
        <p:spPr>
          <a:xfrm>
            <a:off x="3603492" y="3773240"/>
            <a:ext cx="1573967" cy="598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Voltage/Current Sense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F7C9B-415D-041B-E89B-1BF2DBF8C403}"/>
              </a:ext>
            </a:extLst>
          </p:cNvPr>
          <p:cNvSpPr txBox="1"/>
          <p:nvPr/>
        </p:nvSpPr>
        <p:spPr>
          <a:xfrm>
            <a:off x="7452182" y="4950520"/>
            <a:ext cx="266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Desk Boundary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FED204-749D-9C1E-5AD3-B9694D751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817" y="2730723"/>
            <a:ext cx="2557866" cy="177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78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508F928-D6C5-5831-ADAC-EDC2086566EB}"/>
              </a:ext>
            </a:extLst>
          </p:cNvPr>
          <p:cNvSpPr/>
          <p:nvPr/>
        </p:nvSpPr>
        <p:spPr>
          <a:xfrm>
            <a:off x="794327" y="2190610"/>
            <a:ext cx="9128454" cy="2787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D651A64-746E-2E5B-B4E9-E5CE807F7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46738">
            <a:off x="1321547" y="3462557"/>
            <a:ext cx="872836" cy="872836"/>
          </a:xfrm>
          <a:prstGeom prst="rect">
            <a:avLst/>
          </a:prstGeom>
        </p:spPr>
      </p:pic>
      <p:sp>
        <p:nvSpPr>
          <p:cNvPr id="30" name="Parallelogram 29">
            <a:extLst>
              <a:ext uri="{FF2B5EF4-FFF2-40B4-BE49-F238E27FC236}">
                <a16:creationId xmlns:a16="http://schemas.microsoft.com/office/drawing/2014/main" id="{CEBE4A72-091F-45C4-F5F9-52E64AF2C176}"/>
              </a:ext>
            </a:extLst>
          </p:cNvPr>
          <p:cNvSpPr/>
          <p:nvPr/>
        </p:nvSpPr>
        <p:spPr>
          <a:xfrm>
            <a:off x="954403" y="3022600"/>
            <a:ext cx="600363" cy="406400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87E8963-9629-A097-655A-78C7C79F51E1}"/>
              </a:ext>
            </a:extLst>
          </p:cNvPr>
          <p:cNvGrpSpPr/>
          <p:nvPr/>
        </p:nvGrpSpPr>
        <p:grpSpPr>
          <a:xfrm>
            <a:off x="1097566" y="3429000"/>
            <a:ext cx="249382" cy="856984"/>
            <a:chOff x="1833417" y="2394216"/>
            <a:chExt cx="249382" cy="856984"/>
          </a:xfrm>
          <a:solidFill>
            <a:schemeClr val="tx1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07E0EF4-97A2-6965-5A03-2887ECCCF90D}"/>
                </a:ext>
              </a:extLst>
            </p:cNvPr>
            <p:cNvSpPr/>
            <p:nvPr/>
          </p:nvSpPr>
          <p:spPr>
            <a:xfrm>
              <a:off x="1893454" y="2394216"/>
              <a:ext cx="129309" cy="856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470B4FE-45DA-4FD0-EA73-AF4D8DB2B9BF}"/>
                </a:ext>
              </a:extLst>
            </p:cNvPr>
            <p:cNvSpPr/>
            <p:nvPr/>
          </p:nvSpPr>
          <p:spPr>
            <a:xfrm>
              <a:off x="1833417" y="2667765"/>
              <a:ext cx="249382" cy="26570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B9C38FD-A346-F50A-2EAD-D00A64AC136D}"/>
              </a:ext>
            </a:extLst>
          </p:cNvPr>
          <p:cNvSpPr txBox="1"/>
          <p:nvPr/>
        </p:nvSpPr>
        <p:spPr>
          <a:xfrm>
            <a:off x="1511034" y="4101318"/>
            <a:ext cx="192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CA9E111-BD63-A927-C3AD-98D7BC6F4FF1}"/>
              </a:ext>
            </a:extLst>
          </p:cNvPr>
          <p:cNvSpPr/>
          <p:nvPr/>
        </p:nvSpPr>
        <p:spPr>
          <a:xfrm rot="2716817">
            <a:off x="1093608" y="4156556"/>
            <a:ext cx="85684" cy="3325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A3057A2-2858-9A8D-9A11-8EFCFA461A18}"/>
              </a:ext>
            </a:extLst>
          </p:cNvPr>
          <p:cNvSpPr/>
          <p:nvPr/>
        </p:nvSpPr>
        <p:spPr>
          <a:xfrm rot="18694235">
            <a:off x="1280746" y="4169815"/>
            <a:ext cx="91562" cy="3325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86DEC699-896F-E64D-BFD3-BCF9DC4CF947}"/>
              </a:ext>
            </a:extLst>
          </p:cNvPr>
          <p:cNvSpPr/>
          <p:nvPr/>
        </p:nvSpPr>
        <p:spPr>
          <a:xfrm>
            <a:off x="2308888" y="3625807"/>
            <a:ext cx="785269" cy="2069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946FEE-53C5-7F4F-1432-B9035DFC1E49}"/>
              </a:ext>
            </a:extLst>
          </p:cNvPr>
          <p:cNvSpPr/>
          <p:nvPr/>
        </p:nvSpPr>
        <p:spPr>
          <a:xfrm>
            <a:off x="3424354" y="2405526"/>
            <a:ext cx="2850153" cy="20823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787F4A-16A1-B6FF-67F0-309973B4D5D3}"/>
              </a:ext>
            </a:extLst>
          </p:cNvPr>
          <p:cNvSpPr txBox="1"/>
          <p:nvPr/>
        </p:nvSpPr>
        <p:spPr>
          <a:xfrm>
            <a:off x="3327722" y="4430689"/>
            <a:ext cx="192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562887-D1E5-0880-130C-A88758B2A864}"/>
              </a:ext>
            </a:extLst>
          </p:cNvPr>
          <p:cNvSpPr/>
          <p:nvPr/>
        </p:nvSpPr>
        <p:spPr>
          <a:xfrm>
            <a:off x="3494483" y="2427311"/>
            <a:ext cx="992427" cy="748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Charge Controller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1FF810-2897-4FDE-04D7-04407FABA135}"/>
              </a:ext>
            </a:extLst>
          </p:cNvPr>
          <p:cNvSpPr/>
          <p:nvPr/>
        </p:nvSpPr>
        <p:spPr>
          <a:xfrm>
            <a:off x="3621962" y="3237427"/>
            <a:ext cx="722392" cy="468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Battery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D62EB2C-34DF-6A46-6F54-95BA94AFB2F1}"/>
              </a:ext>
            </a:extLst>
          </p:cNvPr>
          <p:cNvSpPr/>
          <p:nvPr/>
        </p:nvSpPr>
        <p:spPr>
          <a:xfrm>
            <a:off x="4568209" y="2427311"/>
            <a:ext cx="992427" cy="748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DC-DC Converter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211CC0C-3918-5833-A7FF-2E4913BDBEEA}"/>
              </a:ext>
            </a:extLst>
          </p:cNvPr>
          <p:cNvSpPr/>
          <p:nvPr/>
        </p:nvSpPr>
        <p:spPr>
          <a:xfrm>
            <a:off x="5613344" y="2609628"/>
            <a:ext cx="577164" cy="431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Load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01286A5-565B-F491-3B95-B76BDD07602D}"/>
              </a:ext>
            </a:extLst>
          </p:cNvPr>
          <p:cNvSpPr/>
          <p:nvPr/>
        </p:nvSpPr>
        <p:spPr>
          <a:xfrm>
            <a:off x="4513557" y="3246009"/>
            <a:ext cx="826515" cy="4509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Switches</a:t>
            </a:r>
          </a:p>
        </p:txBody>
      </p: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61E690B3-3CF2-AE21-AA8A-45BDF0E3053E}"/>
              </a:ext>
            </a:extLst>
          </p:cNvPr>
          <p:cNvSpPr/>
          <p:nvPr/>
        </p:nvSpPr>
        <p:spPr>
          <a:xfrm>
            <a:off x="6371649" y="3561965"/>
            <a:ext cx="889001" cy="207861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49CC0C-7BD1-8EED-1FE2-6F4A9B4A5C9E}"/>
              </a:ext>
            </a:extLst>
          </p:cNvPr>
          <p:cNvSpPr txBox="1"/>
          <p:nvPr/>
        </p:nvSpPr>
        <p:spPr>
          <a:xfrm>
            <a:off x="8000895" y="2190610"/>
            <a:ext cx="192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 &amp; Database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655D0E1-24BE-38F1-5F2C-CB902A2D12EF}"/>
              </a:ext>
            </a:extLst>
          </p:cNvPr>
          <p:cNvSpPr/>
          <p:nvPr/>
        </p:nvSpPr>
        <p:spPr>
          <a:xfrm>
            <a:off x="5319639" y="3783663"/>
            <a:ext cx="866558" cy="5982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MCU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3DC34B-16AA-EC50-5CE5-ED80F04810BF}"/>
              </a:ext>
            </a:extLst>
          </p:cNvPr>
          <p:cNvSpPr txBox="1"/>
          <p:nvPr/>
        </p:nvSpPr>
        <p:spPr>
          <a:xfrm>
            <a:off x="8192427" y="4524932"/>
            <a:ext cx="192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Interaction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73572C-780D-D064-B7F0-BADC6C0EC087}"/>
              </a:ext>
            </a:extLst>
          </p:cNvPr>
          <p:cNvSpPr txBox="1"/>
          <p:nvPr/>
        </p:nvSpPr>
        <p:spPr>
          <a:xfrm>
            <a:off x="1479231" y="3088168"/>
            <a:ext cx="192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Solar Panel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1303D72-E54D-DEA6-2707-610385A7130D}"/>
              </a:ext>
            </a:extLst>
          </p:cNvPr>
          <p:cNvSpPr/>
          <p:nvPr/>
        </p:nvSpPr>
        <p:spPr>
          <a:xfrm>
            <a:off x="5513985" y="3250870"/>
            <a:ext cx="577164" cy="431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691E72A-3C75-C156-D854-516F52ECB1EF}"/>
              </a:ext>
            </a:extLst>
          </p:cNvPr>
          <p:cNvSpPr/>
          <p:nvPr/>
        </p:nvSpPr>
        <p:spPr>
          <a:xfrm>
            <a:off x="3603492" y="3773240"/>
            <a:ext cx="1573967" cy="598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Voltage/Current Sense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F7C9B-415D-041B-E89B-1BF2DBF8C403}"/>
              </a:ext>
            </a:extLst>
          </p:cNvPr>
          <p:cNvSpPr txBox="1"/>
          <p:nvPr/>
        </p:nvSpPr>
        <p:spPr>
          <a:xfrm>
            <a:off x="7452182" y="4950520"/>
            <a:ext cx="266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Desk Boundary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64969FA-5E03-17D9-C23F-635A4DD46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817" y="2730723"/>
            <a:ext cx="2557866" cy="177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65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E5482C-426B-5254-6178-A8791B275B1C}"/>
              </a:ext>
            </a:extLst>
          </p:cNvPr>
          <p:cNvSpPr/>
          <p:nvPr/>
        </p:nvSpPr>
        <p:spPr>
          <a:xfrm>
            <a:off x="393752" y="2294081"/>
            <a:ext cx="1422401" cy="9051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Solar Panel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B6C2E0-CE82-F1D4-9CBA-F428484904C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1816153" y="2746663"/>
            <a:ext cx="9639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8EBF986-A5FF-5CCF-1E35-CB663680E8F1}"/>
              </a:ext>
            </a:extLst>
          </p:cNvPr>
          <p:cNvSpPr/>
          <p:nvPr/>
        </p:nvSpPr>
        <p:spPr>
          <a:xfrm>
            <a:off x="2780145" y="2294081"/>
            <a:ext cx="1422401" cy="9051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Charge Controller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007477-6325-08D8-AB98-83B95EE17008}"/>
              </a:ext>
            </a:extLst>
          </p:cNvPr>
          <p:cNvCxnSpPr>
            <a:cxnSpLocks/>
          </p:cNvCxnSpPr>
          <p:nvPr/>
        </p:nvCxnSpPr>
        <p:spPr>
          <a:xfrm>
            <a:off x="4202546" y="2746663"/>
            <a:ext cx="6465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2073E7-135B-5E9C-811D-66C222375FB0}"/>
              </a:ext>
            </a:extLst>
          </p:cNvPr>
          <p:cNvSpPr/>
          <p:nvPr/>
        </p:nvSpPr>
        <p:spPr>
          <a:xfrm>
            <a:off x="4849091" y="2294081"/>
            <a:ext cx="1422401" cy="9051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Battery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1BEE3C-0C39-D996-2A74-C13C4BAE7AB8}"/>
              </a:ext>
            </a:extLst>
          </p:cNvPr>
          <p:cNvGrpSpPr/>
          <p:nvPr/>
        </p:nvGrpSpPr>
        <p:grpSpPr>
          <a:xfrm>
            <a:off x="7081133" y="575739"/>
            <a:ext cx="1422401" cy="916071"/>
            <a:chOff x="4378035" y="3020292"/>
            <a:chExt cx="1422401" cy="2699327"/>
          </a:xfrm>
          <a:solidFill>
            <a:schemeClr val="tx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15317A-53D4-2DBE-391C-AAE52A2FE828}"/>
                </a:ext>
              </a:extLst>
            </p:cNvPr>
            <p:cNvSpPr/>
            <p:nvPr/>
          </p:nvSpPr>
          <p:spPr>
            <a:xfrm>
              <a:off x="4378035" y="3020292"/>
              <a:ext cx="1422401" cy="26993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C8272E-BE2E-F2C2-996D-C737D30EC012}"/>
                </a:ext>
              </a:extLst>
            </p:cNvPr>
            <p:cNvSpPr txBox="1"/>
            <p:nvPr/>
          </p:nvSpPr>
          <p:spPr>
            <a:xfrm>
              <a:off x="4752478" y="3810892"/>
              <a:ext cx="692728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MCU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E57327-E7AE-165B-0AA3-505830D89012}"/>
              </a:ext>
            </a:extLst>
          </p:cNvPr>
          <p:cNvCxnSpPr>
            <a:cxnSpLocks/>
          </p:cNvCxnSpPr>
          <p:nvPr/>
        </p:nvCxnSpPr>
        <p:spPr>
          <a:xfrm>
            <a:off x="4491976" y="1044682"/>
            <a:ext cx="332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A3D0FDF-32BB-5EA2-E6B1-C8653778F09A}"/>
              </a:ext>
            </a:extLst>
          </p:cNvPr>
          <p:cNvSpPr/>
          <p:nvPr/>
        </p:nvSpPr>
        <p:spPr>
          <a:xfrm>
            <a:off x="4824360" y="592100"/>
            <a:ext cx="1422401" cy="9051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073AFE-3D56-D540-9275-B212CF7D7BE6}"/>
              </a:ext>
            </a:extLst>
          </p:cNvPr>
          <p:cNvSpPr/>
          <p:nvPr/>
        </p:nvSpPr>
        <p:spPr>
          <a:xfrm>
            <a:off x="9214735" y="581193"/>
            <a:ext cx="1422401" cy="9051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Motor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3B8B2E-CF8B-BDEE-3D9C-E2319F079512}"/>
              </a:ext>
            </a:extLst>
          </p:cNvPr>
          <p:cNvCxnSpPr>
            <a:cxnSpLocks/>
          </p:cNvCxnSpPr>
          <p:nvPr/>
        </p:nvCxnSpPr>
        <p:spPr>
          <a:xfrm>
            <a:off x="2243513" y="1836420"/>
            <a:ext cx="0" cy="90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068B6D-2A2E-DB7A-85AE-102CE9D6FEE7}"/>
              </a:ext>
            </a:extLst>
          </p:cNvPr>
          <p:cNvCxnSpPr>
            <a:cxnSpLocks/>
            <a:stCxn id="11" idx="3"/>
            <a:endCxn id="37" idx="1"/>
          </p:cNvCxnSpPr>
          <p:nvPr/>
        </p:nvCxnSpPr>
        <p:spPr>
          <a:xfrm>
            <a:off x="6271492" y="2746663"/>
            <a:ext cx="813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DE62B33-78ED-218F-71D1-3AA053E58C0C}"/>
              </a:ext>
            </a:extLst>
          </p:cNvPr>
          <p:cNvSpPr/>
          <p:nvPr/>
        </p:nvSpPr>
        <p:spPr>
          <a:xfrm>
            <a:off x="7084662" y="2294081"/>
            <a:ext cx="1422401" cy="9051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Buck Boost 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B4D12A-BBD7-2850-4704-E696257144C1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340438" y="2746663"/>
            <a:ext cx="874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2468B42-FB42-D00B-8318-36BDFCD43BEF}"/>
              </a:ext>
            </a:extLst>
          </p:cNvPr>
          <p:cNvSpPr/>
          <p:nvPr/>
        </p:nvSpPr>
        <p:spPr>
          <a:xfrm>
            <a:off x="9214736" y="2294081"/>
            <a:ext cx="1422401" cy="9051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74E67FC-9BE1-20E7-B122-EF3D1651FC82}"/>
              </a:ext>
            </a:extLst>
          </p:cNvPr>
          <p:cNvCxnSpPr>
            <a:cxnSpLocks/>
          </p:cNvCxnSpPr>
          <p:nvPr/>
        </p:nvCxnSpPr>
        <p:spPr>
          <a:xfrm flipV="1">
            <a:off x="8814533" y="2113776"/>
            <a:ext cx="0" cy="630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1C9161B-0E1B-15F0-BD33-7C720C69FA9C}"/>
              </a:ext>
            </a:extLst>
          </p:cNvPr>
          <p:cNvCxnSpPr>
            <a:cxnSpLocks/>
          </p:cNvCxnSpPr>
          <p:nvPr/>
        </p:nvCxnSpPr>
        <p:spPr>
          <a:xfrm flipV="1">
            <a:off x="4491976" y="1044682"/>
            <a:ext cx="0" cy="1699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0E0C790-DD07-4204-5A0F-134A15BE4E96}"/>
              </a:ext>
            </a:extLst>
          </p:cNvPr>
          <p:cNvCxnSpPr>
            <a:cxnSpLocks/>
          </p:cNvCxnSpPr>
          <p:nvPr/>
        </p:nvCxnSpPr>
        <p:spPr>
          <a:xfrm>
            <a:off x="5501718" y="2113776"/>
            <a:ext cx="3312815" cy="1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0814865-FB52-12B1-4625-510764B50009}"/>
              </a:ext>
            </a:extLst>
          </p:cNvPr>
          <p:cNvCxnSpPr>
            <a:cxnSpLocks/>
          </p:cNvCxnSpPr>
          <p:nvPr/>
        </p:nvCxnSpPr>
        <p:spPr>
          <a:xfrm flipV="1">
            <a:off x="5501718" y="1486357"/>
            <a:ext cx="0" cy="627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6DEF8BC-9E91-BB55-868E-61C70FA1CFBA}"/>
              </a:ext>
            </a:extLst>
          </p:cNvPr>
          <p:cNvSpPr txBox="1"/>
          <p:nvPr/>
        </p:nvSpPr>
        <p:spPr>
          <a:xfrm>
            <a:off x="1805801" y="2759496"/>
            <a:ext cx="9421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5.5V</a:t>
            </a:r>
          </a:p>
          <a:p>
            <a:pPr algn="ctr"/>
            <a:r>
              <a:rPr lang="en-US" sz="1100" dirty="0"/>
              <a:t>100mA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901C59-64CD-6D77-F15A-988FA0BBA903}"/>
              </a:ext>
            </a:extLst>
          </p:cNvPr>
          <p:cNvSpPr txBox="1"/>
          <p:nvPr/>
        </p:nvSpPr>
        <p:spPr>
          <a:xfrm>
            <a:off x="4024200" y="2779205"/>
            <a:ext cx="9421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3.7V</a:t>
            </a:r>
          </a:p>
          <a:p>
            <a:pPr algn="ctr"/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5A9551-61A3-4DFE-3F67-0B2501607768}"/>
              </a:ext>
            </a:extLst>
          </p:cNvPr>
          <p:cNvSpPr txBox="1"/>
          <p:nvPr/>
        </p:nvSpPr>
        <p:spPr>
          <a:xfrm>
            <a:off x="6191960" y="2744450"/>
            <a:ext cx="9421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2.5V - 3.7V</a:t>
            </a:r>
          </a:p>
          <a:p>
            <a:pPr algn="ctr"/>
            <a:endParaRPr 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B51ADC-FCF0-1883-200E-1DFABA7835E5}"/>
              </a:ext>
            </a:extLst>
          </p:cNvPr>
          <p:cNvSpPr txBox="1"/>
          <p:nvPr/>
        </p:nvSpPr>
        <p:spPr>
          <a:xfrm>
            <a:off x="8378124" y="2744450"/>
            <a:ext cx="9421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3.0V</a:t>
            </a:r>
          </a:p>
          <a:p>
            <a:pPr algn="ctr"/>
            <a:r>
              <a:rPr lang="en-US" sz="1100" dirty="0"/>
              <a:t>200mA</a:t>
            </a:r>
          </a:p>
          <a:p>
            <a:pPr algn="ctr"/>
            <a:endParaRPr lang="en-US" sz="11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08D9A0D-D407-4E7B-750E-DBD104D4E98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46761" y="1028800"/>
            <a:ext cx="834372" cy="4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BB793A4-D532-8361-DEE7-BA63484CC1CE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8503534" y="1033775"/>
            <a:ext cx="711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DDCB2C9-869D-71EB-752A-1F271153E190}"/>
              </a:ext>
            </a:extLst>
          </p:cNvPr>
          <p:cNvCxnSpPr>
            <a:cxnSpLocks/>
          </p:cNvCxnSpPr>
          <p:nvPr/>
        </p:nvCxnSpPr>
        <p:spPr>
          <a:xfrm flipV="1">
            <a:off x="2243513" y="1826680"/>
            <a:ext cx="5548820" cy="7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0BBEE34-D94C-FCF6-48CD-EC05FDF4E818}"/>
              </a:ext>
            </a:extLst>
          </p:cNvPr>
          <p:cNvCxnSpPr>
            <a:cxnSpLocks/>
          </p:cNvCxnSpPr>
          <p:nvPr/>
        </p:nvCxnSpPr>
        <p:spPr>
          <a:xfrm flipV="1">
            <a:off x="7792333" y="1044682"/>
            <a:ext cx="0" cy="787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5BA040B-43F5-06B1-E0BC-AB7F6B156959}"/>
              </a:ext>
            </a:extLst>
          </p:cNvPr>
          <p:cNvCxnSpPr>
            <a:cxnSpLocks/>
          </p:cNvCxnSpPr>
          <p:nvPr/>
        </p:nvCxnSpPr>
        <p:spPr>
          <a:xfrm>
            <a:off x="6651007" y="1836420"/>
            <a:ext cx="0" cy="90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22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76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lpredanic6@gmail.com</dc:creator>
  <cp:lastModifiedBy>lpredanic6@gmail.com</cp:lastModifiedBy>
  <cp:revision>54</cp:revision>
  <dcterms:created xsi:type="dcterms:W3CDTF">2022-09-27T01:57:45Z</dcterms:created>
  <dcterms:modified xsi:type="dcterms:W3CDTF">2022-11-08T19:49:21Z</dcterms:modified>
</cp:coreProperties>
</file>