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ymhtNOahnI5reD4laQ+57Aqp/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27A054-8769-4002-9C4F-9CF779DA1E9E}">
  <a:tblStyle styleId="{5B27A054-8769-4002-9C4F-9CF779DA1E9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8543a4c9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208543a4c90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8698b58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08698b58b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f18f645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16f18f645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8543a4c9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08543a4c90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cc368bd0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6cc368bd0d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4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a_Pq_7AhrpM" TargetMode="External"/><Relationship Id="rId4" Type="http://schemas.openxmlformats.org/officeDocument/2006/relationships/image" Target="../media/image14.jpg"/><Relationship Id="rId10" Type="http://schemas.openxmlformats.org/officeDocument/2006/relationships/image" Target="../media/image12.jpg"/><Relationship Id="rId9" Type="http://schemas.openxmlformats.org/officeDocument/2006/relationships/hyperlink" Target="http://www.youtube.com/watch?v=QDMqZhgfgtI" TargetMode="External"/><Relationship Id="rId5" Type="http://schemas.openxmlformats.org/officeDocument/2006/relationships/hyperlink" Target="http://www.youtube.com/watch?v=L1QZW1CYRkk" TargetMode="External"/><Relationship Id="rId6" Type="http://schemas.openxmlformats.org/officeDocument/2006/relationships/image" Target="../media/image9.jpg"/><Relationship Id="rId7" Type="http://schemas.openxmlformats.org/officeDocument/2006/relationships/hyperlink" Target="http://www.youtube.com/watch?v=06YgahV84ZM" TargetMode="External"/><Relationship Id="rId8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Relationship Id="rId4" Type="http://schemas.openxmlformats.org/officeDocument/2006/relationships/image" Target="../media/image20.png"/><Relationship Id="rId5" Type="http://schemas.openxmlformats.org/officeDocument/2006/relationships/image" Target="../media/image13.gif"/><Relationship Id="rId6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Status Update #2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Souryendu Das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543a4c90_2_4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Cenci/Leo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08543a4c90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88" y="1425375"/>
            <a:ext cx="4532235" cy="5222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08543a4c90_2_4"/>
          <p:cNvSpPr txBox="1"/>
          <p:nvPr/>
        </p:nvSpPr>
        <p:spPr>
          <a:xfrm>
            <a:off x="4051750" y="475567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Time [s]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8698b58bb_0_3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Cenci/Leo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08698b58b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82000"/>
            <a:ext cx="3406025" cy="4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08698b58b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175" y="2252975"/>
            <a:ext cx="5128376" cy="284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a0aa59c53_0_9"/>
          <p:cNvSpPr txBox="1"/>
          <p:nvPr>
            <p:ph type="title"/>
          </p:nvPr>
        </p:nvSpPr>
        <p:spPr>
          <a:xfrm>
            <a:off x="564700" y="2489675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Thank You!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5" y="2503400"/>
            <a:ext cx="9029302" cy="27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81" name="Google Shape;81;g15a0aa59c5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200" cy="449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cc368bd0d_0_126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lectrical I/O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g16cc368bd0d_0_12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{5B27A054-8769-4002-9C4F-9CF779DA1E9E}</a:tableStyleId>
              </a:tblPr>
              <a:tblGrid>
                <a:gridCol w="4191000"/>
                <a:gridCol w="4191000"/>
              </a:tblGrid>
              <a:tr h="61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presentation</a:t>
                      </a:r>
                      <a:r>
                        <a:rPr lang="en-US" sz="1800" u="none" cap="none" strike="noStrike"/>
                        <a:t>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-EPS registered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-Supply soldered and tested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-PCB 95% soldered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-PCB 85% tested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-PCB tested with RPi and verified with testbench equipment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-Buck/Boost Converter works, no oscillation issue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-ADC voltage measurement works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-Load can be powered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-Issue with CSA nets, supply and output nets are reversed, modifications being made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-Testing ADC and CSA simultaneous measurement (power)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-Begin integration with GUI subsystem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18f645c7_1_5"/>
          <p:cNvSpPr txBox="1"/>
          <p:nvPr/>
        </p:nvSpPr>
        <p:spPr>
          <a:xfrm>
            <a:off x="304800" y="837625"/>
            <a:ext cx="838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Generation-Electrical I/O (2)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16f18f645c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225" y="1484125"/>
            <a:ext cx="4675050" cy="2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6f18f645c7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675" y="3776500"/>
            <a:ext cx="2082524" cy="27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6f18f645c7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824" y="3776500"/>
            <a:ext cx="2082524" cy="27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6f18f645c7_1_5"/>
          <p:cNvPicPr preferRelativeResize="0"/>
          <p:nvPr/>
        </p:nvPicPr>
        <p:blipFill rotWithShape="1">
          <a:blip r:embed="rId6">
            <a:alphaModFix/>
          </a:blip>
          <a:srcRect b="0" l="7980" r="24218" t="39357"/>
          <a:stretch/>
        </p:blipFill>
        <p:spPr>
          <a:xfrm>
            <a:off x="1513812" y="4837675"/>
            <a:ext cx="1484475" cy="18766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6f18f645c7_1_5"/>
          <p:cNvSpPr txBox="1"/>
          <p:nvPr/>
        </p:nvSpPr>
        <p:spPr>
          <a:xfrm>
            <a:off x="359100" y="14841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PCB</a:t>
            </a:r>
            <a:endParaRPr/>
          </a:p>
        </p:txBody>
      </p:sp>
      <p:sp>
        <p:nvSpPr>
          <p:cNvPr id="98" name="Google Shape;98;g16f18f645c7_1_5"/>
          <p:cNvSpPr txBox="1"/>
          <p:nvPr/>
        </p:nvSpPr>
        <p:spPr>
          <a:xfrm>
            <a:off x="884025" y="47913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Supply</a:t>
            </a:r>
            <a:endParaRPr/>
          </a:p>
        </p:txBody>
      </p:sp>
      <p:sp>
        <p:nvSpPr>
          <p:cNvPr id="99" name="Google Shape;99;g16f18f645c7_1_5"/>
          <p:cNvSpPr txBox="1"/>
          <p:nvPr/>
        </p:nvSpPr>
        <p:spPr>
          <a:xfrm>
            <a:off x="4722600" y="648870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LEDs Off</a:t>
            </a:r>
            <a:endParaRPr/>
          </a:p>
        </p:txBody>
      </p:sp>
      <p:sp>
        <p:nvSpPr>
          <p:cNvPr id="100" name="Google Shape;100;g16f18f645c7_1_5"/>
          <p:cNvSpPr txBox="1"/>
          <p:nvPr/>
        </p:nvSpPr>
        <p:spPr>
          <a:xfrm>
            <a:off x="7041325" y="648870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LEDs On</a:t>
            </a:r>
            <a:endParaRPr/>
          </a:p>
        </p:txBody>
      </p:sp>
      <p:pic>
        <p:nvPicPr>
          <p:cNvPr id="101" name="Google Shape;101;g16f18f645c7_1_5"/>
          <p:cNvPicPr preferRelativeResize="0"/>
          <p:nvPr/>
        </p:nvPicPr>
        <p:blipFill rotWithShape="1">
          <a:blip r:embed="rId7">
            <a:alphaModFix/>
          </a:blip>
          <a:srcRect b="16572" l="4413" r="11205" t="3942"/>
          <a:stretch/>
        </p:blipFill>
        <p:spPr>
          <a:xfrm>
            <a:off x="829225" y="1484125"/>
            <a:ext cx="2493550" cy="31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543a4c90_2_9"/>
          <p:cNvSpPr txBox="1"/>
          <p:nvPr/>
        </p:nvSpPr>
        <p:spPr>
          <a:xfrm>
            <a:off x="304800" y="837625"/>
            <a:ext cx="838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Generation-Electrical I/O (3)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208543a4c90_2_9" title="Team 49 - ADC Valid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0100"/>
            <a:ext cx="3393521" cy="24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08543a4c90_2_9" title="Team 49 - PCB and Motor Integratio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275" y="4066425"/>
            <a:ext cx="3234233" cy="24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08543a4c90_2_9" title="Team 49 - LED Testing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4006688"/>
            <a:ext cx="3393526" cy="2545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08543a4c90_2_9" title="Team 49 - PCB and Load Integration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275" y="1290098"/>
            <a:ext cx="3234233" cy="24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08543a4c90_2_9"/>
          <p:cNvSpPr txBox="1"/>
          <p:nvPr/>
        </p:nvSpPr>
        <p:spPr>
          <a:xfrm>
            <a:off x="1599825" y="371577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Powering Load</a:t>
            </a:r>
            <a:endParaRPr/>
          </a:p>
        </p:txBody>
      </p:sp>
      <p:sp>
        <p:nvSpPr>
          <p:cNvPr id="112" name="Google Shape;112;g208543a4c90_2_9"/>
          <p:cNvSpPr txBox="1"/>
          <p:nvPr/>
        </p:nvSpPr>
        <p:spPr>
          <a:xfrm>
            <a:off x="5414925" y="36971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ADC Voltage Sampling</a:t>
            </a:r>
            <a:endParaRPr/>
          </a:p>
        </p:txBody>
      </p:sp>
      <p:sp>
        <p:nvSpPr>
          <p:cNvPr id="113" name="Google Shape;113;g208543a4c90_2_9"/>
          <p:cNvSpPr txBox="1"/>
          <p:nvPr/>
        </p:nvSpPr>
        <p:spPr>
          <a:xfrm>
            <a:off x="1599825" y="649210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Motor Operating</a:t>
            </a:r>
            <a:endParaRPr/>
          </a:p>
        </p:txBody>
      </p:sp>
      <p:sp>
        <p:nvSpPr>
          <p:cNvPr id="114" name="Google Shape;114;g208543a4c90_2_9"/>
          <p:cNvSpPr txBox="1"/>
          <p:nvPr/>
        </p:nvSpPr>
        <p:spPr>
          <a:xfrm>
            <a:off x="5414925" y="649210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FET Switching LEDs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cc368bd0d_0_154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Cenci/Leo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g16cc368bd0d_0_154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{5B27A054-8769-4002-9C4F-9CF779DA1E9E}</a:tableStyleId>
              </a:tblPr>
              <a:tblGrid>
                <a:gridCol w="4191000"/>
                <a:gridCol w="4191000"/>
              </a:tblGrid>
              <a:tr h="57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</a:t>
                      </a:r>
                      <a:r>
                        <a:rPr lang="en-US" sz="1800"/>
                        <a:t> last presentation</a:t>
                      </a:r>
                      <a:r>
                        <a:rPr lang="en-US" sz="1800" u="none" cap="none" strike="noStrike"/>
                        <a:t>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20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-Finished minor GUI features/animations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-Writing/testing code to test ADC measurement display to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-Added functional real-time measurement feature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-Added immediate measurement change graph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-Finish measurement display to GUI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-Begin integrating with PCB to test GUI control signals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-Additional GUI formatting/cleaning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1" name="Google Shape;121;g16cc368bd0d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655775"/>
            <a:ext cx="3658949" cy="18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6cc368bd0d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100" y="4682450"/>
            <a:ext cx="4852423" cy="17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6cc368bd0d_0_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585" y="5160027"/>
            <a:ext cx="2123224" cy="122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6cc368bd0d_0_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1451" y="5160024"/>
            <a:ext cx="2190745" cy="118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6cc368bd0d_0_154"/>
          <p:cNvSpPr txBox="1"/>
          <p:nvPr/>
        </p:nvSpPr>
        <p:spPr>
          <a:xfrm>
            <a:off x="1804350" y="645857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New</a:t>
            </a:r>
            <a:endParaRPr/>
          </a:p>
        </p:txBody>
      </p:sp>
      <p:sp>
        <p:nvSpPr>
          <p:cNvPr id="126" name="Google Shape;126;g16cc368bd0d_0_154"/>
          <p:cNvSpPr txBox="1"/>
          <p:nvPr/>
        </p:nvSpPr>
        <p:spPr>
          <a:xfrm>
            <a:off x="6405800" y="645857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Old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