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ijH9gv/rmCrnAaFM/dszlaAbb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F6614E-55D2-4A1C-A424-C95B318EF9D2}">
  <a:tblStyle styleId="{5CF6614E-55D2-4A1C-A424-C95B318EF9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cc368bd0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16cc368bd0d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8543a4c9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208543a4c90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698b58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208698b58b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a0aa59c5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5a0aa59c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a0aa59c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15a0aa59c53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cc368bd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16cc368bd0d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f18f645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16f18f645c7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6719dcb7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1b6719dcb70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8543a4c9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208543a4c90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4YukV0P30GQ" TargetMode="External"/><Relationship Id="rId4" Type="http://schemas.openxmlformats.org/officeDocument/2006/relationships/image" Target="../media/image9.jpg"/><Relationship Id="rId5" Type="http://schemas.openxmlformats.org/officeDocument/2006/relationships/hyperlink" Target="http://www.youtube.com/watch?v=Pv09qw3ORbg" TargetMode="External"/><Relationship Id="rId6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d8MplQ4Cv64" TargetMode="External"/><Relationship Id="rId4" Type="http://schemas.openxmlformats.org/officeDocument/2006/relationships/image" Target="../media/image7.jpg"/><Relationship Id="rId10" Type="http://schemas.openxmlformats.org/officeDocument/2006/relationships/image" Target="../media/image21.jpg"/><Relationship Id="rId9" Type="http://schemas.openxmlformats.org/officeDocument/2006/relationships/hyperlink" Target="http://www.youtube.com/watch?v=5pwdN7EqkB4" TargetMode="External"/><Relationship Id="rId5" Type="http://schemas.openxmlformats.org/officeDocument/2006/relationships/hyperlink" Target="http://www.youtube.com/watch?v=mrfnZQ2X_sk" TargetMode="External"/><Relationship Id="rId6" Type="http://schemas.openxmlformats.org/officeDocument/2006/relationships/image" Target="../media/image6.jpg"/><Relationship Id="rId7" Type="http://schemas.openxmlformats.org/officeDocument/2006/relationships/hyperlink" Target="http://www.youtube.com/watch?v=qEE8eyEiwsI" TargetMode="External"/><Relationship Id="rId8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78375" y="1808550"/>
            <a:ext cx="5733900" cy="47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404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Creating STEM Contents: Solar Power with a Tracking System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Status Update #3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Leo Predanic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George Thuita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Brandon Cenci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Sponsor: Dr. Won Jang</a:t>
            </a:r>
            <a:endParaRPr sz="2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TA: Souryendu Das</a:t>
            </a:r>
            <a:endParaRPr sz="290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cc368bd0d_0_154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Database-Electrical I/O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Cenci/Leo Predanic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g16cc368bd0d_0_154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{5CF6614E-55D2-4A1C-A424-C95B318EF9D2}</a:tableStyleId>
              </a:tblPr>
              <a:tblGrid>
                <a:gridCol w="4191000"/>
                <a:gridCol w="4191000"/>
              </a:tblGrid>
              <a:tr h="57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presentation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next presentation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Validated reading measurements from ADC and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properly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updating values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 Worked on integrating long-term graph with database interaction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 Began testing GUI to motor/PFET output signals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 Updated GUI with additional capability to control user input/output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 Tested possibility of multithreading to manage motor control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 </a:t>
                      </a:r>
                      <a:r>
                        <a:rPr lang="en-US" sz="1800"/>
                        <a:t>Explore additional opportunity for optimizing threading on Linux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 </a:t>
                      </a:r>
                      <a:r>
                        <a:rPr lang="en-US" sz="1800"/>
                        <a:t>Adding motor control to GUI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Finish validation on GUI </a:t>
                      </a:r>
                      <a:r>
                        <a:rPr lang="en-US" sz="1800"/>
                        <a:t>response</a:t>
                      </a:r>
                      <a:r>
                        <a:rPr lang="en-US" sz="1800"/>
                        <a:t> times to ensure smooth operation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-Additional GUI formatting/cleaning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g16cc368bd0d_0_154"/>
          <p:cNvSpPr/>
          <p:nvPr/>
        </p:nvSpPr>
        <p:spPr>
          <a:xfrm>
            <a:off x="1105350" y="5192400"/>
            <a:ext cx="2709900" cy="121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6cc368bd0d_0_154"/>
          <p:cNvSpPr txBox="1"/>
          <p:nvPr/>
        </p:nvSpPr>
        <p:spPr>
          <a:xfrm>
            <a:off x="1272125" y="5359150"/>
            <a:ext cx="224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GUI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Generation/Update</a:t>
            </a:r>
            <a:endParaRPr b="1" sz="1700"/>
          </a:p>
        </p:txBody>
      </p:sp>
      <p:cxnSp>
        <p:nvCxnSpPr>
          <p:cNvPr id="128" name="Google Shape;128;g16cc368bd0d_0_154"/>
          <p:cNvCxnSpPr/>
          <p:nvPr/>
        </p:nvCxnSpPr>
        <p:spPr>
          <a:xfrm>
            <a:off x="3877750" y="5380000"/>
            <a:ext cx="16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g16cc368bd0d_0_154"/>
          <p:cNvCxnSpPr/>
          <p:nvPr/>
        </p:nvCxnSpPr>
        <p:spPr>
          <a:xfrm>
            <a:off x="3888175" y="6192950"/>
            <a:ext cx="163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g16cc368bd0d_0_154"/>
          <p:cNvSpPr txBox="1"/>
          <p:nvPr/>
        </p:nvSpPr>
        <p:spPr>
          <a:xfrm>
            <a:off x="4221550" y="5098600"/>
            <a:ext cx="9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Thread 1</a:t>
            </a:r>
            <a:endParaRPr i="1"/>
          </a:p>
        </p:txBody>
      </p:sp>
      <p:sp>
        <p:nvSpPr>
          <p:cNvPr id="131" name="Google Shape;131;g16cc368bd0d_0_154"/>
          <p:cNvSpPr txBox="1"/>
          <p:nvPr/>
        </p:nvSpPr>
        <p:spPr>
          <a:xfrm>
            <a:off x="4228550" y="5924100"/>
            <a:ext cx="13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Thread 2?</a:t>
            </a:r>
            <a:endParaRPr i="1"/>
          </a:p>
        </p:txBody>
      </p:sp>
      <p:sp>
        <p:nvSpPr>
          <p:cNvPr id="132" name="Google Shape;132;g16cc368bd0d_0_154"/>
          <p:cNvSpPr/>
          <p:nvPr/>
        </p:nvSpPr>
        <p:spPr>
          <a:xfrm>
            <a:off x="5722525" y="5924100"/>
            <a:ext cx="1820100" cy="7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6cc368bd0d_0_154"/>
          <p:cNvSpPr/>
          <p:nvPr/>
        </p:nvSpPr>
        <p:spPr>
          <a:xfrm>
            <a:off x="5722525" y="5026000"/>
            <a:ext cx="1820100" cy="7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6cc368bd0d_0_154"/>
          <p:cNvSpPr txBox="1"/>
          <p:nvPr/>
        </p:nvSpPr>
        <p:spPr>
          <a:xfrm>
            <a:off x="5722525" y="5041450"/>
            <a:ext cx="182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GUI to Motor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Periodic Update</a:t>
            </a:r>
            <a:endParaRPr sz="1600"/>
          </a:p>
        </p:txBody>
      </p:sp>
      <p:sp>
        <p:nvSpPr>
          <p:cNvPr id="135" name="Google Shape;135;g16cc368bd0d_0_154"/>
          <p:cNvSpPr txBox="1"/>
          <p:nvPr/>
        </p:nvSpPr>
        <p:spPr>
          <a:xfrm>
            <a:off x="5722525" y="5955000"/>
            <a:ext cx="182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ADC/Data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Collection </a:t>
            </a:r>
            <a:endParaRPr sz="1600"/>
          </a:p>
        </p:txBody>
      </p:sp>
      <p:sp>
        <p:nvSpPr>
          <p:cNvPr id="136" name="Google Shape;136;g16cc368bd0d_0_154"/>
          <p:cNvSpPr txBox="1"/>
          <p:nvPr/>
        </p:nvSpPr>
        <p:spPr>
          <a:xfrm>
            <a:off x="1126200" y="6390975"/>
            <a:ext cx="27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6cc368bd0d_0_154"/>
          <p:cNvSpPr txBox="1"/>
          <p:nvPr/>
        </p:nvSpPr>
        <p:spPr>
          <a:xfrm>
            <a:off x="1278600" y="6314775"/>
            <a:ext cx="24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(Python Tkinter Main Loop)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543a4c90_2_4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Database-Electrical I/O (2)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Cenci/Leo Predanic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208543a4c90_2_4" title="Team 49 - Short-term ADC Graph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450" y="1374725"/>
            <a:ext cx="4342700" cy="244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08543a4c90_2_4" title="Team 49 - Output Testing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4447" y="4141175"/>
            <a:ext cx="4342700" cy="24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08543a4c90_2_4"/>
          <p:cNvSpPr txBox="1"/>
          <p:nvPr/>
        </p:nvSpPr>
        <p:spPr>
          <a:xfrm>
            <a:off x="2324450" y="3724813"/>
            <a:ext cx="53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Real Time GUI Measurement - Test Circuit with Potentiometer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08543a4c90_2_4"/>
          <p:cNvSpPr txBox="1"/>
          <p:nvPr/>
        </p:nvSpPr>
        <p:spPr>
          <a:xfrm>
            <a:off x="2953500" y="6488700"/>
            <a:ext cx="323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Real Time User Interaction - PCB Integration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8698b58bb_0_3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Database-Electrical I/O (3)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Cenci/Leo Predanic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208698b58b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2149487"/>
            <a:ext cx="5429249" cy="28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08698b58bb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5" y="2549413"/>
            <a:ext cx="3162299" cy="206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a0aa59c53_0_9"/>
          <p:cNvSpPr txBox="1"/>
          <p:nvPr>
            <p:ph type="title"/>
          </p:nvPr>
        </p:nvSpPr>
        <p:spPr>
          <a:xfrm>
            <a:off x="564700" y="2489675"/>
            <a:ext cx="82296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Thank You!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111225" y="2012200"/>
            <a:ext cx="50910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Problem statement: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 create the future of tomorrow, we must invest today - by getting students interested in STEM early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Our Solution: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Excite K-12 students by creating a portable solar system for demonstration purposes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Contain digestible figures &amp; animations to describe/track system</a:t>
            </a:r>
            <a:endParaRPr sz="20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225" y="2561375"/>
            <a:ext cx="3906550" cy="26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Flow &amp; Overview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87" y="1887650"/>
            <a:ext cx="8881224" cy="41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</a:t>
            </a:r>
            <a:endParaRPr/>
          </a:p>
        </p:txBody>
      </p:sp>
      <p:pic>
        <p:nvPicPr>
          <p:cNvPr id="75" name="Google Shape;7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5" y="2329725"/>
            <a:ext cx="8971248" cy="27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a0aa59c53_0_2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</a:t>
            </a:r>
            <a:endParaRPr/>
          </a:p>
        </p:txBody>
      </p:sp>
      <p:pic>
        <p:nvPicPr>
          <p:cNvPr id="81" name="Google Shape;81;g15a0aa59c5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6952"/>
            <a:ext cx="8839202" cy="446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cc368bd0d_0_126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Generation-Electrical I/O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   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87;g16cc368bd0d_0_126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{5CF6614E-55D2-4A1C-A424-C95B318EF9D2}</a:tableStyleId>
              </a:tblPr>
              <a:tblGrid>
                <a:gridCol w="4191000"/>
                <a:gridCol w="4191000"/>
              </a:tblGrid>
              <a:tr h="60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presentation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next presentation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-PCB 100% Soldered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-Can switch between loads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-Can take voltage/current (power) measurements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-Integrated GUI with PCB, can display/interact with measurements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-Working on charge side testing and validation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-Initial user interaction integrated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-Issue with FET isolation, when FET is supposed to be off, it’s not off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-Will be removing this FET, no longer need it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-Finish solar charging testing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-Addition of complete user interaction to PCB operation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f18f645c7_1_5"/>
          <p:cNvSpPr txBox="1"/>
          <p:nvPr/>
        </p:nvSpPr>
        <p:spPr>
          <a:xfrm>
            <a:off x="304800" y="837625"/>
            <a:ext cx="838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Generation-Electrical I/O (2)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16f18f645c7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123750"/>
            <a:ext cx="4133450" cy="23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6f18f645c7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753" y="4123750"/>
            <a:ext cx="3907047" cy="23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6f18f645c7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475" y="1505550"/>
            <a:ext cx="4027137" cy="23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6f18f645c7_1_5"/>
          <p:cNvSpPr/>
          <p:nvPr/>
        </p:nvSpPr>
        <p:spPr>
          <a:xfrm>
            <a:off x="4936375" y="1884325"/>
            <a:ext cx="671100" cy="693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6f18f645c7_1_5"/>
          <p:cNvSpPr/>
          <p:nvPr/>
        </p:nvSpPr>
        <p:spPr>
          <a:xfrm rot="-7896080">
            <a:off x="5375963" y="2737091"/>
            <a:ext cx="797959" cy="2190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6719dcb70_2_11"/>
          <p:cNvSpPr txBox="1"/>
          <p:nvPr/>
        </p:nvSpPr>
        <p:spPr>
          <a:xfrm>
            <a:off x="304800" y="837625"/>
            <a:ext cx="838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Generation-Electrical I/O (2)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1b6719dcb70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00" y="1473850"/>
            <a:ext cx="4072725" cy="2697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b6719dcb70_2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25" y="4286275"/>
            <a:ext cx="4072725" cy="23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b6719dcb70_2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250" y="1473850"/>
            <a:ext cx="4138124" cy="25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b6719dcb70_2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1238" y="4229357"/>
            <a:ext cx="4296600" cy="250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543a4c90_2_9"/>
          <p:cNvSpPr txBox="1"/>
          <p:nvPr/>
        </p:nvSpPr>
        <p:spPr>
          <a:xfrm>
            <a:off x="304800" y="837625"/>
            <a:ext cx="838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Generation-Electrical I/O (3)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08543a4c90_2_9"/>
          <p:cNvSpPr txBox="1"/>
          <p:nvPr/>
        </p:nvSpPr>
        <p:spPr>
          <a:xfrm>
            <a:off x="1143375" y="3697125"/>
            <a:ext cx="24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Real Time GUI Measurements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08543a4c90_2_9"/>
          <p:cNvSpPr txBox="1"/>
          <p:nvPr/>
        </p:nvSpPr>
        <p:spPr>
          <a:xfrm>
            <a:off x="5705800" y="369712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FET Switching 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08543a4c90_2_9"/>
          <p:cNvSpPr txBox="1"/>
          <p:nvPr/>
        </p:nvSpPr>
        <p:spPr>
          <a:xfrm>
            <a:off x="1409650" y="6404650"/>
            <a:ext cx="24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Voltage/Current/Power Sensing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08543a4c90_2_9"/>
          <p:cNvSpPr txBox="1"/>
          <p:nvPr/>
        </p:nvSpPr>
        <p:spPr>
          <a:xfrm>
            <a:off x="5857725" y="6404650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Load Switching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208543a4c90_2_9" title="Team 49 - ADC Voltage Sampl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400" y="1714500"/>
            <a:ext cx="3524675" cy="1982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08543a4c90_2_9" title="Team 49 - FET Switching LEDs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5400" y="4422025"/>
            <a:ext cx="3524675" cy="1982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08543a4c90_2_9" title="Team 49 - Powering Load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100" y="1714500"/>
            <a:ext cx="3524666" cy="19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08543a4c90_2_9" title="Team 49 - PFET Validation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9100" y="4422027"/>
            <a:ext cx="3524675" cy="198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