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3uoZEPTqwIKIt3QZlHbjbKVrM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19C92E-FCBF-4530-8264-A89C4ABEE808}">
  <a:tblStyle styleId="{8119C92E-FCBF-4530-8264-A89C4ABEE80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f963530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1df963530ca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a0aa59c5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5a0aa59c5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a0aa59c5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g15a0aa59c53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cc368bd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g16cc368bd0d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1c7f717c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221c7f717c5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8543a4c9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208543a4c90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f963530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1df963530c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19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-_BZcdVWui0" TargetMode="External"/><Relationship Id="rId4" Type="http://schemas.openxmlformats.org/officeDocument/2006/relationships/image" Target="../media/image12.jpg"/><Relationship Id="rId10" Type="http://schemas.openxmlformats.org/officeDocument/2006/relationships/image" Target="../media/image15.jpg"/><Relationship Id="rId9" Type="http://schemas.openxmlformats.org/officeDocument/2006/relationships/hyperlink" Target="http://www.youtube.com/watch?v=oI3Iw2z_DiA" TargetMode="External"/><Relationship Id="rId5" Type="http://schemas.openxmlformats.org/officeDocument/2006/relationships/hyperlink" Target="http://www.youtube.com/watch?v=I4qEtESqwjE" TargetMode="External"/><Relationship Id="rId6" Type="http://schemas.openxmlformats.org/officeDocument/2006/relationships/image" Target="../media/image13.jpg"/><Relationship Id="rId7" Type="http://schemas.openxmlformats.org/officeDocument/2006/relationships/hyperlink" Target="http://www.youtube.com/watch?v=fsUht6Qrb2U" TargetMode="External"/><Relationship Id="rId8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78375" y="1808550"/>
            <a:ext cx="5733900" cy="47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ECEN 404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Creating STEM Contents: Solar Power with a Tracking System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t/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Status Update #4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t/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Leo Predanic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George Thuita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Brandon Cenci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4137"/>
              <a:buFont typeface="Arial"/>
              <a:buNone/>
            </a:pPr>
            <a:r>
              <a:rPr lang="en-US" sz="2900"/>
              <a:t>Sponsor: Dr. Won Jang</a:t>
            </a:r>
            <a:endParaRPr sz="29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4137"/>
              <a:buFont typeface="Arial"/>
              <a:buNone/>
            </a:pPr>
            <a:r>
              <a:rPr lang="en-US" sz="2900"/>
              <a:t>TA: Souryendu Das</a:t>
            </a:r>
            <a:endParaRPr sz="290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f963530ca_0_12"/>
          <p:cNvSpPr txBox="1"/>
          <p:nvPr/>
        </p:nvSpPr>
        <p:spPr>
          <a:xfrm>
            <a:off x="304800" y="837625"/>
            <a:ext cx="8382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System (5)	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	 	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Thuita/Leo Predanic/Brandon Cenci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g1df963530ca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226" y="1482625"/>
            <a:ext cx="4095826" cy="23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df963530ca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396" y="2978043"/>
            <a:ext cx="2043148" cy="728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g1df963530ca_0_12"/>
          <p:cNvGrpSpPr/>
          <p:nvPr/>
        </p:nvGrpSpPr>
        <p:grpSpPr>
          <a:xfrm>
            <a:off x="2498938" y="3970925"/>
            <a:ext cx="4146124" cy="2487676"/>
            <a:chOff x="2498938" y="3970925"/>
            <a:chExt cx="4146124" cy="2487676"/>
          </a:xfrm>
        </p:grpSpPr>
        <p:pic>
          <p:nvPicPr>
            <p:cNvPr id="125" name="Google Shape;125;g1df963530ca_0_1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98938" y="3970925"/>
              <a:ext cx="4146124" cy="2487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g1df963530ca_0_1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809625" y="4640900"/>
              <a:ext cx="3372349" cy="1686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a0aa59c53_0_9"/>
          <p:cNvSpPr txBox="1"/>
          <p:nvPr>
            <p:ph type="title"/>
          </p:nvPr>
        </p:nvSpPr>
        <p:spPr>
          <a:xfrm>
            <a:off x="564700" y="2489675"/>
            <a:ext cx="82296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800"/>
              <a:t>Thank You!</a:t>
            </a:r>
            <a:endParaRPr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111225" y="2012200"/>
            <a:ext cx="50910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Problem statement:</a:t>
            </a:r>
            <a:endParaRPr sz="27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To create the future of tomorrow, we must invest today - by getting students interested in STEM early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Our Solution:</a:t>
            </a:r>
            <a:endParaRPr sz="27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Excite K-12 students by creating a portable solar system for demonstration purposes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Contain digestible figures &amp; animations to describe/track system</a:t>
            </a:r>
            <a:endParaRPr sz="2000"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2225" y="2561375"/>
            <a:ext cx="3906550" cy="260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System Flow &amp; Overview</a:t>
            </a:r>
            <a:endParaRPr/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87" y="1887650"/>
            <a:ext cx="8881224" cy="417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</a:t>
            </a:r>
            <a:endParaRPr/>
          </a:p>
        </p:txBody>
      </p:sp>
      <p:pic>
        <p:nvPicPr>
          <p:cNvPr id="75" name="Google Shape;7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0" y="2469700"/>
            <a:ext cx="9080001" cy="27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a0aa59c53_0_2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</a:t>
            </a:r>
            <a:endParaRPr/>
          </a:p>
        </p:txBody>
      </p:sp>
      <p:pic>
        <p:nvPicPr>
          <p:cNvPr id="81" name="Google Shape;81;g15a0aa59c53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00" y="1852875"/>
            <a:ext cx="8963224" cy="45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cc368bd0d_0_126"/>
          <p:cNvSpPr txBox="1"/>
          <p:nvPr/>
        </p:nvSpPr>
        <p:spPr>
          <a:xfrm>
            <a:off x="304800" y="8376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System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	 	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Thuita/Leo Predanic/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Brandon Cenci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" name="Google Shape;87;g16cc368bd0d_0_126"/>
          <p:cNvGraphicFramePr/>
          <p:nvPr/>
        </p:nvGraphicFramePr>
        <p:xfrm>
          <a:off x="304775" y="148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{8119C92E-FCBF-4530-8264-A89C4ABEE808}</a:tableStyleId>
              </a:tblPr>
              <a:tblGrid>
                <a:gridCol w="4191000"/>
                <a:gridCol w="4191000"/>
              </a:tblGrid>
              <a:tr h="62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presentation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each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next presentation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-Solar charging issues fixed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-System can now solar charge (additional wired charging feature)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-Validation on charge side operation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-GUI updates and finalization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-User control of motor and solar charging mode rotation algorithm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-Validation of graphing from internal database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-Addition of failsafes to ensure proper user operation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-Solar panel chassis adjustments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-Preliminary complete sy</a:t>
                      </a:r>
                      <a:r>
                        <a:rPr lang="en-US" sz="1800"/>
                        <a:t>stem test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-Final validation marks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-Additional improvements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1c7f717c5_0_2"/>
          <p:cNvSpPr txBox="1"/>
          <p:nvPr/>
        </p:nvSpPr>
        <p:spPr>
          <a:xfrm>
            <a:off x="304800" y="8376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System (2)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	 	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Thuita/Leo Predanic/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Brandon Cenci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g221c7f717c5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38" y="1330225"/>
            <a:ext cx="4063950" cy="22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221c7f717c5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138" y="3662825"/>
            <a:ext cx="3978948" cy="22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221c7f717c5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5038" y="1330225"/>
            <a:ext cx="2122649" cy="472522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21c7f717c5_0_2"/>
          <p:cNvSpPr txBox="1"/>
          <p:nvPr/>
        </p:nvSpPr>
        <p:spPr>
          <a:xfrm>
            <a:off x="5812902" y="6023050"/>
            <a:ext cx="292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 u="sng"/>
              <a:t>Discharge Against Time Test Load </a:t>
            </a:r>
            <a:endParaRPr b="1" sz="1200" u="sng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Roughly Constant Current across Battery Voltage</a:t>
            </a:r>
            <a:endParaRPr sz="1200"/>
          </a:p>
        </p:txBody>
      </p:sp>
      <p:sp>
        <p:nvSpPr>
          <p:cNvPr id="97" name="Google Shape;97;g221c7f717c5_0_2"/>
          <p:cNvSpPr txBox="1"/>
          <p:nvPr/>
        </p:nvSpPr>
        <p:spPr>
          <a:xfrm>
            <a:off x="1009100" y="5930800"/>
            <a:ext cx="397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Wired Charge Time: ~1 hr (Full Overcharge - 4.2V)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Solar Charge Time: 8-9 hrs (Nominal Voltage - 3.7V)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Discharge Time: ~2.5 hrs (System Load)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Capacity: ~880mAh (Full Overcharge)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8543a4c90_2_9"/>
          <p:cNvSpPr txBox="1"/>
          <p:nvPr/>
        </p:nvSpPr>
        <p:spPr>
          <a:xfrm>
            <a:off x="304800" y="837625"/>
            <a:ext cx="8382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System (3)	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	 	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Thuita/Leo Predanic/Brandon Cenci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208543a4c90_2_9"/>
          <p:cNvSpPr txBox="1"/>
          <p:nvPr/>
        </p:nvSpPr>
        <p:spPr>
          <a:xfrm>
            <a:off x="1223838" y="3697125"/>
            <a:ext cx="24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Solar Panel Integration 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08543a4c90_2_9"/>
          <p:cNvSpPr txBox="1"/>
          <p:nvPr/>
        </p:nvSpPr>
        <p:spPr>
          <a:xfrm>
            <a:off x="6001200" y="3697125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Motor Manual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08543a4c90_2_9"/>
          <p:cNvSpPr txBox="1"/>
          <p:nvPr/>
        </p:nvSpPr>
        <p:spPr>
          <a:xfrm>
            <a:off x="1181050" y="6404650"/>
            <a:ext cx="24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Charge Controller Integration 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08543a4c90_2_9"/>
          <p:cNvSpPr txBox="1"/>
          <p:nvPr/>
        </p:nvSpPr>
        <p:spPr>
          <a:xfrm>
            <a:off x="6086325" y="6404650"/>
            <a:ext cx="192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Motor Timed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g208543a4c90_2_9" title="Team 49 - Charge Controller Integration Tes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50" y="4253975"/>
            <a:ext cx="3908975" cy="21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08543a4c90_2_9" title="Team 49 - Solar Panel Integration Test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946" y="1531675"/>
            <a:ext cx="3985175" cy="2241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08543a4c90_2_9" title="Team 49 - Motor Timed Test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73800" y="4253975"/>
            <a:ext cx="3985175" cy="21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08543a4c90_2_9" title="Team 49 - Motor Manual Test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92925" y="1524700"/>
            <a:ext cx="3985175" cy="22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f963530ca_0_0"/>
          <p:cNvSpPr txBox="1"/>
          <p:nvPr/>
        </p:nvSpPr>
        <p:spPr>
          <a:xfrm>
            <a:off x="304800" y="837625"/>
            <a:ext cx="8382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System (4)	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	 	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Thuita/Leo Predanic/Brandon Cenci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1df963530c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670525"/>
            <a:ext cx="7620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