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2BoinxBiC+UQcvmE9f5FWRMe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64BC70-1FFC-42C1-8FC9-0162D8825560}">
  <a:tblStyle styleId="{4F64BC70-1FFC-42C1-8FC9-0162D88255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1c7f717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21c7f717c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543a4c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08543a4c90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9d2a3c3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09d2a3c31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9d2a3c3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09d2a3c31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9d2a3c31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09d2a3c315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9d2a3c31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09d2a3c315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dr93samtNZr_cstBONbz1ks5_X5VCsw/view" TargetMode="External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PoxUTxygczHS7dOnKN-I0DitNW_IS39q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C51FbSWXBJEWtQXfBMMGt0z6EMy8IrBt/view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nmMEZcyJP8rGkBSZX6Tp3s5wWC123gGw/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g-Hrclsa0TTyf8qMQpObT2PhOuVzx0SY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XCCUoS6EWFAQmScS743ZpzYJAVYcghE/view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#5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c7f717c5_0_2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21c7f717c5_0_2" title="4/5-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25" y="2197425"/>
            <a:ext cx="7267152" cy="40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21c7f717c5_0_2"/>
          <p:cNvSpPr txBox="1"/>
          <p:nvPr/>
        </p:nvSpPr>
        <p:spPr>
          <a:xfrm>
            <a:off x="862225" y="174795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GUI Motor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8543a4c90_2_9"/>
          <p:cNvSpPr txBox="1"/>
          <p:nvPr/>
        </p:nvSpPr>
        <p:spPr>
          <a:xfrm>
            <a:off x="304800" y="837625"/>
            <a:ext cx="8382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08543a4c90_2_9"/>
          <p:cNvSpPr txBox="1"/>
          <p:nvPr/>
        </p:nvSpPr>
        <p:spPr>
          <a:xfrm>
            <a:off x="1223838" y="3697125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08543a4c90_2_9" title="4/5 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75" y="1880450"/>
            <a:ext cx="7627274" cy="48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08543a4c90_2_9"/>
          <p:cNvSpPr txBox="1"/>
          <p:nvPr/>
        </p:nvSpPr>
        <p:spPr>
          <a:xfrm>
            <a:off x="726067" y="1511138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GUI Charge and Discharge Animations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9d2a3c315_0_6"/>
          <p:cNvSpPr txBox="1"/>
          <p:nvPr/>
        </p:nvSpPr>
        <p:spPr>
          <a:xfrm>
            <a:off x="304800" y="837625"/>
            <a:ext cx="8382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09d2a3c315_0_6"/>
          <p:cNvSpPr txBox="1"/>
          <p:nvPr/>
        </p:nvSpPr>
        <p:spPr>
          <a:xfrm>
            <a:off x="1223838" y="3697125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09d2a3c315_0_6"/>
          <p:cNvSpPr txBox="1"/>
          <p:nvPr/>
        </p:nvSpPr>
        <p:spPr>
          <a:xfrm>
            <a:off x="642992" y="1626538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Control with Solar Panel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09d2a3c315_0_6" title="4/5 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63" y="2045750"/>
            <a:ext cx="7720474" cy="43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" y="2375900"/>
            <a:ext cx="9003300" cy="2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1" name="Google Shape;81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4402"/>
            <a:ext cx="8839203" cy="444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c368bd0d_0_126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{4F64BC70-1FFC-42C1-8FC9-0162D8825560}</a:tableStyleId>
              </a:tblPr>
              <a:tblGrid>
                <a:gridCol w="4191000"/>
                <a:gridCol w="4191000"/>
              </a:tblGrid>
              <a:tr h="6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each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-Solved delay bug which stalled system response between motor and data collection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-Adjusted motor stepping to improve delay, angle error tolerable from validation results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-Preliminary complete system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-GUI validation completed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-Solar panel chassis redesign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-GUI improvements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-Additional system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-Minor GUI adjustments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-Final system construction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9d2a3c315_1_1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209d2a3c315_1_1" title="4/5-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0" y="2165837"/>
            <a:ext cx="7715700" cy="43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09d2a3c315_1_1"/>
          <p:cNvSpPr txBox="1"/>
          <p:nvPr/>
        </p:nvSpPr>
        <p:spPr>
          <a:xfrm>
            <a:off x="561750" y="1763825"/>
            <a:ext cx="43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GUI Voltage and Current Measurement (Solar Charging)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d2a3c315_1_9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209d2a3c315_1_9" title="4/5-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50" y="2087499"/>
            <a:ext cx="7715698" cy="43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09d2a3c315_1_9"/>
          <p:cNvSpPr txBox="1"/>
          <p:nvPr/>
        </p:nvSpPr>
        <p:spPr>
          <a:xfrm>
            <a:off x="637950" y="1718200"/>
            <a:ext cx="38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GUI Voltage and Current Measurement (Load)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d2a3c315_1_17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09d2a3c315_1_17" title="4/5-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00" y="2180750"/>
            <a:ext cx="7218274" cy="406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09d2a3c315_1_17"/>
          <p:cNvSpPr txBox="1"/>
          <p:nvPr/>
        </p:nvSpPr>
        <p:spPr>
          <a:xfrm>
            <a:off x="820900" y="1811450"/>
            <a:ext cx="38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Charge/Discharge Side FET Disconnection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