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76" r:id="rId7"/>
    <p:sldId id="283" r:id="rId8"/>
    <p:sldId id="287" r:id="rId9"/>
    <p:sldId id="284" r:id="rId10"/>
    <p:sldId id="293" r:id="rId11"/>
    <p:sldId id="285" r:id="rId12"/>
    <p:sldId id="294" r:id="rId13"/>
    <p:sldId id="292" r:id="rId14"/>
    <p:sldId id="296" r:id="rId15"/>
    <p:sldId id="278" r:id="rId16"/>
    <p:sldId id="289" r:id="rId17"/>
    <p:sldId id="290" r:id="rId18"/>
    <p:sldId id="29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4BACC6"/>
    <a:srgbClr val="9BBB59"/>
    <a:srgbClr val="7F64A2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cho, Leandro" userId="57a659fa-865b-442e-add0-d8bfee03b981" providerId="ADAL" clId="{0C3EDAE0-F10B-4FB7-904D-5C8CACE3FB37}"/>
    <pc:docChg chg="undo custSel modSld">
      <pc:chgData name="Bracho, Leandro" userId="57a659fa-865b-442e-add0-d8bfee03b981" providerId="ADAL" clId="{0C3EDAE0-F10B-4FB7-904D-5C8CACE3FB37}" dt="2023-09-25T07:16:49.047" v="131" actId="1076"/>
      <pc:docMkLst>
        <pc:docMk/>
      </pc:docMkLst>
      <pc:sldChg chg="addSp delSp modSp mod">
        <pc:chgData name="Bracho, Leandro" userId="57a659fa-865b-442e-add0-d8bfee03b981" providerId="ADAL" clId="{0C3EDAE0-F10B-4FB7-904D-5C8CACE3FB37}" dt="2023-09-25T07:16:49.047" v="131" actId="1076"/>
        <pc:sldMkLst>
          <pc:docMk/>
          <pc:sldMk cId="1628571770" sldId="256"/>
        </pc:sldMkLst>
        <pc:spChg chg="mod">
          <ac:chgData name="Bracho, Leandro" userId="57a659fa-865b-442e-add0-d8bfee03b981" providerId="ADAL" clId="{0C3EDAE0-F10B-4FB7-904D-5C8CACE3FB37}" dt="2023-09-25T07:16:49.047" v="131" actId="1076"/>
          <ac:spMkLst>
            <pc:docMk/>
            <pc:sldMk cId="1628571770" sldId="256"/>
            <ac:spMk id="3" creationId="{449170F6-AD2D-E2CF-1F97-7C4BF110B1E5}"/>
          </ac:spMkLst>
        </pc:spChg>
        <pc:picChg chg="add del mod">
          <ac:chgData name="Bracho, Leandro" userId="57a659fa-865b-442e-add0-d8bfee03b981" providerId="ADAL" clId="{0C3EDAE0-F10B-4FB7-904D-5C8CACE3FB37}" dt="2023-09-25T07:16:41.096" v="130" actId="478"/>
          <ac:picMkLst>
            <pc:docMk/>
            <pc:sldMk cId="1628571770" sldId="256"/>
            <ac:picMk id="5" creationId="{8A706D6A-F486-3103-034F-DDC06E30929D}"/>
          </ac:picMkLst>
        </pc:picChg>
      </pc:sldChg>
      <pc:sldChg chg="addSp modSp mod">
        <pc:chgData name="Bracho, Leandro" userId="57a659fa-865b-442e-add0-d8bfee03b981" providerId="ADAL" clId="{0C3EDAE0-F10B-4FB7-904D-5C8CACE3FB37}" dt="2023-09-25T07:07:39.437" v="13" actId="1076"/>
        <pc:sldMkLst>
          <pc:docMk/>
          <pc:sldMk cId="1810629760" sldId="276"/>
        </pc:sldMkLst>
        <pc:spChg chg="mod">
          <ac:chgData name="Bracho, Leandro" userId="57a659fa-865b-442e-add0-d8bfee03b981" providerId="ADAL" clId="{0C3EDAE0-F10B-4FB7-904D-5C8CACE3FB37}" dt="2023-09-25T07:07:39.437" v="13" actId="1076"/>
          <ac:spMkLst>
            <pc:docMk/>
            <pc:sldMk cId="1810629760" sldId="276"/>
            <ac:spMk id="4" creationId="{90D46C11-06D6-40D4-6ABD-4621372F347A}"/>
          </ac:spMkLst>
        </pc:spChg>
        <pc:picChg chg="add mod">
          <ac:chgData name="Bracho, Leandro" userId="57a659fa-865b-442e-add0-d8bfee03b981" providerId="ADAL" clId="{0C3EDAE0-F10B-4FB7-904D-5C8CACE3FB37}" dt="2023-09-25T07:07:33.691" v="12" actId="1076"/>
          <ac:picMkLst>
            <pc:docMk/>
            <pc:sldMk cId="1810629760" sldId="276"/>
            <ac:picMk id="6" creationId="{8AE4D3D5-D9F6-DC68-150E-3232A7B16FD1}"/>
          </ac:picMkLst>
        </pc:picChg>
      </pc:sldChg>
      <pc:sldChg chg="modSp mod">
        <pc:chgData name="Bracho, Leandro" userId="57a659fa-865b-442e-add0-d8bfee03b981" providerId="ADAL" clId="{0C3EDAE0-F10B-4FB7-904D-5C8CACE3FB37}" dt="2023-09-25T07:08:25.820" v="37" actId="20577"/>
        <pc:sldMkLst>
          <pc:docMk/>
          <pc:sldMk cId="3709083976" sldId="278"/>
        </pc:sldMkLst>
        <pc:graphicFrameChg chg="modGraphic">
          <ac:chgData name="Bracho, Leandro" userId="57a659fa-865b-442e-add0-d8bfee03b981" providerId="ADAL" clId="{0C3EDAE0-F10B-4FB7-904D-5C8CACE3FB37}" dt="2023-09-25T07:08:25.820" v="37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addSp delSp modSp mod modClrScheme chgLayout">
        <pc:chgData name="Bracho, Leandro" userId="57a659fa-865b-442e-add0-d8bfee03b981" providerId="ADAL" clId="{0C3EDAE0-F10B-4FB7-904D-5C8CACE3FB37}" dt="2023-09-25T07:09:25.377" v="45" actId="122"/>
        <pc:sldMkLst>
          <pc:docMk/>
          <pc:sldMk cId="987924085" sldId="286"/>
        </pc:sldMkLst>
        <pc:spChg chg="mod ord">
          <ac:chgData name="Bracho, Leandro" userId="57a659fa-865b-442e-add0-d8bfee03b981" providerId="ADAL" clId="{0C3EDAE0-F10B-4FB7-904D-5C8CACE3FB37}" dt="2023-09-25T07:09:25.377" v="45" actId="122"/>
          <ac:spMkLst>
            <pc:docMk/>
            <pc:sldMk cId="987924085" sldId="286"/>
            <ac:spMk id="2" creationId="{C4509719-C2A8-4670-CBF3-0A2A65D3C4F0}"/>
          </ac:spMkLst>
        </pc:spChg>
        <pc:spChg chg="del">
          <ac:chgData name="Bracho, Leandro" userId="57a659fa-865b-442e-add0-d8bfee03b981" providerId="ADAL" clId="{0C3EDAE0-F10B-4FB7-904D-5C8CACE3FB37}" dt="2023-09-25T07:08:45.424" v="38" actId="700"/>
          <ac:spMkLst>
            <pc:docMk/>
            <pc:sldMk cId="987924085" sldId="286"/>
            <ac:spMk id="3" creationId="{067B9A4D-3743-2F3C-BD2B-D64E0D900BBD}"/>
          </ac:spMkLst>
        </pc:spChg>
        <pc:spChg chg="add del mod ord">
          <ac:chgData name="Bracho, Leandro" userId="57a659fa-865b-442e-add0-d8bfee03b981" providerId="ADAL" clId="{0C3EDAE0-F10B-4FB7-904D-5C8CACE3FB37}" dt="2023-09-25T07:08:58.278" v="41" actId="26606"/>
          <ac:spMkLst>
            <pc:docMk/>
            <pc:sldMk cId="987924085" sldId="286"/>
            <ac:spMk id="4" creationId="{7A1C9E0B-D2B2-10EB-BF36-8859434D9815}"/>
          </ac:spMkLst>
        </pc:spChg>
        <pc:spChg chg="add del mod ord">
          <ac:chgData name="Bracho, Leandro" userId="57a659fa-865b-442e-add0-d8bfee03b981" providerId="ADAL" clId="{0C3EDAE0-F10B-4FB7-904D-5C8CACE3FB37}" dt="2023-09-25T07:09:16.317" v="43" actId="478"/>
          <ac:spMkLst>
            <pc:docMk/>
            <pc:sldMk cId="987924085" sldId="286"/>
            <ac:spMk id="5" creationId="{799E9F89-2958-B604-EF30-6D55EE614754}"/>
          </ac:spMkLst>
        </pc:spChg>
        <pc:spChg chg="add del mod">
          <ac:chgData name="Bracho, Leandro" userId="57a659fa-865b-442e-add0-d8bfee03b981" providerId="ADAL" clId="{0C3EDAE0-F10B-4FB7-904D-5C8CACE3FB37}" dt="2023-09-25T07:09:06.061" v="42" actId="700"/>
          <ac:spMkLst>
            <pc:docMk/>
            <pc:sldMk cId="987924085" sldId="286"/>
            <ac:spMk id="9" creationId="{D60D0D15-F041-4578-6560-8C4B98B95F85}"/>
          </ac:spMkLst>
        </pc:spChg>
      </pc:sldChg>
    </pc:docChg>
  </pc:docChgLst>
  <pc:docChgLst>
    <pc:chgData name="Bracho, Leandro" userId="57a659fa-865b-442e-add0-d8bfee03b981" providerId="ADAL" clId="{FB301E42-0EF6-40C1-BD97-A734512F36D2}"/>
    <pc:docChg chg="undo custSel addSld delSld modSld sldOrd">
      <pc:chgData name="Bracho, Leandro" userId="57a659fa-865b-442e-add0-d8bfee03b981" providerId="ADAL" clId="{FB301E42-0EF6-40C1-BD97-A734512F36D2}" dt="2023-10-16T09:15:00.059" v="656" actId="6549"/>
      <pc:docMkLst>
        <pc:docMk/>
      </pc:docMkLst>
      <pc:sldChg chg="addSp delSp modSp mod delAnim modAnim">
        <pc:chgData name="Bracho, Leandro" userId="57a659fa-865b-442e-add0-d8bfee03b981" providerId="ADAL" clId="{FB301E42-0EF6-40C1-BD97-A734512F36D2}" dt="2023-10-16T09:15:00.059" v="656" actId="6549"/>
        <pc:sldMkLst>
          <pc:docMk/>
          <pc:sldMk cId="1810629760" sldId="276"/>
        </pc:sldMkLst>
        <pc:spChg chg="del">
          <ac:chgData name="Bracho, Leandro" userId="57a659fa-865b-442e-add0-d8bfee03b981" providerId="ADAL" clId="{FB301E42-0EF6-40C1-BD97-A734512F36D2}" dt="2023-10-16T07:59:53.069" v="1" actId="478"/>
          <ac:spMkLst>
            <pc:docMk/>
            <pc:sldMk cId="1810629760" sldId="276"/>
            <ac:spMk id="4" creationId="{90D46C11-06D6-40D4-6ABD-4621372F347A}"/>
          </ac:spMkLst>
        </pc:spChg>
        <pc:spChg chg="mod">
          <ac:chgData name="Bracho, Leandro" userId="57a659fa-865b-442e-add0-d8bfee03b981" providerId="ADAL" clId="{FB301E42-0EF6-40C1-BD97-A734512F36D2}" dt="2023-10-16T09:15:00.059" v="656" actId="6549"/>
          <ac:spMkLst>
            <pc:docMk/>
            <pc:sldMk cId="1810629760" sldId="276"/>
            <ac:spMk id="7" creationId="{D6BADF74-0A97-D560-6528-07E0A2C7DD86}"/>
          </ac:spMkLst>
        </pc:spChg>
        <pc:spChg chg="add mod">
          <ac:chgData name="Bracho, Leandro" userId="57a659fa-865b-442e-add0-d8bfee03b981" providerId="ADAL" clId="{FB301E42-0EF6-40C1-BD97-A734512F36D2}" dt="2023-10-16T08:23:19.047" v="379" actId="1076"/>
          <ac:spMkLst>
            <pc:docMk/>
            <pc:sldMk cId="1810629760" sldId="276"/>
            <ac:spMk id="8" creationId="{72CDAE61-C6C4-2BD6-D670-7B91976F6D77}"/>
          </ac:spMkLst>
        </pc:spChg>
        <pc:spChg chg="add mod">
          <ac:chgData name="Bracho, Leandro" userId="57a659fa-865b-442e-add0-d8bfee03b981" providerId="ADAL" clId="{FB301E42-0EF6-40C1-BD97-A734512F36D2}" dt="2023-10-16T09:09:11.613" v="520" actId="1076"/>
          <ac:spMkLst>
            <pc:docMk/>
            <pc:sldMk cId="1810629760" sldId="276"/>
            <ac:spMk id="10" creationId="{7A4DD96C-D484-7A23-3F7E-09D35777B720}"/>
          </ac:spMkLst>
        </pc:spChg>
        <pc:spChg chg="add del mod">
          <ac:chgData name="Bracho, Leandro" userId="57a659fa-865b-442e-add0-d8bfee03b981" providerId="ADAL" clId="{FB301E42-0EF6-40C1-BD97-A734512F36D2}" dt="2023-10-16T09:09:22.009" v="523" actId="478"/>
          <ac:spMkLst>
            <pc:docMk/>
            <pc:sldMk cId="1810629760" sldId="276"/>
            <ac:spMk id="12" creationId="{0B91C7BD-C027-35C1-60D1-CEFAD790F397}"/>
          </ac:spMkLst>
        </pc:spChg>
        <pc:spChg chg="add mod">
          <ac:chgData name="Bracho, Leandro" userId="57a659fa-865b-442e-add0-d8bfee03b981" providerId="ADAL" clId="{FB301E42-0EF6-40C1-BD97-A734512F36D2}" dt="2023-10-16T09:09:53.831" v="559" actId="1076"/>
          <ac:spMkLst>
            <pc:docMk/>
            <pc:sldMk cId="1810629760" sldId="276"/>
            <ac:spMk id="13" creationId="{97913090-A937-0048-C369-52C54B80B33B}"/>
          </ac:spMkLst>
        </pc:spChg>
        <pc:picChg chg="del">
          <ac:chgData name="Bracho, Leandro" userId="57a659fa-865b-442e-add0-d8bfee03b981" providerId="ADAL" clId="{FB301E42-0EF6-40C1-BD97-A734512F36D2}" dt="2023-10-16T07:59:51.362" v="0" actId="478"/>
          <ac:picMkLst>
            <pc:docMk/>
            <pc:sldMk cId="1810629760" sldId="276"/>
            <ac:picMk id="3" creationId="{28D87B72-E57B-0C01-70E4-86B53DC1AC36}"/>
          </ac:picMkLst>
        </pc:picChg>
        <pc:picChg chg="add del mod modCrop">
          <ac:chgData name="Bracho, Leandro" userId="57a659fa-865b-442e-add0-d8bfee03b981" providerId="ADAL" clId="{FB301E42-0EF6-40C1-BD97-A734512F36D2}" dt="2023-10-16T08:21:33.703" v="364" actId="478"/>
          <ac:picMkLst>
            <pc:docMk/>
            <pc:sldMk cId="1810629760" sldId="276"/>
            <ac:picMk id="5" creationId="{5FBD4A72-D927-135E-EB7E-11802CD06881}"/>
          </ac:picMkLst>
        </pc:picChg>
        <pc:picChg chg="del">
          <ac:chgData name="Bracho, Leandro" userId="57a659fa-865b-442e-add0-d8bfee03b981" providerId="ADAL" clId="{FB301E42-0EF6-40C1-BD97-A734512F36D2}" dt="2023-10-16T07:59:53.639" v="2" actId="478"/>
          <ac:picMkLst>
            <pc:docMk/>
            <pc:sldMk cId="1810629760" sldId="276"/>
            <ac:picMk id="6" creationId="{8AE4D3D5-D9F6-DC68-150E-3232A7B16FD1}"/>
          </ac:picMkLst>
        </pc:picChg>
        <pc:picChg chg="add mod">
          <ac:chgData name="Bracho, Leandro" userId="57a659fa-865b-442e-add0-d8bfee03b981" providerId="ADAL" clId="{FB301E42-0EF6-40C1-BD97-A734512F36D2}" dt="2023-10-16T08:23:14.579" v="378" actId="1076"/>
          <ac:picMkLst>
            <pc:docMk/>
            <pc:sldMk cId="1810629760" sldId="276"/>
            <ac:picMk id="9" creationId="{0F285594-4338-92C7-D625-48FFE9BB3FE7}"/>
          </ac:picMkLst>
        </pc:picChg>
        <pc:picChg chg="add mod">
          <ac:chgData name="Bracho, Leandro" userId="57a659fa-865b-442e-add0-d8bfee03b981" providerId="ADAL" clId="{FB301E42-0EF6-40C1-BD97-A734512F36D2}" dt="2023-10-16T08:23:10.361" v="377" actId="1076"/>
          <ac:picMkLst>
            <pc:docMk/>
            <pc:sldMk cId="1810629760" sldId="276"/>
            <ac:picMk id="1026" creationId="{1C2702DA-9B7C-C689-126E-BC98E4B5CA03}"/>
          </ac:picMkLst>
        </pc:picChg>
        <pc:picChg chg="add del">
          <ac:chgData name="Bracho, Leandro" userId="57a659fa-865b-442e-add0-d8bfee03b981" providerId="ADAL" clId="{FB301E42-0EF6-40C1-BD97-A734512F36D2}" dt="2023-10-16T08:18:23.178" v="354"/>
          <ac:picMkLst>
            <pc:docMk/>
            <pc:sldMk cId="1810629760" sldId="276"/>
            <ac:picMk id="1028" creationId="{5A07F972-C6CB-85EC-FBBA-D1FDC7A01596}"/>
          </ac:picMkLst>
        </pc:picChg>
      </pc:sldChg>
      <pc:sldChg chg="modSp mod ord">
        <pc:chgData name="Bracho, Leandro" userId="57a659fa-865b-442e-add0-d8bfee03b981" providerId="ADAL" clId="{FB301E42-0EF6-40C1-BD97-A734512F36D2}" dt="2023-10-16T09:05:55.460" v="448" actId="33524"/>
        <pc:sldMkLst>
          <pc:docMk/>
          <pc:sldMk cId="3709083976" sldId="278"/>
        </pc:sldMkLst>
        <pc:graphicFrameChg chg="modGraphic">
          <ac:chgData name="Bracho, Leandro" userId="57a659fa-865b-442e-add0-d8bfee03b981" providerId="ADAL" clId="{FB301E42-0EF6-40C1-BD97-A734512F36D2}" dt="2023-10-16T09:05:55.460" v="448" actId="33524"/>
          <ac:graphicFrameMkLst>
            <pc:docMk/>
            <pc:sldMk cId="3709083976" sldId="278"/>
            <ac:graphicFrameMk id="10" creationId="{4A8A0A37-4EF7-C262-6666-E356466BD3B8}"/>
          </ac:graphicFrameMkLst>
        </pc:graphicFrameChg>
      </pc:sldChg>
      <pc:sldChg chg="addSp delSp modSp mod">
        <pc:chgData name="Bracho, Leandro" userId="57a659fa-865b-442e-add0-d8bfee03b981" providerId="ADAL" clId="{FB301E42-0EF6-40C1-BD97-A734512F36D2}" dt="2023-10-16T09:03:35.736" v="426" actId="1076"/>
        <pc:sldMkLst>
          <pc:docMk/>
          <pc:sldMk cId="1318382024" sldId="292"/>
        </pc:sldMkLst>
        <pc:spChg chg="add del mod">
          <ac:chgData name="Bracho, Leandro" userId="57a659fa-865b-442e-add0-d8bfee03b981" providerId="ADAL" clId="{FB301E42-0EF6-40C1-BD97-A734512F36D2}" dt="2023-10-16T08:58:47.007" v="389" actId="22"/>
          <ac:spMkLst>
            <pc:docMk/>
            <pc:sldMk cId="1318382024" sldId="292"/>
            <ac:spMk id="3" creationId="{EE9DDD71-7173-012A-9494-21BFDFB58CC7}"/>
          </ac:spMkLst>
        </pc:spChg>
        <pc:spChg chg="add del mod">
          <ac:chgData name="Bracho, Leandro" userId="57a659fa-865b-442e-add0-d8bfee03b981" providerId="ADAL" clId="{FB301E42-0EF6-40C1-BD97-A734512F36D2}" dt="2023-10-16T08:59:49.529" v="396" actId="22"/>
          <ac:spMkLst>
            <pc:docMk/>
            <pc:sldMk cId="1318382024" sldId="292"/>
            <ac:spMk id="11" creationId="{EA26BCA5-E27B-7859-AA2E-E62273ACB203}"/>
          </ac:spMkLst>
        </pc:spChg>
        <pc:spChg chg="add del mod">
          <ac:chgData name="Bracho, Leandro" userId="57a659fa-865b-442e-add0-d8bfee03b981" providerId="ADAL" clId="{FB301E42-0EF6-40C1-BD97-A734512F36D2}" dt="2023-10-16T09:00:11.084" v="399" actId="22"/>
          <ac:spMkLst>
            <pc:docMk/>
            <pc:sldMk cId="1318382024" sldId="292"/>
            <ac:spMk id="15" creationId="{CFB8C81C-DD8F-F771-9B62-FF961CA2DEA8}"/>
          </ac:spMkLst>
        </pc:spChg>
        <pc:spChg chg="add del mod">
          <ac:chgData name="Bracho, Leandro" userId="57a659fa-865b-442e-add0-d8bfee03b981" providerId="ADAL" clId="{FB301E42-0EF6-40C1-BD97-A734512F36D2}" dt="2023-10-16T09:03:26.709" v="424"/>
          <ac:spMkLst>
            <pc:docMk/>
            <pc:sldMk cId="1318382024" sldId="292"/>
            <ac:spMk id="19" creationId="{EEE30D7F-51B4-FA94-C4C9-60F598F5B689}"/>
          </ac:spMkLst>
        </pc:spChg>
        <pc:graphicFrameChg chg="add del mod">
          <ac:chgData name="Bracho, Leandro" userId="57a659fa-865b-442e-add0-d8bfee03b981" providerId="ADAL" clId="{FB301E42-0EF6-40C1-BD97-A734512F36D2}" dt="2023-10-16T08:58:28.193" v="388"/>
          <ac:graphicFrameMkLst>
            <pc:docMk/>
            <pc:sldMk cId="1318382024" sldId="292"/>
            <ac:graphicFrameMk id="4" creationId="{75821AEB-396D-C55F-D129-40715A8E77C8}"/>
          </ac:graphicFrameMkLst>
        </pc:graphicFrameChg>
        <pc:graphicFrameChg chg="del modGraphic">
          <ac:chgData name="Bracho, Leandro" userId="57a659fa-865b-442e-add0-d8bfee03b981" providerId="ADAL" clId="{FB301E42-0EF6-40C1-BD97-A734512F36D2}" dt="2023-10-16T08:58:16.838" v="385" actId="478"/>
          <ac:graphicFrameMkLst>
            <pc:docMk/>
            <pc:sldMk cId="1318382024" sldId="292"/>
            <ac:graphicFrameMk id="6" creationId="{3743B979-7A47-5E72-2802-2C1103506374}"/>
          </ac:graphicFrameMkLst>
        </pc:graphicFrameChg>
        <pc:picChg chg="add del mod ord">
          <ac:chgData name="Bracho, Leandro" userId="57a659fa-865b-442e-add0-d8bfee03b981" providerId="ADAL" clId="{FB301E42-0EF6-40C1-BD97-A734512F36D2}" dt="2023-10-16T08:59:27.993" v="394" actId="478"/>
          <ac:picMkLst>
            <pc:docMk/>
            <pc:sldMk cId="1318382024" sldId="292"/>
            <ac:picMk id="7" creationId="{039251BA-8911-88A9-0090-4264322C6289}"/>
          </ac:picMkLst>
        </pc:picChg>
        <pc:picChg chg="add del mod">
          <ac:chgData name="Bracho, Leandro" userId="57a659fa-865b-442e-add0-d8bfee03b981" providerId="ADAL" clId="{FB301E42-0EF6-40C1-BD97-A734512F36D2}" dt="2023-10-16T08:59:26.882" v="393" actId="478"/>
          <ac:picMkLst>
            <pc:docMk/>
            <pc:sldMk cId="1318382024" sldId="292"/>
            <ac:picMk id="9" creationId="{3B3CEC0B-BAEA-7D53-B8B5-881B4BE1A016}"/>
          </ac:picMkLst>
        </pc:picChg>
        <pc:picChg chg="add del mod ord">
          <ac:chgData name="Bracho, Leandro" userId="57a659fa-865b-442e-add0-d8bfee03b981" providerId="ADAL" clId="{FB301E42-0EF6-40C1-BD97-A734512F36D2}" dt="2023-10-16T09:00:08.564" v="397" actId="478"/>
          <ac:picMkLst>
            <pc:docMk/>
            <pc:sldMk cId="1318382024" sldId="292"/>
            <ac:picMk id="13" creationId="{D578107B-FDE3-578C-2FE5-85E0CBB45A95}"/>
          </ac:picMkLst>
        </pc:picChg>
        <pc:picChg chg="add del mod ord">
          <ac:chgData name="Bracho, Leandro" userId="57a659fa-865b-442e-add0-d8bfee03b981" providerId="ADAL" clId="{FB301E42-0EF6-40C1-BD97-A734512F36D2}" dt="2023-10-16T09:01:06.152" v="404" actId="478"/>
          <ac:picMkLst>
            <pc:docMk/>
            <pc:sldMk cId="1318382024" sldId="292"/>
            <ac:picMk id="17" creationId="{54DBA076-71CF-F3BD-1D01-115D66583155}"/>
          </ac:picMkLst>
        </pc:picChg>
        <pc:picChg chg="add del mod">
          <ac:chgData name="Bracho, Leandro" userId="57a659fa-865b-442e-add0-d8bfee03b981" providerId="ADAL" clId="{FB301E42-0EF6-40C1-BD97-A734512F36D2}" dt="2023-10-16T09:03:24.951" v="423" actId="21"/>
          <ac:picMkLst>
            <pc:docMk/>
            <pc:sldMk cId="1318382024" sldId="292"/>
            <ac:picMk id="21" creationId="{ACE11BED-5DB2-04BD-FE5B-EE02BAB83555}"/>
          </ac:picMkLst>
        </pc:picChg>
        <pc:picChg chg="add mod">
          <ac:chgData name="Bracho, Leandro" userId="57a659fa-865b-442e-add0-d8bfee03b981" providerId="ADAL" clId="{FB301E42-0EF6-40C1-BD97-A734512F36D2}" dt="2023-10-16T09:03:35.736" v="426" actId="1076"/>
          <ac:picMkLst>
            <pc:docMk/>
            <pc:sldMk cId="1318382024" sldId="292"/>
            <ac:picMk id="22" creationId="{944410D9-D6B7-06F2-8DFC-48E04DDBD8E3}"/>
          </ac:picMkLst>
        </pc:picChg>
      </pc:sldChg>
      <pc:sldChg chg="new del">
        <pc:chgData name="Bracho, Leandro" userId="57a659fa-865b-442e-add0-d8bfee03b981" providerId="ADAL" clId="{FB301E42-0EF6-40C1-BD97-A734512F36D2}" dt="2023-10-16T08:34:23.601" v="383" actId="2696"/>
        <pc:sldMkLst>
          <pc:docMk/>
          <pc:sldMk cId="2104240426" sldId="295"/>
        </pc:sldMkLst>
      </pc:sldChg>
      <pc:sldChg chg="addSp delSp modSp add mod">
        <pc:chgData name="Bracho, Leandro" userId="57a659fa-865b-442e-add0-d8bfee03b981" providerId="ADAL" clId="{FB301E42-0EF6-40C1-BD97-A734512F36D2}" dt="2023-10-16T09:02:53.498" v="421" actId="1076"/>
        <pc:sldMkLst>
          <pc:docMk/>
          <pc:sldMk cId="851491476" sldId="296"/>
        </pc:sldMkLst>
        <pc:spChg chg="mod">
          <ac:chgData name="Bracho, Leandro" userId="57a659fa-865b-442e-add0-d8bfee03b981" providerId="ADAL" clId="{FB301E42-0EF6-40C1-BD97-A734512F36D2}" dt="2023-10-16T09:01:59.561" v="416" actId="20577"/>
          <ac:spMkLst>
            <pc:docMk/>
            <pc:sldMk cId="851491476" sldId="296"/>
            <ac:spMk id="2" creationId="{13D6C8E0-6972-0A10-7360-0106A1EA82DA}"/>
          </ac:spMkLst>
        </pc:spChg>
        <pc:spChg chg="del mod">
          <ac:chgData name="Bracho, Leandro" userId="57a659fa-865b-442e-add0-d8bfee03b981" providerId="ADAL" clId="{FB301E42-0EF6-40C1-BD97-A734512F36D2}" dt="2023-10-16T09:02:24.279" v="419" actId="22"/>
          <ac:spMkLst>
            <pc:docMk/>
            <pc:sldMk cId="851491476" sldId="296"/>
            <ac:spMk id="3" creationId="{EE9DDD71-7173-012A-9494-21BFDFB58CC7}"/>
          </ac:spMkLst>
        </pc:spChg>
        <pc:graphicFrameChg chg="del">
          <ac:chgData name="Bracho, Leandro" userId="57a659fa-865b-442e-add0-d8bfee03b981" providerId="ADAL" clId="{FB301E42-0EF6-40C1-BD97-A734512F36D2}" dt="2023-10-16T09:02:22.277" v="417" actId="478"/>
          <ac:graphicFrameMkLst>
            <pc:docMk/>
            <pc:sldMk cId="851491476" sldId="296"/>
            <ac:graphicFrameMk id="6" creationId="{3743B979-7A47-5E72-2802-2C1103506374}"/>
          </ac:graphicFrameMkLst>
        </pc:graphicFrameChg>
        <pc:picChg chg="add mod ord">
          <ac:chgData name="Bracho, Leandro" userId="57a659fa-865b-442e-add0-d8bfee03b981" providerId="ADAL" clId="{FB301E42-0EF6-40C1-BD97-A734512F36D2}" dt="2023-10-16T09:02:53.498" v="421" actId="1076"/>
          <ac:picMkLst>
            <pc:docMk/>
            <pc:sldMk cId="851491476" sldId="296"/>
            <ac:picMk id="5" creationId="{2C0E0802-B1C1-3DF9-75E4-30CC403E45BE}"/>
          </ac:picMkLst>
        </pc:picChg>
      </pc:sldChg>
    </pc:docChg>
  </pc:docChgLst>
  <pc:docChgLst>
    <pc:chgData name="Smithson, Robin" userId="S::robin.smithson@tamu.edu::91051a48-f0d0-46b4-93c3-31c51451190e" providerId="AD" clId="Web-{C982C530-34B4-408A-AB96-1995B86E9FE4}"/>
    <pc:docChg chg="modSld">
      <pc:chgData name="Smithson, Robin" userId="S::robin.smithson@tamu.edu::91051a48-f0d0-46b4-93c3-31c51451190e" providerId="AD" clId="Web-{C982C530-34B4-408A-AB96-1995B86E9FE4}" dt="2023-10-16T03:18:14.342" v="1"/>
      <pc:docMkLst>
        <pc:docMk/>
      </pc:docMkLst>
      <pc:sldChg chg="addSp delSp modSp">
        <pc:chgData name="Smithson, Robin" userId="S::robin.smithson@tamu.edu::91051a48-f0d0-46b4-93c3-31c51451190e" providerId="AD" clId="Web-{C982C530-34B4-408A-AB96-1995B86E9FE4}" dt="2023-10-16T03:18:14.342" v="1"/>
        <pc:sldMkLst>
          <pc:docMk/>
          <pc:sldMk cId="3709083976" sldId="278"/>
        </pc:sldMkLst>
        <pc:spChg chg="add del">
          <ac:chgData name="Smithson, Robin" userId="S::robin.smithson@tamu.edu::91051a48-f0d0-46b4-93c3-31c51451190e" providerId="AD" clId="Web-{C982C530-34B4-408A-AB96-1995B86E9FE4}" dt="2023-10-16T03:18:14.342" v="1"/>
          <ac:spMkLst>
            <pc:docMk/>
            <pc:sldMk cId="3709083976" sldId="278"/>
            <ac:spMk id="6" creationId="{3EBDD4FD-75F4-B585-0F21-624F21D11E55}"/>
          </ac:spMkLst>
        </pc:spChg>
        <pc:graphicFrameChg chg="add del mod ord modGraphic">
          <ac:chgData name="Smithson, Robin" userId="S::robin.smithson@tamu.edu::91051a48-f0d0-46b4-93c3-31c51451190e" providerId="AD" clId="Web-{C982C530-34B4-408A-AB96-1995B86E9FE4}" dt="2023-10-16T03:18:14.342" v="1"/>
          <ac:graphicFrameMkLst>
            <pc:docMk/>
            <pc:sldMk cId="3709083976" sldId="278"/>
            <ac:graphicFrameMk id="4" creationId="{F9C5E96A-CC97-9A31-5735-71A7D74773CB}"/>
          </ac:graphicFrameMkLst>
        </pc:graphicFrameChg>
      </pc:sldChg>
    </pc:docChg>
  </pc:docChgLst>
  <pc:docChgLst>
    <pc:chgData name="Smithson, Robin" userId="S::robin.smithson@tamu.edu::91051a48-f0d0-46b4-93c3-31c51451190e" providerId="AD" clId="Web-{FF43FC2F-802E-4416-A54F-590B19E89CB7}"/>
    <pc:docChg chg="modSld">
      <pc:chgData name="Smithson, Robin" userId="S::robin.smithson@tamu.edu::91051a48-f0d0-46b4-93c3-31c51451190e" providerId="AD" clId="Web-{FF43FC2F-802E-4416-A54F-590B19E89CB7}" dt="2023-10-15T19:55:34.519" v="12" actId="14100"/>
      <pc:docMkLst>
        <pc:docMk/>
      </pc:docMkLst>
      <pc:sldChg chg="addSp delSp modSp">
        <pc:chgData name="Smithson, Robin" userId="S::robin.smithson@tamu.edu::91051a48-f0d0-46b4-93c3-31c51451190e" providerId="AD" clId="Web-{FF43FC2F-802E-4416-A54F-590B19E89CB7}" dt="2023-10-15T19:55:34.519" v="12" actId="14100"/>
        <pc:sldMkLst>
          <pc:docMk/>
          <pc:sldMk cId="2728419476" sldId="287"/>
        </pc:sldMkLst>
        <pc:spChg chg="add del mod">
          <ac:chgData name="Smithson, Robin" userId="S::robin.smithson@tamu.edu::91051a48-f0d0-46b4-93c3-31c51451190e" providerId="AD" clId="Web-{FF43FC2F-802E-4416-A54F-590B19E89CB7}" dt="2023-10-15T19:55:09.159" v="5"/>
          <ac:spMkLst>
            <pc:docMk/>
            <pc:sldMk cId="2728419476" sldId="287"/>
            <ac:spMk id="3" creationId="{D295F1C4-20C6-D95E-59DF-F28F015E776E}"/>
          </ac:spMkLst>
        </pc:spChg>
        <pc:picChg chg="add mod ord">
          <ac:chgData name="Smithson, Robin" userId="S::robin.smithson@tamu.edu::91051a48-f0d0-46b4-93c3-31c51451190e" providerId="AD" clId="Web-{FF43FC2F-802E-4416-A54F-590B19E89CB7}" dt="2023-10-15T19:55:34.519" v="12" actId="14100"/>
          <ac:picMkLst>
            <pc:docMk/>
            <pc:sldMk cId="2728419476" sldId="287"/>
            <ac:picMk id="2" creationId="{FB71E655-43BE-84CA-214E-BE13EFF9A16E}"/>
          </ac:picMkLst>
        </pc:picChg>
        <pc:picChg chg="del">
          <ac:chgData name="Smithson, Robin" userId="S::robin.smithson@tamu.edu::91051a48-f0d0-46b4-93c3-31c51451190e" providerId="AD" clId="Web-{FF43FC2F-802E-4416-A54F-590B19E89CB7}" dt="2023-10-15T19:27:41.745" v="0"/>
          <ac:picMkLst>
            <pc:docMk/>
            <pc:sldMk cId="2728419476" sldId="287"/>
            <ac:picMk id="4" creationId="{4B9EEFD3-E969-06AB-2B5C-02A3386E9913}"/>
          </ac:picMkLst>
        </pc:picChg>
      </pc:sldChg>
    </pc:docChg>
  </pc:docChgLst>
  <pc:docChgLst>
    <pc:chgData name="Medrano, Oscar" userId="S::medrano.oscar@tamu.edu::89a39631-1f1e-4af4-bb35-b2cec7973e18" providerId="AD" clId="Web-{D9A676B2-DD71-4FEC-95A0-5E00A1682119}"/>
    <pc:docChg chg="addSld modSld">
      <pc:chgData name="Medrano, Oscar" userId="S::medrano.oscar@tamu.edu::89a39631-1f1e-4af4-bb35-b2cec7973e18" providerId="AD" clId="Web-{D9A676B2-DD71-4FEC-95A0-5E00A1682119}" dt="2023-10-16T03:55:12.187" v="684" actId="1076"/>
      <pc:docMkLst>
        <pc:docMk/>
      </pc:docMkLst>
      <pc:sldChg chg="modSp">
        <pc:chgData name="Medrano, Oscar" userId="S::medrano.oscar@tamu.edu::89a39631-1f1e-4af4-bb35-b2cec7973e18" providerId="AD" clId="Web-{D9A676B2-DD71-4FEC-95A0-5E00A1682119}" dt="2023-10-15T23:39:27.583" v="331"/>
        <pc:sldMkLst>
          <pc:docMk/>
          <pc:sldMk cId="3709083976" sldId="278"/>
        </pc:sldMkLst>
        <pc:graphicFrameChg chg="mod modGraphic">
          <ac:chgData name="Medrano, Oscar" userId="S::medrano.oscar@tamu.edu::89a39631-1f1e-4af4-bb35-b2cec7973e18" providerId="AD" clId="Web-{D9A676B2-DD71-4FEC-95A0-5E00A1682119}" dt="2023-10-15T23:39:27.583" v="331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addSp delSp modSp">
        <pc:chgData name="Medrano, Oscar" userId="S::medrano.oscar@tamu.edu::89a39631-1f1e-4af4-bb35-b2cec7973e18" providerId="AD" clId="Web-{D9A676B2-DD71-4FEC-95A0-5E00A1682119}" dt="2023-10-16T03:55:12.187" v="684" actId="1076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D9A676B2-DD71-4FEC-95A0-5E00A1682119}" dt="2023-10-15T23:39:58.318" v="342" actId="20577"/>
          <ac:spMkLst>
            <pc:docMk/>
            <pc:sldMk cId="3535880228" sldId="285"/>
            <ac:spMk id="2" creationId="{F26F920B-6718-6A14-F5B1-A6E9963117A4}"/>
          </ac:spMkLst>
        </pc:spChg>
        <pc:spChg chg="mod">
          <ac:chgData name="Medrano, Oscar" userId="S::medrano.oscar@tamu.edu::89a39631-1f1e-4af4-bb35-b2cec7973e18" providerId="AD" clId="Web-{D9A676B2-DD71-4FEC-95A0-5E00A1682119}" dt="2023-10-16T03:55:04.578" v="681" actId="14100"/>
          <ac:spMkLst>
            <pc:docMk/>
            <pc:sldMk cId="3535880228" sldId="285"/>
            <ac:spMk id="9" creationId="{B054C19A-04C8-665E-79C5-FB4A2D24E19D}"/>
          </ac:spMkLst>
        </pc:spChg>
        <pc:picChg chg="add mod">
          <ac:chgData name="Medrano, Oscar" userId="S::medrano.oscar@tamu.edu::89a39631-1f1e-4af4-bb35-b2cec7973e18" providerId="AD" clId="Web-{D9A676B2-DD71-4FEC-95A0-5E00A1682119}" dt="2023-10-16T03:55:12.187" v="684" actId="1076"/>
          <ac:picMkLst>
            <pc:docMk/>
            <pc:sldMk cId="3535880228" sldId="285"/>
            <ac:picMk id="3" creationId="{4A53627A-6EB9-2891-0E3F-D4D9583680B1}"/>
          </ac:picMkLst>
        </pc:picChg>
        <pc:picChg chg="del">
          <ac:chgData name="Medrano, Oscar" userId="S::medrano.oscar@tamu.edu::89a39631-1f1e-4af4-bb35-b2cec7973e18" providerId="AD" clId="Web-{D9A676B2-DD71-4FEC-95A0-5E00A1682119}" dt="2023-10-16T03:46:36.727" v="475"/>
          <ac:picMkLst>
            <pc:docMk/>
            <pc:sldMk cId="3535880228" sldId="285"/>
            <ac:picMk id="4" creationId="{730E58C8-3D9A-AF88-DFC8-F16EE1BE3398}"/>
          </ac:picMkLst>
        </pc:picChg>
        <pc:picChg chg="del">
          <ac:chgData name="Medrano, Oscar" userId="S::medrano.oscar@tamu.edu::89a39631-1f1e-4af4-bb35-b2cec7973e18" providerId="AD" clId="Web-{D9A676B2-DD71-4FEC-95A0-5E00A1682119}" dt="2023-10-16T03:48:34.420" v="655"/>
          <ac:picMkLst>
            <pc:docMk/>
            <pc:sldMk cId="3535880228" sldId="285"/>
            <ac:picMk id="5" creationId="{D8FB2F53-B434-B348-7BA8-4CEB54DB94E5}"/>
          </ac:picMkLst>
        </pc:picChg>
      </pc:sldChg>
      <pc:sldChg chg="delSp modSp add replId">
        <pc:chgData name="Medrano, Oscar" userId="S::medrano.oscar@tamu.edu::89a39631-1f1e-4af4-bb35-b2cec7973e18" providerId="AD" clId="Web-{D9A676B2-DD71-4FEC-95A0-5E00A1682119}" dt="2023-10-15T23:40:16.803" v="347" actId="20577"/>
        <pc:sldMkLst>
          <pc:docMk/>
          <pc:sldMk cId="320325081" sldId="288"/>
        </pc:sldMkLst>
        <pc:spChg chg="mod">
          <ac:chgData name="Medrano, Oscar" userId="S::medrano.oscar@tamu.edu::89a39631-1f1e-4af4-bb35-b2cec7973e18" providerId="AD" clId="Web-{D9A676B2-DD71-4FEC-95A0-5E00A1682119}" dt="2023-10-15T23:40:16.803" v="347" actId="20577"/>
          <ac:spMkLst>
            <pc:docMk/>
            <pc:sldMk cId="320325081" sldId="288"/>
            <ac:spMk id="9" creationId="{B054C19A-04C8-665E-79C5-FB4A2D24E19D}"/>
          </ac:spMkLst>
        </pc:spChg>
        <pc:picChg chg="del">
          <ac:chgData name="Medrano, Oscar" userId="S::medrano.oscar@tamu.edu::89a39631-1f1e-4af4-bb35-b2cec7973e18" providerId="AD" clId="Web-{D9A676B2-DD71-4FEC-95A0-5E00A1682119}" dt="2023-10-15T23:40:13.538" v="344"/>
          <ac:picMkLst>
            <pc:docMk/>
            <pc:sldMk cId="320325081" sldId="288"/>
            <ac:picMk id="4" creationId="{730E58C8-3D9A-AF88-DFC8-F16EE1BE3398}"/>
          </ac:picMkLst>
        </pc:picChg>
        <pc:picChg chg="del">
          <ac:chgData name="Medrano, Oscar" userId="S::medrano.oscar@tamu.edu::89a39631-1f1e-4af4-bb35-b2cec7973e18" providerId="AD" clId="Web-{D9A676B2-DD71-4FEC-95A0-5E00A1682119}" dt="2023-10-15T23:40:14.241" v="345"/>
          <ac:picMkLst>
            <pc:docMk/>
            <pc:sldMk cId="320325081" sldId="288"/>
            <ac:picMk id="5" creationId="{D8FB2F53-B434-B348-7BA8-4CEB54DB94E5}"/>
          </ac:picMkLst>
        </pc:picChg>
      </pc:sldChg>
    </pc:docChg>
  </pc:docChgLst>
  <pc:docChgLst>
    <pc:chgData name="Bracho, Leandro" userId="57a659fa-865b-442e-add0-d8bfee03b981" providerId="ADAL" clId="{ECA0A4AD-0496-44BE-ABB6-0B1C2EE7A154}"/>
    <pc:docChg chg="undo redo custSel addSld delSld modSld">
      <pc:chgData name="Bracho, Leandro" userId="57a659fa-865b-442e-add0-d8bfee03b981" providerId="ADAL" clId="{ECA0A4AD-0496-44BE-ABB6-0B1C2EE7A154}" dt="2023-09-24T21:27:16.173" v="1631" actId="20577"/>
      <pc:docMkLst>
        <pc:docMk/>
      </pc:docMkLst>
      <pc:sldChg chg="addSp delSp modSp mod">
        <pc:chgData name="Bracho, Leandro" userId="57a659fa-865b-442e-add0-d8bfee03b981" providerId="ADAL" clId="{ECA0A4AD-0496-44BE-ABB6-0B1C2EE7A154}" dt="2023-09-23T23:23:43.580" v="233" actId="21"/>
        <pc:sldMkLst>
          <pc:docMk/>
          <pc:sldMk cId="1628571770" sldId="256"/>
        </pc:sldMkLst>
        <pc:spChg chg="mod">
          <ac:chgData name="Bracho, Leandro" userId="57a659fa-865b-442e-add0-d8bfee03b981" providerId="ADAL" clId="{ECA0A4AD-0496-44BE-ABB6-0B1C2EE7A154}" dt="2023-09-23T23:07:18.514" v="154" actId="20577"/>
          <ac:spMkLst>
            <pc:docMk/>
            <pc:sldMk cId="1628571770" sldId="256"/>
            <ac:spMk id="2" creationId="{00000000-0000-0000-0000-000000000000}"/>
          </ac:spMkLst>
        </pc:spChg>
        <pc:spChg chg="add mod">
          <ac:chgData name="Bracho, Leandro" userId="57a659fa-865b-442e-add0-d8bfee03b981" providerId="ADAL" clId="{ECA0A4AD-0496-44BE-ABB6-0B1C2EE7A154}" dt="2023-09-23T23:07:00.822" v="142" actId="1076"/>
          <ac:spMkLst>
            <pc:docMk/>
            <pc:sldMk cId="1628571770" sldId="256"/>
            <ac:spMk id="3" creationId="{449170F6-AD2D-E2CF-1F97-7C4BF110B1E5}"/>
          </ac:spMkLst>
        </pc:spChg>
        <pc:picChg chg="add del mod modCrop">
          <ac:chgData name="Bracho, Leandro" userId="57a659fa-865b-442e-add0-d8bfee03b981" providerId="ADAL" clId="{ECA0A4AD-0496-44BE-ABB6-0B1C2EE7A154}" dt="2023-09-23T23:23:43.580" v="233" actId="21"/>
          <ac:picMkLst>
            <pc:docMk/>
            <pc:sldMk cId="1628571770" sldId="256"/>
            <ac:picMk id="4" creationId="{CF72F3E6-6257-5485-AA16-8F4A0F237B59}"/>
          </ac:picMkLst>
        </pc:picChg>
      </pc:sldChg>
      <pc:sldChg chg="addSp delSp modSp mod">
        <pc:chgData name="Bracho, Leandro" userId="57a659fa-865b-442e-add0-d8bfee03b981" providerId="ADAL" clId="{ECA0A4AD-0496-44BE-ABB6-0B1C2EE7A154}" dt="2023-09-24T20:44:36.497" v="972" actId="403"/>
        <pc:sldMkLst>
          <pc:docMk/>
          <pc:sldMk cId="2351466088" sldId="257"/>
        </pc:sldMkLst>
        <pc:spChg chg="mod">
          <ac:chgData name="Bracho, Leandro" userId="57a659fa-865b-442e-add0-d8bfee03b981" providerId="ADAL" clId="{ECA0A4AD-0496-44BE-ABB6-0B1C2EE7A154}" dt="2023-09-24T20:44:36.497" v="972" actId="403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32:21.621" v="920" actId="5793"/>
          <ac:spMkLst>
            <pc:docMk/>
            <pc:sldMk cId="2351466088" sldId="257"/>
            <ac:spMk id="3" creationId="{00000000-0000-0000-0000-000000000000}"/>
          </ac:spMkLst>
        </pc:spChg>
        <pc:picChg chg="add del mod">
          <ac:chgData name="Bracho, Leandro" userId="57a659fa-865b-442e-add0-d8bfee03b981" providerId="ADAL" clId="{ECA0A4AD-0496-44BE-ABB6-0B1C2EE7A154}" dt="2023-09-24T20:33:12.915" v="923" actId="21"/>
          <ac:picMkLst>
            <pc:docMk/>
            <pc:sldMk cId="2351466088" sldId="257"/>
            <ac:picMk id="5" creationId="{4AB06D83-5ADD-7194-9730-9592F6BA0254}"/>
          </ac:picMkLst>
        </pc:picChg>
        <pc:picChg chg="add mod">
          <ac:chgData name="Bracho, Leandro" userId="57a659fa-865b-442e-add0-d8bfee03b981" providerId="ADAL" clId="{ECA0A4AD-0496-44BE-ABB6-0B1C2EE7A154}" dt="2023-09-24T20:32:56.664" v="922" actId="1076"/>
          <ac:picMkLst>
            <pc:docMk/>
            <pc:sldMk cId="2351466088" sldId="257"/>
            <ac:picMk id="6" creationId="{DE4A53F1-CD9A-22CC-3D05-AA730CEE17B3}"/>
          </ac:picMkLst>
        </pc:picChg>
      </pc:sldChg>
      <pc:sldChg chg="addSp modSp mod">
        <pc:chgData name="Bracho, Leandro" userId="57a659fa-865b-442e-add0-d8bfee03b981" providerId="ADAL" clId="{ECA0A4AD-0496-44BE-ABB6-0B1C2EE7A154}" dt="2023-09-24T21:04:07.110" v="1029" actId="1076"/>
        <pc:sldMkLst>
          <pc:docMk/>
          <pc:sldMk cId="1810629760" sldId="276"/>
        </pc:sldMkLst>
        <pc:spChg chg="mod">
          <ac:chgData name="Bracho, Leandro" userId="57a659fa-865b-442e-add0-d8bfee03b981" providerId="ADAL" clId="{ECA0A4AD-0496-44BE-ABB6-0B1C2EE7A154}" dt="2023-09-23T23:39:49.102" v="770" actId="121"/>
          <ac:spMkLst>
            <pc:docMk/>
            <pc:sldMk cId="1810629760" sldId="276"/>
            <ac:spMk id="2" creationId="{00000000-0000-0000-0000-000000000000}"/>
          </ac:spMkLst>
        </pc:spChg>
        <pc:spChg chg="add mod">
          <ac:chgData name="Bracho, Leandro" userId="57a659fa-865b-442e-add0-d8bfee03b981" providerId="ADAL" clId="{ECA0A4AD-0496-44BE-ABB6-0B1C2EE7A154}" dt="2023-09-24T21:04:05.022" v="1028" actId="1076"/>
          <ac:spMkLst>
            <pc:docMk/>
            <pc:sldMk cId="1810629760" sldId="276"/>
            <ac:spMk id="4" creationId="{90D46C11-06D6-40D4-6ABD-4621372F347A}"/>
          </ac:spMkLst>
        </pc:spChg>
        <pc:spChg chg="mod">
          <ac:chgData name="Bracho, Leandro" userId="57a659fa-865b-442e-add0-d8bfee03b981" providerId="ADAL" clId="{ECA0A4AD-0496-44BE-ABB6-0B1C2EE7A154}" dt="2023-09-24T20:56:42.293" v="1024" actId="27636"/>
          <ac:spMkLst>
            <pc:docMk/>
            <pc:sldMk cId="1810629760" sldId="276"/>
            <ac:spMk id="7" creationId="{D6BADF74-0A97-D560-6528-07E0A2C7DD86}"/>
          </ac:spMkLst>
        </pc:spChg>
        <pc:picChg chg="add mod">
          <ac:chgData name="Bracho, Leandro" userId="57a659fa-865b-442e-add0-d8bfee03b981" providerId="ADAL" clId="{ECA0A4AD-0496-44BE-ABB6-0B1C2EE7A154}" dt="2023-09-24T21:04:07.110" v="1029" actId="1076"/>
          <ac:picMkLst>
            <pc:docMk/>
            <pc:sldMk cId="1810629760" sldId="276"/>
            <ac:picMk id="3" creationId="{28D87B72-E57B-0C01-70E4-86B53DC1AC36}"/>
          </ac:picMkLst>
        </pc:picChg>
      </pc:sldChg>
      <pc:sldChg chg="modSp mod">
        <pc:chgData name="Bracho, Leandro" userId="57a659fa-865b-442e-add0-d8bfee03b981" providerId="ADAL" clId="{ECA0A4AD-0496-44BE-ABB6-0B1C2EE7A154}" dt="2023-09-23T23:39:37.200" v="768" actId="121"/>
        <pc:sldMkLst>
          <pc:docMk/>
          <pc:sldMk cId="788870923" sldId="277"/>
        </pc:sldMkLst>
        <pc:spChg chg="mod">
          <ac:chgData name="Bracho, Leandro" userId="57a659fa-865b-442e-add0-d8bfee03b981" providerId="ADAL" clId="{ECA0A4AD-0496-44BE-ABB6-0B1C2EE7A154}" dt="2023-09-23T23:39:37.200" v="768" actId="121"/>
          <ac:spMkLst>
            <pc:docMk/>
            <pc:sldMk cId="788870923" sldId="277"/>
            <ac:spMk id="2" creationId="{00000000-0000-0000-0000-000000000000}"/>
          </ac:spMkLst>
        </pc:spChg>
      </pc:sldChg>
      <pc:sldChg chg="modSp mod">
        <pc:chgData name="Bracho, Leandro" userId="57a659fa-865b-442e-add0-d8bfee03b981" providerId="ADAL" clId="{ECA0A4AD-0496-44BE-ABB6-0B1C2EE7A154}" dt="2023-09-24T21:27:16.173" v="1631" actId="20577"/>
        <pc:sldMkLst>
          <pc:docMk/>
          <pc:sldMk cId="3709083976" sldId="278"/>
        </pc:sldMkLst>
        <pc:spChg chg="mod">
          <ac:chgData name="Bracho, Leandro" userId="57a659fa-865b-442e-add0-d8bfee03b981" providerId="ADAL" clId="{ECA0A4AD-0496-44BE-ABB6-0B1C2EE7A154}" dt="2023-09-24T20:39:18.762" v="946" actId="20577"/>
          <ac:spMkLst>
            <pc:docMk/>
            <pc:sldMk cId="3709083976" sldId="278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48:38.322" v="1001" actId="20577"/>
          <ac:spMkLst>
            <pc:docMk/>
            <pc:sldMk cId="3709083976" sldId="278"/>
            <ac:spMk id="3" creationId="{00000000-0000-0000-0000-000000000000}"/>
          </ac:spMkLst>
        </pc:spChg>
        <pc:graphicFrameChg chg="mod modGraphic">
          <ac:chgData name="Bracho, Leandro" userId="57a659fa-865b-442e-add0-d8bfee03b981" providerId="ADAL" clId="{ECA0A4AD-0496-44BE-ABB6-0B1C2EE7A154}" dt="2023-09-24T21:27:16.173" v="1631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del">
        <pc:chgData name="Bracho, Leandro" userId="57a659fa-865b-442e-add0-d8bfee03b981" providerId="ADAL" clId="{ECA0A4AD-0496-44BE-ABB6-0B1C2EE7A154}" dt="2023-09-24T20:39:38.029" v="948" actId="2696"/>
        <pc:sldMkLst>
          <pc:docMk/>
          <pc:sldMk cId="1160868006" sldId="279"/>
        </pc:sldMkLst>
      </pc:sldChg>
      <pc:sldChg chg="addSp delSp modSp del mod">
        <pc:chgData name="Bracho, Leandro" userId="57a659fa-865b-442e-add0-d8bfee03b981" providerId="ADAL" clId="{ECA0A4AD-0496-44BE-ABB6-0B1C2EE7A154}" dt="2023-09-24T20:32:27.295" v="921" actId="2696"/>
        <pc:sldMkLst>
          <pc:docMk/>
          <pc:sldMk cId="3071448517" sldId="280"/>
        </pc:sldMkLst>
        <pc:spChg chg="mod">
          <ac:chgData name="Bracho, Leandro" userId="57a659fa-865b-442e-add0-d8bfee03b981" providerId="ADAL" clId="{ECA0A4AD-0496-44BE-ABB6-0B1C2EE7A154}" dt="2023-09-23T23:26:22.375" v="253" actId="121"/>
          <ac:spMkLst>
            <pc:docMk/>
            <pc:sldMk cId="3071448517" sldId="280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32:03.440" v="908" actId="21"/>
          <ac:spMkLst>
            <pc:docMk/>
            <pc:sldMk cId="3071448517" sldId="280"/>
            <ac:spMk id="3" creationId="{00000000-0000-0000-0000-000000000000}"/>
          </ac:spMkLst>
        </pc:spChg>
        <pc:picChg chg="add del">
          <ac:chgData name="Bracho, Leandro" userId="57a659fa-865b-442e-add0-d8bfee03b981" providerId="ADAL" clId="{ECA0A4AD-0496-44BE-ABB6-0B1C2EE7A154}" dt="2023-09-23T23:35:36.742" v="588"/>
          <ac:picMkLst>
            <pc:docMk/>
            <pc:sldMk cId="3071448517" sldId="280"/>
            <ac:picMk id="4" creationId="{6E186765-DA57-FFC3-1A1E-127FC1E51F70}"/>
          </ac:picMkLst>
        </pc:picChg>
      </pc:sldChg>
      <pc:sldChg chg="modSp del mod">
        <pc:chgData name="Bracho, Leandro" userId="57a659fa-865b-442e-add0-d8bfee03b981" providerId="ADAL" clId="{ECA0A4AD-0496-44BE-ABB6-0B1C2EE7A154}" dt="2023-09-24T20:39:34.915" v="947" actId="2696"/>
        <pc:sldMkLst>
          <pc:docMk/>
          <pc:sldMk cId="1941709121" sldId="281"/>
        </pc:sldMkLst>
        <pc:spChg chg="mod">
          <ac:chgData name="Bracho, Leandro" userId="57a659fa-865b-442e-add0-d8bfee03b981" providerId="ADAL" clId="{ECA0A4AD-0496-44BE-ABB6-0B1C2EE7A154}" dt="2023-09-24T20:25:01.421" v="832" actId="121"/>
          <ac:spMkLst>
            <pc:docMk/>
            <pc:sldMk cId="1941709121" sldId="281"/>
            <ac:spMk id="2" creationId="{00000000-0000-0000-0000-000000000000}"/>
          </ac:spMkLst>
        </pc:spChg>
        <pc:spChg chg="mod">
          <ac:chgData name="Bracho, Leandro" userId="57a659fa-865b-442e-add0-d8bfee03b981" providerId="ADAL" clId="{ECA0A4AD-0496-44BE-ABB6-0B1C2EE7A154}" dt="2023-09-24T20:25:40.197" v="835" actId="404"/>
          <ac:spMkLst>
            <pc:docMk/>
            <pc:sldMk cId="1941709121" sldId="281"/>
            <ac:spMk id="3" creationId="{00000000-0000-0000-0000-000000000000}"/>
          </ac:spMkLst>
        </pc:spChg>
      </pc:sldChg>
      <pc:sldChg chg="addSp delSp modSp mod">
        <pc:chgData name="Bracho, Leandro" userId="57a659fa-865b-442e-add0-d8bfee03b981" providerId="ADAL" clId="{ECA0A4AD-0496-44BE-ABB6-0B1C2EE7A154}" dt="2023-09-24T21:12:22.238" v="1057" actId="1076"/>
        <pc:sldMkLst>
          <pc:docMk/>
          <pc:sldMk cId="3629958195" sldId="282"/>
        </pc:sldMkLst>
        <pc:spChg chg="mod">
          <ac:chgData name="Bracho, Leandro" userId="57a659fa-865b-442e-add0-d8bfee03b981" providerId="ADAL" clId="{ECA0A4AD-0496-44BE-ABB6-0B1C2EE7A154}" dt="2023-09-23T23:39:43.446" v="769" actId="121"/>
          <ac:spMkLst>
            <pc:docMk/>
            <pc:sldMk cId="3629958195" sldId="282"/>
            <ac:spMk id="2" creationId="{45872191-EC40-6042-193B-9C83DB4A2239}"/>
          </ac:spMkLst>
        </pc:spChg>
        <pc:spChg chg="mod">
          <ac:chgData name="Bracho, Leandro" userId="57a659fa-865b-442e-add0-d8bfee03b981" providerId="ADAL" clId="{ECA0A4AD-0496-44BE-ABB6-0B1C2EE7A154}" dt="2023-09-24T21:11:45.155" v="1049" actId="1076"/>
          <ac:spMkLst>
            <pc:docMk/>
            <pc:sldMk cId="3629958195" sldId="282"/>
            <ac:spMk id="6" creationId="{5EF77A97-BA39-ACE1-7120-6D9002F30A26}"/>
          </ac:spMkLst>
        </pc:spChg>
        <pc:spChg chg="mod">
          <ac:chgData name="Bracho, Leandro" userId="57a659fa-865b-442e-add0-d8bfee03b981" providerId="ADAL" clId="{ECA0A4AD-0496-44BE-ABB6-0B1C2EE7A154}" dt="2023-09-24T21:11:49.752" v="1050" actId="1076"/>
          <ac:spMkLst>
            <pc:docMk/>
            <pc:sldMk cId="3629958195" sldId="282"/>
            <ac:spMk id="7" creationId="{BFFB97F0-D6B5-EA27-A67E-53F3E2234D56}"/>
          </ac:spMkLst>
        </pc:spChg>
        <pc:spChg chg="mod">
          <ac:chgData name="Bracho, Leandro" userId="57a659fa-865b-442e-add0-d8bfee03b981" providerId="ADAL" clId="{ECA0A4AD-0496-44BE-ABB6-0B1C2EE7A154}" dt="2023-09-24T21:11:54.440" v="1051" actId="1076"/>
          <ac:spMkLst>
            <pc:docMk/>
            <pc:sldMk cId="3629958195" sldId="282"/>
            <ac:spMk id="8" creationId="{0E126B97-D005-79AA-AA56-657EE5FBB65E}"/>
          </ac:spMkLst>
        </pc:spChg>
        <pc:spChg chg="mod">
          <ac:chgData name="Bracho, Leandro" userId="57a659fa-865b-442e-add0-d8bfee03b981" providerId="ADAL" clId="{ECA0A4AD-0496-44BE-ABB6-0B1C2EE7A154}" dt="2023-09-24T21:12:07.964" v="1053" actId="1076"/>
          <ac:spMkLst>
            <pc:docMk/>
            <pc:sldMk cId="3629958195" sldId="282"/>
            <ac:spMk id="9" creationId="{8E7D5263-4A58-4942-058E-2804D02284CC}"/>
          </ac:spMkLst>
        </pc:spChg>
        <pc:spChg chg="mod">
          <ac:chgData name="Bracho, Leandro" userId="57a659fa-865b-442e-add0-d8bfee03b981" providerId="ADAL" clId="{ECA0A4AD-0496-44BE-ABB6-0B1C2EE7A154}" dt="2023-09-24T21:11:57.428" v="1052" actId="1076"/>
          <ac:spMkLst>
            <pc:docMk/>
            <pc:sldMk cId="3629958195" sldId="282"/>
            <ac:spMk id="10" creationId="{A58FEBDB-832D-E4A1-91C1-402A36EECEAD}"/>
          </ac:spMkLst>
        </pc:spChg>
        <pc:spChg chg="mod">
          <ac:chgData name="Bracho, Leandro" userId="57a659fa-865b-442e-add0-d8bfee03b981" providerId="ADAL" clId="{ECA0A4AD-0496-44BE-ABB6-0B1C2EE7A154}" dt="2023-09-24T21:12:11.062" v="1054" actId="1076"/>
          <ac:spMkLst>
            <pc:docMk/>
            <pc:sldMk cId="3629958195" sldId="282"/>
            <ac:spMk id="11" creationId="{0A2FCCAD-1783-32BA-275D-B897A2FD7B74}"/>
          </ac:spMkLst>
        </pc:spChg>
        <pc:spChg chg="mod">
          <ac:chgData name="Bracho, Leandro" userId="57a659fa-865b-442e-add0-d8bfee03b981" providerId="ADAL" clId="{ECA0A4AD-0496-44BE-ABB6-0B1C2EE7A154}" dt="2023-09-24T21:12:15.338" v="1055" actId="1076"/>
          <ac:spMkLst>
            <pc:docMk/>
            <pc:sldMk cId="3629958195" sldId="282"/>
            <ac:spMk id="12" creationId="{4FC600CA-2FF2-7771-66C0-E96ED703F240}"/>
          </ac:spMkLst>
        </pc:spChg>
        <pc:spChg chg="mod">
          <ac:chgData name="Bracho, Leandro" userId="57a659fa-865b-442e-add0-d8bfee03b981" providerId="ADAL" clId="{ECA0A4AD-0496-44BE-ABB6-0B1C2EE7A154}" dt="2023-09-24T21:12:22.238" v="1057" actId="1076"/>
          <ac:spMkLst>
            <pc:docMk/>
            <pc:sldMk cId="3629958195" sldId="282"/>
            <ac:spMk id="13" creationId="{3F4DD8A9-DD26-E3DD-77C9-BD74D49918BF}"/>
          </ac:spMkLst>
        </pc:spChg>
        <pc:picChg chg="add del mod">
          <ac:chgData name="Bracho, Leandro" userId="57a659fa-865b-442e-add0-d8bfee03b981" providerId="ADAL" clId="{ECA0A4AD-0496-44BE-ABB6-0B1C2EE7A154}" dt="2023-09-24T20:55:13.930" v="1004" actId="21"/>
          <ac:picMkLst>
            <pc:docMk/>
            <pc:sldMk cId="3629958195" sldId="282"/>
            <ac:picMk id="4" creationId="{784460C2-92C9-6EB7-2B69-2CE80718FCBC}"/>
          </ac:picMkLst>
        </pc:picChg>
        <pc:picChg chg="mod modCrop">
          <ac:chgData name="Bracho, Leandro" userId="57a659fa-865b-442e-add0-d8bfee03b981" providerId="ADAL" clId="{ECA0A4AD-0496-44BE-ABB6-0B1C2EE7A154}" dt="2023-09-24T21:11:39.939" v="1048" actId="1076"/>
          <ac:picMkLst>
            <pc:docMk/>
            <pc:sldMk cId="3629958195" sldId="282"/>
            <ac:picMk id="5" creationId="{6434A805-6585-EA3E-21DD-9E9D6613D031}"/>
          </ac:picMkLst>
        </pc:picChg>
        <pc:picChg chg="add del mod">
          <ac:chgData name="Bracho, Leandro" userId="57a659fa-865b-442e-add0-d8bfee03b981" providerId="ADAL" clId="{ECA0A4AD-0496-44BE-ABB6-0B1C2EE7A154}" dt="2023-09-24T20:56:35.637" v="1022" actId="21"/>
          <ac:picMkLst>
            <pc:docMk/>
            <pc:sldMk cId="3629958195" sldId="282"/>
            <ac:picMk id="14" creationId="{89297DA6-0BF0-2CD9-D368-95C703215D03}"/>
          </ac:picMkLst>
        </pc:picChg>
      </pc:sldChg>
      <pc:sldChg chg="modSp mod">
        <pc:chgData name="Bracho, Leandro" userId="57a659fa-865b-442e-add0-d8bfee03b981" providerId="ADAL" clId="{ECA0A4AD-0496-44BE-ABB6-0B1C2EE7A154}" dt="2023-09-24T20:13:18.357" v="822" actId="121"/>
        <pc:sldMkLst>
          <pc:docMk/>
          <pc:sldMk cId="1485734894" sldId="283"/>
        </pc:sldMkLst>
        <pc:spChg chg="mod">
          <ac:chgData name="Bracho, Leandro" userId="57a659fa-865b-442e-add0-d8bfee03b981" providerId="ADAL" clId="{ECA0A4AD-0496-44BE-ABB6-0B1C2EE7A154}" dt="2023-09-24T20:13:18.357" v="822" actId="121"/>
          <ac:spMkLst>
            <pc:docMk/>
            <pc:sldMk cId="1485734894" sldId="283"/>
            <ac:spMk id="2" creationId="{6346D148-BCEF-FC2A-C197-DD1121DFFD12}"/>
          </ac:spMkLst>
        </pc:spChg>
      </pc:sldChg>
      <pc:sldChg chg="addSp modSp mod modClrScheme chgLayout">
        <pc:chgData name="Bracho, Leandro" userId="57a659fa-865b-442e-add0-d8bfee03b981" providerId="ADAL" clId="{ECA0A4AD-0496-44BE-ABB6-0B1C2EE7A154}" dt="2023-09-24T20:34:09.436" v="931" actId="14100"/>
        <pc:sldMkLst>
          <pc:docMk/>
          <pc:sldMk cId="1454305153" sldId="284"/>
        </pc:sldMkLst>
        <pc:spChg chg="mod ord">
          <ac:chgData name="Bracho, Leandro" userId="57a659fa-865b-442e-add0-d8bfee03b981" providerId="ADAL" clId="{ECA0A4AD-0496-44BE-ABB6-0B1C2EE7A154}" dt="2023-09-24T20:33:41.411" v="928" actId="26606"/>
          <ac:spMkLst>
            <pc:docMk/>
            <pc:sldMk cId="1454305153" sldId="284"/>
            <ac:spMk id="2" creationId="{109542BA-AD7D-0849-6D17-2F2AC1257651}"/>
          </ac:spMkLst>
        </pc:spChg>
        <pc:spChg chg="mod">
          <ac:chgData name="Bracho, Leandro" userId="57a659fa-865b-442e-add0-d8bfee03b981" providerId="ADAL" clId="{ECA0A4AD-0496-44BE-ABB6-0B1C2EE7A154}" dt="2023-09-24T20:34:09.436" v="931" actId="14100"/>
          <ac:spMkLst>
            <pc:docMk/>
            <pc:sldMk cId="1454305153" sldId="284"/>
            <ac:spMk id="3" creationId="{94D5DD48-E9E2-9A6D-975E-8B6101B7A0F8}"/>
          </ac:spMkLst>
        </pc:spChg>
        <pc:picChg chg="add mod">
          <ac:chgData name="Bracho, Leandro" userId="57a659fa-865b-442e-add0-d8bfee03b981" providerId="ADAL" clId="{ECA0A4AD-0496-44BE-ABB6-0B1C2EE7A154}" dt="2023-09-24T20:33:51.960" v="930" actId="14100"/>
          <ac:picMkLst>
            <pc:docMk/>
            <pc:sldMk cId="1454305153" sldId="284"/>
            <ac:picMk id="4" creationId="{B7F5A344-B57D-6B67-6D94-7B3E61A43EA4}"/>
          </ac:picMkLst>
        </pc:picChg>
      </pc:sldChg>
      <pc:sldChg chg="modSp mod">
        <pc:chgData name="Bracho, Leandro" userId="57a659fa-865b-442e-add0-d8bfee03b981" providerId="ADAL" clId="{ECA0A4AD-0496-44BE-ABB6-0B1C2EE7A154}" dt="2023-09-24T20:13:27.766" v="824" actId="121"/>
        <pc:sldMkLst>
          <pc:docMk/>
          <pc:sldMk cId="3535880228" sldId="285"/>
        </pc:sldMkLst>
        <pc:spChg chg="mod">
          <ac:chgData name="Bracho, Leandro" userId="57a659fa-865b-442e-add0-d8bfee03b981" providerId="ADAL" clId="{ECA0A4AD-0496-44BE-ABB6-0B1C2EE7A154}" dt="2023-09-24T20:13:27.766" v="824" actId="121"/>
          <ac:spMkLst>
            <pc:docMk/>
            <pc:sldMk cId="3535880228" sldId="285"/>
            <ac:spMk id="2" creationId="{F26F920B-6718-6A14-F5B1-A6E9963117A4}"/>
          </ac:spMkLst>
        </pc:spChg>
      </pc:sldChg>
      <pc:sldChg chg="modSp new mod">
        <pc:chgData name="Bracho, Leandro" userId="57a659fa-865b-442e-add0-d8bfee03b981" providerId="ADAL" clId="{ECA0A4AD-0496-44BE-ABB6-0B1C2EE7A154}" dt="2023-09-24T20:44:09.598" v="970" actId="121"/>
        <pc:sldMkLst>
          <pc:docMk/>
          <pc:sldMk cId="987924085" sldId="286"/>
        </pc:sldMkLst>
        <pc:spChg chg="mod">
          <ac:chgData name="Bracho, Leandro" userId="57a659fa-865b-442e-add0-d8bfee03b981" providerId="ADAL" clId="{ECA0A4AD-0496-44BE-ABB6-0B1C2EE7A154}" dt="2023-09-24T20:44:09.598" v="970" actId="121"/>
          <ac:spMkLst>
            <pc:docMk/>
            <pc:sldMk cId="987924085" sldId="286"/>
            <ac:spMk id="2" creationId="{C4509719-C2A8-4670-CBF3-0A2A65D3C4F0}"/>
          </ac:spMkLst>
        </pc:spChg>
      </pc:sldChg>
    </pc:docChg>
  </pc:docChgLst>
  <pc:docChgLst>
    <pc:chgData name="Joseph, Nick" userId="4c089a86-ddbf-4638-9f3d-4b118a20ad4d" providerId="ADAL" clId="{3E0FFC1F-35A2-4235-BEBB-AFBC6FC55EAB}"/>
    <pc:docChg chg="custSel addSld modSld">
      <pc:chgData name="Joseph, Nick" userId="4c089a86-ddbf-4638-9f3d-4b118a20ad4d" providerId="ADAL" clId="{3E0FFC1F-35A2-4235-BEBB-AFBC6FC55EAB}" dt="2023-10-16T04:12:19.636" v="102" actId="20577"/>
      <pc:docMkLst>
        <pc:docMk/>
      </pc:docMkLst>
      <pc:sldChg chg="modSp mod">
        <pc:chgData name="Joseph, Nick" userId="4c089a86-ddbf-4638-9f3d-4b118a20ad4d" providerId="ADAL" clId="{3E0FFC1F-35A2-4235-BEBB-AFBC6FC55EAB}" dt="2023-10-16T04:12:19.636" v="102" actId="20577"/>
        <pc:sldMkLst>
          <pc:docMk/>
          <pc:sldMk cId="1454305153" sldId="284"/>
        </pc:sldMkLst>
        <pc:spChg chg="mod">
          <ac:chgData name="Joseph, Nick" userId="4c089a86-ddbf-4638-9f3d-4b118a20ad4d" providerId="ADAL" clId="{3E0FFC1F-35A2-4235-BEBB-AFBC6FC55EAB}" dt="2023-10-16T04:12:19.636" v="102" actId="20577"/>
          <ac:spMkLst>
            <pc:docMk/>
            <pc:sldMk cId="1454305153" sldId="284"/>
            <ac:spMk id="3" creationId="{94D5DD48-E9E2-9A6D-975E-8B6101B7A0F8}"/>
          </ac:spMkLst>
        </pc:spChg>
      </pc:sldChg>
      <pc:sldChg chg="addSp delSp modSp new mod">
        <pc:chgData name="Joseph, Nick" userId="4c089a86-ddbf-4638-9f3d-4b118a20ad4d" providerId="ADAL" clId="{3E0FFC1F-35A2-4235-BEBB-AFBC6FC55EAB}" dt="2023-10-16T04:08:52.885" v="11" actId="1076"/>
        <pc:sldMkLst>
          <pc:docMk/>
          <pc:sldMk cId="2053467067" sldId="293"/>
        </pc:sldMkLst>
        <pc:spChg chg="mod">
          <ac:chgData name="Joseph, Nick" userId="4c089a86-ddbf-4638-9f3d-4b118a20ad4d" providerId="ADAL" clId="{3E0FFC1F-35A2-4235-BEBB-AFBC6FC55EAB}" dt="2023-10-16T04:08:50.535" v="10" actId="1076"/>
          <ac:spMkLst>
            <pc:docMk/>
            <pc:sldMk cId="2053467067" sldId="293"/>
            <ac:spMk id="2" creationId="{59082D0E-EF7F-8F3C-18E2-E96E1E41F0D1}"/>
          </ac:spMkLst>
        </pc:spChg>
        <pc:spChg chg="del">
          <ac:chgData name="Joseph, Nick" userId="4c089a86-ddbf-4638-9f3d-4b118a20ad4d" providerId="ADAL" clId="{3E0FFC1F-35A2-4235-BEBB-AFBC6FC55EAB}" dt="2023-10-16T04:08:32.072" v="5" actId="478"/>
          <ac:spMkLst>
            <pc:docMk/>
            <pc:sldMk cId="2053467067" sldId="293"/>
            <ac:spMk id="3" creationId="{E41415FD-49FC-69BC-F4A6-039323743C95}"/>
          </ac:spMkLst>
        </pc:spChg>
        <pc:picChg chg="add mod">
          <ac:chgData name="Joseph, Nick" userId="4c089a86-ddbf-4638-9f3d-4b118a20ad4d" providerId="ADAL" clId="{3E0FFC1F-35A2-4235-BEBB-AFBC6FC55EAB}" dt="2023-10-16T04:08:52.885" v="11" actId="1076"/>
          <ac:picMkLst>
            <pc:docMk/>
            <pc:sldMk cId="2053467067" sldId="293"/>
            <ac:picMk id="5" creationId="{D05044D8-FE15-476A-A855-391854C0FE37}"/>
          </ac:picMkLst>
        </pc:picChg>
      </pc:sldChg>
    </pc:docChg>
  </pc:docChgLst>
  <pc:docChgLst>
    <pc:chgData name="Medrano, Oscar" userId="S::medrano.oscar@tamu.edu::89a39631-1f1e-4af4-bb35-b2cec7973e18" providerId="AD" clId="Web-{DE674D0D-C959-457F-89E9-2DAB1C69A2F6}"/>
    <pc:docChg chg="addSld delSld modSld">
      <pc:chgData name="Medrano, Oscar" userId="S::medrano.oscar@tamu.edu::89a39631-1f1e-4af4-bb35-b2cec7973e18" providerId="AD" clId="Web-{DE674D0D-C959-457F-89E9-2DAB1C69A2F6}" dt="2023-10-16T05:06:31.520" v="229" actId="20577"/>
      <pc:docMkLst>
        <pc:docMk/>
      </pc:docMkLst>
      <pc:sldChg chg="addSp modSp">
        <pc:chgData name="Medrano, Oscar" userId="S::medrano.oscar@tamu.edu::89a39631-1f1e-4af4-bb35-b2cec7973e18" providerId="AD" clId="Web-{DE674D0D-C959-457F-89E9-2DAB1C69A2F6}" dt="2023-10-16T04:01:46.228" v="16" actId="1076"/>
        <pc:sldMkLst>
          <pc:docMk/>
          <pc:sldMk cId="3535880228" sldId="285"/>
        </pc:sldMkLst>
        <pc:picChg chg="add mod">
          <ac:chgData name="Medrano, Oscar" userId="S::medrano.oscar@tamu.edu::89a39631-1f1e-4af4-bb35-b2cec7973e18" providerId="AD" clId="Web-{DE674D0D-C959-457F-89E9-2DAB1C69A2F6}" dt="2023-10-16T04:00:58.007" v="7" actId="1076"/>
          <ac:picMkLst>
            <pc:docMk/>
            <pc:sldMk cId="3535880228" sldId="285"/>
            <ac:picMk id="4" creationId="{CDA237EA-67E9-A35C-BA17-B9D3DA136EBE}"/>
          </ac:picMkLst>
        </pc:picChg>
        <pc:picChg chg="add mod">
          <ac:chgData name="Medrano, Oscar" userId="S::medrano.oscar@tamu.edu::89a39631-1f1e-4af4-bb35-b2cec7973e18" providerId="AD" clId="Web-{DE674D0D-C959-457F-89E9-2DAB1C69A2F6}" dt="2023-10-16T04:01:35.868" v="13" actId="1076"/>
          <ac:picMkLst>
            <pc:docMk/>
            <pc:sldMk cId="3535880228" sldId="285"/>
            <ac:picMk id="5" creationId="{9FFFBCEE-2C12-8D3B-9BCA-7AE79627F396}"/>
          </ac:picMkLst>
        </pc:picChg>
        <pc:picChg chg="add mod ord">
          <ac:chgData name="Medrano, Oscar" userId="S::medrano.oscar@tamu.edu::89a39631-1f1e-4af4-bb35-b2cec7973e18" providerId="AD" clId="Web-{DE674D0D-C959-457F-89E9-2DAB1C69A2F6}" dt="2023-10-16T04:01:46.228" v="16" actId="1076"/>
          <ac:picMkLst>
            <pc:docMk/>
            <pc:sldMk cId="3535880228" sldId="285"/>
            <ac:picMk id="6" creationId="{DE5BC3DE-AE29-E0FB-A753-518DCB850D6B}"/>
          </ac:picMkLst>
        </pc:picChg>
      </pc:sldChg>
      <pc:sldChg chg="addSp delSp modSp del">
        <pc:chgData name="Medrano, Oscar" userId="S::medrano.oscar@tamu.edu::89a39631-1f1e-4af4-bb35-b2cec7973e18" providerId="AD" clId="Web-{DE674D0D-C959-457F-89E9-2DAB1C69A2F6}" dt="2023-10-16T05:03:13.325" v="24"/>
        <pc:sldMkLst>
          <pc:docMk/>
          <pc:sldMk cId="320325081" sldId="288"/>
        </pc:sldMkLst>
        <pc:picChg chg="add del mod">
          <ac:chgData name="Medrano, Oscar" userId="S::medrano.oscar@tamu.edu::89a39631-1f1e-4af4-bb35-b2cec7973e18" providerId="AD" clId="Web-{DE674D0D-C959-457F-89E9-2DAB1C69A2F6}" dt="2023-10-16T05:03:06.825" v="23"/>
          <ac:picMkLst>
            <pc:docMk/>
            <pc:sldMk cId="320325081" sldId="288"/>
            <ac:picMk id="3" creationId="{2A112400-3F15-A309-B98D-8A5AF99AAB93}"/>
          </ac:picMkLst>
        </pc:picChg>
      </pc:sldChg>
      <pc:sldChg chg="addSp delSp modSp add replId">
        <pc:chgData name="Medrano, Oscar" userId="S::medrano.oscar@tamu.edu::89a39631-1f1e-4af4-bb35-b2cec7973e18" providerId="AD" clId="Web-{DE674D0D-C959-457F-89E9-2DAB1C69A2F6}" dt="2023-10-16T05:06:31.520" v="229" actId="20577"/>
        <pc:sldMkLst>
          <pc:docMk/>
          <pc:sldMk cId="625577877" sldId="294"/>
        </pc:sldMkLst>
        <pc:spChg chg="mod">
          <ac:chgData name="Medrano, Oscar" userId="S::medrano.oscar@tamu.edu::89a39631-1f1e-4af4-bb35-b2cec7973e18" providerId="AD" clId="Web-{DE674D0D-C959-457F-89E9-2DAB1C69A2F6}" dt="2023-10-16T05:06:31.520" v="229" actId="20577"/>
          <ac:spMkLst>
            <pc:docMk/>
            <pc:sldMk cId="625577877" sldId="294"/>
            <ac:spMk id="9" creationId="{B054C19A-04C8-665E-79C5-FB4A2D24E19D}"/>
          </ac:spMkLst>
        </pc:spChg>
        <pc:picChg chg="del">
          <ac:chgData name="Medrano, Oscar" userId="S::medrano.oscar@tamu.edu::89a39631-1f1e-4af4-bb35-b2cec7973e18" providerId="AD" clId="Web-{DE674D0D-C959-457F-89E9-2DAB1C69A2F6}" dt="2023-10-16T05:03:15.372" v="25"/>
          <ac:picMkLst>
            <pc:docMk/>
            <pc:sldMk cId="625577877" sldId="294"/>
            <ac:picMk id="3" creationId="{4A53627A-6EB9-2891-0E3F-D4D9583680B1}"/>
          </ac:picMkLst>
        </pc:picChg>
        <pc:picChg chg="del">
          <ac:chgData name="Medrano, Oscar" userId="S::medrano.oscar@tamu.edu::89a39631-1f1e-4af4-bb35-b2cec7973e18" providerId="AD" clId="Web-{DE674D0D-C959-457F-89E9-2DAB1C69A2F6}" dt="2023-10-16T05:03:20.435" v="30"/>
          <ac:picMkLst>
            <pc:docMk/>
            <pc:sldMk cId="625577877" sldId="294"/>
            <ac:picMk id="4" creationId="{CDA237EA-67E9-A35C-BA17-B9D3DA136EBE}"/>
          </ac:picMkLst>
        </pc:picChg>
        <pc:picChg chg="del">
          <ac:chgData name="Medrano, Oscar" userId="S::medrano.oscar@tamu.edu::89a39631-1f1e-4af4-bb35-b2cec7973e18" providerId="AD" clId="Web-{DE674D0D-C959-457F-89E9-2DAB1C69A2F6}" dt="2023-10-16T05:03:18.888" v="28"/>
          <ac:picMkLst>
            <pc:docMk/>
            <pc:sldMk cId="625577877" sldId="294"/>
            <ac:picMk id="5" creationId="{9FFFBCEE-2C12-8D3B-9BCA-7AE79627F396}"/>
          </ac:picMkLst>
        </pc:picChg>
        <pc:picChg chg="del">
          <ac:chgData name="Medrano, Oscar" userId="S::medrano.oscar@tamu.edu::89a39631-1f1e-4af4-bb35-b2cec7973e18" providerId="AD" clId="Web-{DE674D0D-C959-457F-89E9-2DAB1C69A2F6}" dt="2023-10-16T05:03:19.622" v="29"/>
          <ac:picMkLst>
            <pc:docMk/>
            <pc:sldMk cId="625577877" sldId="294"/>
            <ac:picMk id="6" creationId="{DE5BC3DE-AE29-E0FB-A753-518DCB850D6B}"/>
          </ac:picMkLst>
        </pc:picChg>
        <pc:picChg chg="add mod">
          <ac:chgData name="Medrano, Oscar" userId="S::medrano.oscar@tamu.edu::89a39631-1f1e-4af4-bb35-b2cec7973e18" providerId="AD" clId="Web-{DE674D0D-C959-457F-89E9-2DAB1C69A2F6}" dt="2023-10-16T05:05:32.596" v="212" actId="1076"/>
          <ac:picMkLst>
            <pc:docMk/>
            <pc:sldMk cId="625577877" sldId="294"/>
            <ac:picMk id="7" creationId="{20BB28B9-FA69-E69D-9CFA-70B6A93D3BBE}"/>
          </ac:picMkLst>
        </pc:picChg>
      </pc:sldChg>
    </pc:docChg>
  </pc:docChgLst>
  <pc:docChgLst>
    <pc:chgData name="Smithson, Robin" userId="91051a48-f0d0-46b4-93c3-31c51451190e" providerId="ADAL" clId="{DD626F4F-A151-DE4C-8A2B-8CD82D8C3B43}"/>
    <pc:docChg chg="undo custSel addSld modSld">
      <pc:chgData name="Smithson, Robin" userId="91051a48-f0d0-46b4-93c3-31c51451190e" providerId="ADAL" clId="{DD626F4F-A151-DE4C-8A2B-8CD82D8C3B43}" dt="2023-09-25T11:49:56.831" v="1386" actId="20577"/>
      <pc:docMkLst>
        <pc:docMk/>
      </pc:docMkLst>
      <pc:sldChg chg="delSp modSp mod">
        <pc:chgData name="Smithson, Robin" userId="91051a48-f0d0-46b4-93c3-31c51451190e" providerId="ADAL" clId="{DD626F4F-A151-DE4C-8A2B-8CD82D8C3B43}" dt="2023-09-23T18:30:58.705" v="111" actId="20577"/>
        <pc:sldMkLst>
          <pc:docMk/>
          <pc:sldMk cId="1628571770" sldId="256"/>
        </pc:sldMkLst>
        <pc:spChg chg="mod">
          <ac:chgData name="Smithson, Robin" userId="91051a48-f0d0-46b4-93c3-31c51451190e" providerId="ADAL" clId="{DD626F4F-A151-DE4C-8A2B-8CD82D8C3B43}" dt="2023-09-23T18:30:58.705" v="111" actId="20577"/>
          <ac:spMkLst>
            <pc:docMk/>
            <pc:sldMk cId="1628571770" sldId="256"/>
            <ac:spMk id="2" creationId="{00000000-0000-0000-0000-000000000000}"/>
          </ac:spMkLst>
        </pc:spChg>
        <pc:spChg chg="del">
          <ac:chgData name="Smithson, Robin" userId="91051a48-f0d0-46b4-93c3-31c51451190e" providerId="ADAL" clId="{DD626F4F-A151-DE4C-8A2B-8CD82D8C3B43}" dt="2023-09-23T18:30:16.313" v="0" actId="21"/>
          <ac:spMkLst>
            <pc:docMk/>
            <pc:sldMk cId="1628571770" sldId="256"/>
            <ac:spMk id="4" creationId="{00000000-0000-0000-0000-000000000000}"/>
          </ac:spMkLst>
        </pc:spChg>
      </pc:sldChg>
      <pc:sldChg chg="modSp mod modNotesTx">
        <pc:chgData name="Smithson, Robin" userId="91051a48-f0d0-46b4-93c3-31c51451190e" providerId="ADAL" clId="{DD626F4F-A151-DE4C-8A2B-8CD82D8C3B43}" dt="2023-09-25T00:37:05.533" v="1364" actId="122"/>
        <pc:sldMkLst>
          <pc:docMk/>
          <pc:sldMk cId="2351466088" sldId="257"/>
        </pc:sldMkLst>
        <pc:spChg chg="mod">
          <ac:chgData name="Smithson, Robin" userId="91051a48-f0d0-46b4-93c3-31c51451190e" providerId="ADAL" clId="{DD626F4F-A151-DE4C-8A2B-8CD82D8C3B43}" dt="2023-09-25T00:37:05.533" v="1364" actId="122"/>
          <ac:spMkLst>
            <pc:docMk/>
            <pc:sldMk cId="2351466088" sldId="257"/>
            <ac:spMk id="2" creationId="{00000000-0000-0000-0000-000000000000}"/>
          </ac:spMkLst>
        </pc:spChg>
        <pc:spChg chg="mod">
          <ac:chgData name="Smithson, Robin" userId="91051a48-f0d0-46b4-93c3-31c51451190e" providerId="ADAL" clId="{DD626F4F-A151-DE4C-8A2B-8CD82D8C3B43}" dt="2023-09-23T19:17:15.785" v="656" actId="15"/>
          <ac:spMkLst>
            <pc:docMk/>
            <pc:sldMk cId="2351466088" sldId="257"/>
            <ac:spMk id="3" creationId="{00000000-0000-0000-0000-000000000000}"/>
          </ac:spMkLst>
        </pc:spChg>
      </pc:sldChg>
      <pc:sldChg chg="addSp delSp modSp mod">
        <pc:chgData name="Smithson, Robin" userId="91051a48-f0d0-46b4-93c3-31c51451190e" providerId="ADAL" clId="{DD626F4F-A151-DE4C-8A2B-8CD82D8C3B43}" dt="2023-09-25T00:37:18.863" v="1367" actId="122"/>
        <pc:sldMkLst>
          <pc:docMk/>
          <pc:sldMk cId="1810629760" sldId="276"/>
        </pc:sldMkLst>
        <pc:spChg chg="mod">
          <ac:chgData name="Smithson, Robin" userId="91051a48-f0d0-46b4-93c3-31c51451190e" providerId="ADAL" clId="{DD626F4F-A151-DE4C-8A2B-8CD82D8C3B43}" dt="2023-09-25T00:37:18.863" v="1367" actId="122"/>
          <ac:spMkLst>
            <pc:docMk/>
            <pc:sldMk cId="1810629760" sldId="276"/>
            <ac:spMk id="2" creationId="{00000000-0000-0000-0000-000000000000}"/>
          </ac:spMkLst>
        </pc:spChg>
        <pc:spChg chg="add del">
          <ac:chgData name="Smithson, Robin" userId="91051a48-f0d0-46b4-93c3-31c51451190e" providerId="ADAL" clId="{DD626F4F-A151-DE4C-8A2B-8CD82D8C3B43}" dt="2023-09-23T19:00:01.410" v="408" actId="21"/>
          <ac:spMkLst>
            <pc:docMk/>
            <pc:sldMk cId="1810629760" sldId="276"/>
            <ac:spMk id="3" creationId="{00000000-0000-0000-0000-000000000000}"/>
          </ac:spMkLst>
        </pc:spChg>
        <pc:spChg chg="add del mod">
          <ac:chgData name="Smithson, Robin" userId="91051a48-f0d0-46b4-93c3-31c51451190e" providerId="ADAL" clId="{DD626F4F-A151-DE4C-8A2B-8CD82D8C3B43}" dt="2023-09-23T18:59:57.446" v="407" actId="21"/>
          <ac:spMkLst>
            <pc:docMk/>
            <pc:sldMk cId="1810629760" sldId="276"/>
            <ac:spMk id="5" creationId="{C3480A07-2AED-F4FE-23FC-7F2587ECC495}"/>
          </ac:spMkLst>
        </pc:spChg>
        <pc:spChg chg="add mod">
          <ac:chgData name="Smithson, Robin" userId="91051a48-f0d0-46b4-93c3-31c51451190e" providerId="ADAL" clId="{DD626F4F-A151-DE4C-8A2B-8CD82D8C3B43}" dt="2023-09-23T19:00:01.410" v="408" actId="21"/>
          <ac:spMkLst>
            <pc:docMk/>
            <pc:sldMk cId="1810629760" sldId="276"/>
            <ac:spMk id="7" creationId="{D6BADF74-0A97-D560-6528-07E0A2C7DD86}"/>
          </ac:spMkLst>
        </pc:spChg>
      </pc:sldChg>
      <pc:sldChg chg="addSp delSp modSp mod modNotesTx">
        <pc:chgData name="Smithson, Robin" userId="91051a48-f0d0-46b4-93c3-31c51451190e" providerId="ADAL" clId="{DD626F4F-A151-DE4C-8A2B-8CD82D8C3B43}" dt="2023-09-25T00:37:09.379" v="1365" actId="122"/>
        <pc:sldMkLst>
          <pc:docMk/>
          <pc:sldMk cId="788870923" sldId="277"/>
        </pc:sldMkLst>
        <pc:spChg chg="mod">
          <ac:chgData name="Smithson, Robin" userId="91051a48-f0d0-46b4-93c3-31c51451190e" providerId="ADAL" clId="{DD626F4F-A151-DE4C-8A2B-8CD82D8C3B43}" dt="2023-09-25T00:37:09.379" v="1365" actId="122"/>
          <ac:spMkLst>
            <pc:docMk/>
            <pc:sldMk cId="788870923" sldId="277"/>
            <ac:spMk id="2" creationId="{00000000-0000-0000-0000-000000000000}"/>
          </ac:spMkLst>
        </pc:spChg>
        <pc:spChg chg="del">
          <ac:chgData name="Smithson, Robin" userId="91051a48-f0d0-46b4-93c3-31c51451190e" providerId="ADAL" clId="{DD626F4F-A151-DE4C-8A2B-8CD82D8C3B43}" dt="2023-09-23T18:37:38.080" v="112" actId="931"/>
          <ac:spMkLst>
            <pc:docMk/>
            <pc:sldMk cId="788870923" sldId="277"/>
            <ac:spMk id="5" creationId="{AB32E30E-897B-417B-B280-4F868FB36AFC}"/>
          </ac:spMkLst>
        </pc:spChg>
        <pc:spChg chg="add mod">
          <ac:chgData name="Smithson, Robin" userId="91051a48-f0d0-46b4-93c3-31c51451190e" providerId="ADAL" clId="{DD626F4F-A151-DE4C-8A2B-8CD82D8C3B43}" dt="2023-09-23T18:44:19.870" v="131" actId="1582"/>
          <ac:spMkLst>
            <pc:docMk/>
            <pc:sldMk cId="788870923" sldId="277"/>
            <ac:spMk id="6" creationId="{108D99DB-5573-E263-D9B0-909F97309952}"/>
          </ac:spMkLst>
        </pc:spChg>
        <pc:spChg chg="add mod">
          <ac:chgData name="Smithson, Robin" userId="91051a48-f0d0-46b4-93c3-31c51451190e" providerId="ADAL" clId="{DD626F4F-A151-DE4C-8A2B-8CD82D8C3B43}" dt="2023-09-23T18:45:22.259" v="150" actId="122"/>
          <ac:spMkLst>
            <pc:docMk/>
            <pc:sldMk cId="788870923" sldId="277"/>
            <ac:spMk id="7" creationId="{6C5430B2-8591-9ECC-B7F6-44272BF59991}"/>
          </ac:spMkLst>
        </pc:spChg>
        <pc:spChg chg="add mod">
          <ac:chgData name="Smithson, Robin" userId="91051a48-f0d0-46b4-93c3-31c51451190e" providerId="ADAL" clId="{DD626F4F-A151-DE4C-8A2B-8CD82D8C3B43}" dt="2023-09-23T18:47:09.035" v="153" actId="1582"/>
          <ac:spMkLst>
            <pc:docMk/>
            <pc:sldMk cId="788870923" sldId="277"/>
            <ac:spMk id="8" creationId="{670DB3DB-CA78-437B-A28D-E12F70BD963B}"/>
          </ac:spMkLst>
        </pc:spChg>
        <pc:spChg chg="add mod">
          <ac:chgData name="Smithson, Robin" userId="91051a48-f0d0-46b4-93c3-31c51451190e" providerId="ADAL" clId="{DD626F4F-A151-DE4C-8A2B-8CD82D8C3B43}" dt="2023-09-23T18:55:56.680" v="343" actId="1076"/>
          <ac:spMkLst>
            <pc:docMk/>
            <pc:sldMk cId="788870923" sldId="277"/>
            <ac:spMk id="9" creationId="{2E52DDB4-25F9-82B7-1080-30D5201233CC}"/>
          </ac:spMkLst>
        </pc:spChg>
        <pc:spChg chg="add mod">
          <ac:chgData name="Smithson, Robin" userId="91051a48-f0d0-46b4-93c3-31c51451190e" providerId="ADAL" clId="{DD626F4F-A151-DE4C-8A2B-8CD82D8C3B43}" dt="2023-09-23T18:58:40.808" v="364" actId="1076"/>
          <ac:spMkLst>
            <pc:docMk/>
            <pc:sldMk cId="788870923" sldId="277"/>
            <ac:spMk id="10" creationId="{91AFCAA8-6B66-C687-13F3-2CDDBA5DCFF8}"/>
          </ac:spMkLst>
        </pc:spChg>
        <pc:picChg chg="add mod">
          <ac:chgData name="Smithson, Robin" userId="91051a48-f0d0-46b4-93c3-31c51451190e" providerId="ADAL" clId="{DD626F4F-A151-DE4C-8A2B-8CD82D8C3B43}" dt="2023-09-23T18:37:38.080" v="112" actId="931"/>
          <ac:picMkLst>
            <pc:docMk/>
            <pc:sldMk cId="788870923" sldId="277"/>
            <ac:picMk id="4" creationId="{E71E1EA0-4DCD-FE45-DB4D-BACE815BAC22}"/>
          </ac:picMkLst>
        </pc:picChg>
      </pc:sldChg>
      <pc:sldChg chg="addSp modSp mod">
        <pc:chgData name="Smithson, Robin" userId="91051a48-f0d0-46b4-93c3-31c51451190e" providerId="ADAL" clId="{DD626F4F-A151-DE4C-8A2B-8CD82D8C3B43}" dt="2023-09-25T00:38:13.385" v="1382" actId="313"/>
        <pc:sldMkLst>
          <pc:docMk/>
          <pc:sldMk cId="3709083976" sldId="278"/>
        </pc:sldMkLst>
        <pc:spChg chg="mod">
          <ac:chgData name="Smithson, Robin" userId="91051a48-f0d0-46b4-93c3-31c51451190e" providerId="ADAL" clId="{DD626F4F-A151-DE4C-8A2B-8CD82D8C3B43}" dt="2023-09-25T00:37:48.435" v="1372" actId="1076"/>
          <ac:spMkLst>
            <pc:docMk/>
            <pc:sldMk cId="3709083976" sldId="278"/>
            <ac:spMk id="2" creationId="{00000000-0000-0000-0000-000000000000}"/>
          </ac:spMkLst>
        </pc:spChg>
        <pc:spChg chg="add mod">
          <ac:chgData name="Smithson, Robin" userId="91051a48-f0d0-46b4-93c3-31c51451190e" providerId="ADAL" clId="{DD626F4F-A151-DE4C-8A2B-8CD82D8C3B43}" dt="2023-09-25T00:38:13.385" v="1382" actId="313"/>
          <ac:spMkLst>
            <pc:docMk/>
            <pc:sldMk cId="3709083976" sldId="278"/>
            <ac:spMk id="5" creationId="{3C5F0C0C-E115-1469-B460-776A122A2D25}"/>
          </ac:spMkLst>
        </pc:spChg>
        <pc:graphicFrameChg chg="modGraphic">
          <ac:chgData name="Smithson, Robin" userId="91051a48-f0d0-46b4-93c3-31c51451190e" providerId="ADAL" clId="{DD626F4F-A151-DE4C-8A2B-8CD82D8C3B43}" dt="2023-09-25T00:35:11.148" v="1174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modSp mod">
        <pc:chgData name="Smithson, Robin" userId="91051a48-f0d0-46b4-93c3-31c51451190e" providerId="ADAL" clId="{DD626F4F-A151-DE4C-8A2B-8CD82D8C3B43}" dt="2023-09-23T18:59:56.596" v="406" actId="20577"/>
        <pc:sldMkLst>
          <pc:docMk/>
          <pc:sldMk cId="1941709121" sldId="281"/>
        </pc:sldMkLst>
        <pc:spChg chg="mod">
          <ac:chgData name="Smithson, Robin" userId="91051a48-f0d0-46b4-93c3-31c51451190e" providerId="ADAL" clId="{DD626F4F-A151-DE4C-8A2B-8CD82D8C3B43}" dt="2023-09-23T18:59:56.596" v="406" actId="20577"/>
          <ac:spMkLst>
            <pc:docMk/>
            <pc:sldMk cId="1941709121" sldId="281"/>
            <ac:spMk id="2" creationId="{00000000-0000-0000-0000-000000000000}"/>
          </ac:spMkLst>
        </pc:spChg>
      </pc:sldChg>
      <pc:sldChg chg="addSp delSp modSp new mod modNotesTx">
        <pc:chgData name="Smithson, Robin" userId="91051a48-f0d0-46b4-93c3-31c51451190e" providerId="ADAL" clId="{DD626F4F-A151-DE4C-8A2B-8CD82D8C3B43}" dt="2023-09-25T00:37:12.733" v="1366" actId="122"/>
        <pc:sldMkLst>
          <pc:docMk/>
          <pc:sldMk cId="3629958195" sldId="282"/>
        </pc:sldMkLst>
        <pc:spChg chg="mod">
          <ac:chgData name="Smithson, Robin" userId="91051a48-f0d0-46b4-93c3-31c51451190e" providerId="ADAL" clId="{DD626F4F-A151-DE4C-8A2B-8CD82D8C3B43}" dt="2023-09-25T00:37:12.733" v="1366" actId="122"/>
          <ac:spMkLst>
            <pc:docMk/>
            <pc:sldMk cId="3629958195" sldId="282"/>
            <ac:spMk id="2" creationId="{45872191-EC40-6042-193B-9C83DB4A2239}"/>
          </ac:spMkLst>
        </pc:spChg>
        <pc:spChg chg="del">
          <ac:chgData name="Smithson, Robin" userId="91051a48-f0d0-46b4-93c3-31c51451190e" providerId="ADAL" clId="{DD626F4F-A151-DE4C-8A2B-8CD82D8C3B43}" dt="2023-09-23T18:48:32.054" v="247" actId="931"/>
          <ac:spMkLst>
            <pc:docMk/>
            <pc:sldMk cId="3629958195" sldId="282"/>
            <ac:spMk id="3" creationId="{C5CFAD55-3A50-B0B4-6504-B6E9AD4DB93F}"/>
          </ac:spMkLst>
        </pc:spChg>
        <pc:spChg chg="add mod">
          <ac:chgData name="Smithson, Robin" userId="91051a48-f0d0-46b4-93c3-31c51451190e" providerId="ADAL" clId="{DD626F4F-A151-DE4C-8A2B-8CD82D8C3B43}" dt="2023-09-23T18:50:57.497" v="272" actId="14100"/>
          <ac:spMkLst>
            <pc:docMk/>
            <pc:sldMk cId="3629958195" sldId="282"/>
            <ac:spMk id="6" creationId="{5EF77A97-BA39-ACE1-7120-6D9002F30A26}"/>
          </ac:spMkLst>
        </pc:spChg>
        <pc:spChg chg="add mod">
          <ac:chgData name="Smithson, Robin" userId="91051a48-f0d0-46b4-93c3-31c51451190e" providerId="ADAL" clId="{DD626F4F-A151-DE4C-8A2B-8CD82D8C3B43}" dt="2023-09-23T18:50:48.782" v="270" actId="1076"/>
          <ac:spMkLst>
            <pc:docMk/>
            <pc:sldMk cId="3629958195" sldId="282"/>
            <ac:spMk id="7" creationId="{BFFB97F0-D6B5-EA27-A67E-53F3E2234D56}"/>
          </ac:spMkLst>
        </pc:spChg>
        <pc:spChg chg="add mod">
          <ac:chgData name="Smithson, Robin" userId="91051a48-f0d0-46b4-93c3-31c51451190e" providerId="ADAL" clId="{DD626F4F-A151-DE4C-8A2B-8CD82D8C3B43}" dt="2023-09-23T18:51:26.872" v="275" actId="1582"/>
          <ac:spMkLst>
            <pc:docMk/>
            <pc:sldMk cId="3629958195" sldId="282"/>
            <ac:spMk id="8" creationId="{0E126B97-D005-79AA-AA56-657EE5FBB65E}"/>
          </ac:spMkLst>
        </pc:spChg>
        <pc:spChg chg="add mod">
          <ac:chgData name="Smithson, Robin" userId="91051a48-f0d0-46b4-93c3-31c51451190e" providerId="ADAL" clId="{DD626F4F-A151-DE4C-8A2B-8CD82D8C3B43}" dt="2023-09-23T18:52:03.560" v="296" actId="1076"/>
          <ac:spMkLst>
            <pc:docMk/>
            <pc:sldMk cId="3629958195" sldId="282"/>
            <ac:spMk id="9" creationId="{8E7D5263-4A58-4942-058E-2804D02284CC}"/>
          </ac:spMkLst>
        </pc:spChg>
        <pc:spChg chg="add mod">
          <ac:chgData name="Smithson, Robin" userId="91051a48-f0d0-46b4-93c3-31c51451190e" providerId="ADAL" clId="{DD626F4F-A151-DE4C-8A2B-8CD82D8C3B43}" dt="2023-09-23T18:52:27.610" v="300" actId="14100"/>
          <ac:spMkLst>
            <pc:docMk/>
            <pc:sldMk cId="3629958195" sldId="282"/>
            <ac:spMk id="10" creationId="{A58FEBDB-832D-E4A1-91C1-402A36EECEAD}"/>
          </ac:spMkLst>
        </pc:spChg>
        <pc:spChg chg="add mod">
          <ac:chgData name="Smithson, Robin" userId="91051a48-f0d0-46b4-93c3-31c51451190e" providerId="ADAL" clId="{DD626F4F-A151-DE4C-8A2B-8CD82D8C3B43}" dt="2023-09-23T18:55:38.708" v="341" actId="1076"/>
          <ac:spMkLst>
            <pc:docMk/>
            <pc:sldMk cId="3629958195" sldId="282"/>
            <ac:spMk id="11" creationId="{0A2FCCAD-1783-32BA-275D-B897A2FD7B74}"/>
          </ac:spMkLst>
        </pc:spChg>
        <pc:spChg chg="add mod">
          <ac:chgData name="Smithson, Robin" userId="91051a48-f0d0-46b4-93c3-31c51451190e" providerId="ADAL" clId="{DD626F4F-A151-DE4C-8A2B-8CD82D8C3B43}" dt="2023-09-23T18:53:33.890" v="323" actId="1076"/>
          <ac:spMkLst>
            <pc:docMk/>
            <pc:sldMk cId="3629958195" sldId="282"/>
            <ac:spMk id="12" creationId="{4FC600CA-2FF2-7771-66C0-E96ED703F240}"/>
          </ac:spMkLst>
        </pc:spChg>
        <pc:spChg chg="add mod">
          <ac:chgData name="Smithson, Robin" userId="91051a48-f0d0-46b4-93c3-31c51451190e" providerId="ADAL" clId="{DD626F4F-A151-DE4C-8A2B-8CD82D8C3B43}" dt="2023-09-23T18:55:41.979" v="342" actId="1076"/>
          <ac:spMkLst>
            <pc:docMk/>
            <pc:sldMk cId="3629958195" sldId="282"/>
            <ac:spMk id="13" creationId="{3F4DD8A9-DD26-E3DD-77C9-BD74D49918BF}"/>
          </ac:spMkLst>
        </pc:spChg>
        <pc:picChg chg="add mod modCrop">
          <ac:chgData name="Smithson, Robin" userId="91051a48-f0d0-46b4-93c3-31c51451190e" providerId="ADAL" clId="{DD626F4F-A151-DE4C-8A2B-8CD82D8C3B43}" dt="2023-09-23T18:59:01.840" v="366" actId="1076"/>
          <ac:picMkLst>
            <pc:docMk/>
            <pc:sldMk cId="3629958195" sldId="282"/>
            <ac:picMk id="5" creationId="{6434A805-6585-EA3E-21DD-9E9D6613D031}"/>
          </ac:picMkLst>
        </pc:picChg>
      </pc:sldChg>
      <pc:sldChg chg="addSp modSp new mod modClrScheme chgLayout">
        <pc:chgData name="Smithson, Robin" userId="91051a48-f0d0-46b4-93c3-31c51451190e" providerId="ADAL" clId="{DD626F4F-A151-DE4C-8A2B-8CD82D8C3B43}" dt="2023-09-25T11:49:56.831" v="1386" actId="20577"/>
        <pc:sldMkLst>
          <pc:docMk/>
          <pc:sldMk cId="1485734894" sldId="283"/>
        </pc:sldMkLst>
        <pc:spChg chg="mod ord">
          <ac:chgData name="Smithson, Robin" userId="91051a48-f0d0-46b4-93c3-31c51451190e" providerId="ADAL" clId="{DD626F4F-A151-DE4C-8A2B-8CD82D8C3B43}" dt="2023-09-25T00:37:28.248" v="1368" actId="122"/>
          <ac:spMkLst>
            <pc:docMk/>
            <pc:sldMk cId="1485734894" sldId="283"/>
            <ac:spMk id="2" creationId="{6346D148-BCEF-FC2A-C197-DD1121DFFD12}"/>
          </ac:spMkLst>
        </pc:spChg>
        <pc:spChg chg="mod">
          <ac:chgData name="Smithson, Robin" userId="91051a48-f0d0-46b4-93c3-31c51451190e" providerId="ADAL" clId="{DD626F4F-A151-DE4C-8A2B-8CD82D8C3B43}" dt="2023-09-25T11:49:56.831" v="1386" actId="20577"/>
          <ac:spMkLst>
            <pc:docMk/>
            <pc:sldMk cId="1485734894" sldId="283"/>
            <ac:spMk id="3" creationId="{71018B2C-7F1C-F653-14A6-5E461C4837F0}"/>
          </ac:spMkLst>
        </pc:spChg>
        <pc:picChg chg="add mod">
          <ac:chgData name="Smithson, Robin" userId="91051a48-f0d0-46b4-93c3-31c51451190e" providerId="ADAL" clId="{DD626F4F-A151-DE4C-8A2B-8CD82D8C3B43}" dt="2023-09-25T00:05:02.381" v="868" actId="1076"/>
          <ac:picMkLst>
            <pc:docMk/>
            <pc:sldMk cId="1485734894" sldId="283"/>
            <ac:picMk id="1026" creationId="{0B413786-D1DD-A1A2-F239-596DDADAE8EE}"/>
          </ac:picMkLst>
        </pc:picChg>
      </pc:sldChg>
      <pc:sldChg chg="modSp new mod">
        <pc:chgData name="Smithson, Robin" userId="91051a48-f0d0-46b4-93c3-31c51451190e" providerId="ADAL" clId="{DD626F4F-A151-DE4C-8A2B-8CD82D8C3B43}" dt="2023-09-25T00:37:32.647" v="1369" actId="122"/>
        <pc:sldMkLst>
          <pc:docMk/>
          <pc:sldMk cId="1454305153" sldId="284"/>
        </pc:sldMkLst>
        <pc:spChg chg="mod">
          <ac:chgData name="Smithson, Robin" userId="91051a48-f0d0-46b4-93c3-31c51451190e" providerId="ADAL" clId="{DD626F4F-A151-DE4C-8A2B-8CD82D8C3B43}" dt="2023-09-25T00:37:32.647" v="1369" actId="122"/>
          <ac:spMkLst>
            <pc:docMk/>
            <pc:sldMk cId="1454305153" sldId="284"/>
            <ac:spMk id="2" creationId="{109542BA-AD7D-0849-6D17-2F2AC1257651}"/>
          </ac:spMkLst>
        </pc:spChg>
      </pc:sldChg>
      <pc:sldChg chg="modSp new mod">
        <pc:chgData name="Smithson, Robin" userId="91051a48-f0d0-46b4-93c3-31c51451190e" providerId="ADAL" clId="{DD626F4F-A151-DE4C-8A2B-8CD82D8C3B43}" dt="2023-09-25T00:37:36.296" v="1370" actId="122"/>
        <pc:sldMkLst>
          <pc:docMk/>
          <pc:sldMk cId="3535880228" sldId="285"/>
        </pc:sldMkLst>
        <pc:spChg chg="mod">
          <ac:chgData name="Smithson, Robin" userId="91051a48-f0d0-46b4-93c3-31c51451190e" providerId="ADAL" clId="{DD626F4F-A151-DE4C-8A2B-8CD82D8C3B43}" dt="2023-09-25T00:37:36.296" v="1370" actId="122"/>
          <ac:spMkLst>
            <pc:docMk/>
            <pc:sldMk cId="3535880228" sldId="285"/>
            <ac:spMk id="2" creationId="{F26F920B-6718-6A14-F5B1-A6E9963117A4}"/>
          </ac:spMkLst>
        </pc:spChg>
      </pc:sldChg>
    </pc:docChg>
  </pc:docChgLst>
  <pc:docChgLst>
    <pc:chgData name="Medrano, Oscar" userId="S::medrano.oscar@tamu.edu::89a39631-1f1e-4af4-bb35-b2cec7973e18" providerId="AD" clId="Web-{5D66D0E0-0EAC-47B2-BEE8-551B992C360E}"/>
    <pc:docChg chg="modSld">
      <pc:chgData name="Medrano, Oscar" userId="S::medrano.oscar@tamu.edu::89a39631-1f1e-4af4-bb35-b2cec7973e18" providerId="AD" clId="Web-{5D66D0E0-0EAC-47B2-BEE8-551B992C360E}" dt="2023-09-24T22:35:20.160" v="260" actId="20577"/>
      <pc:docMkLst>
        <pc:docMk/>
      </pc:docMkLst>
      <pc:sldChg chg="addSp delSp modSp">
        <pc:chgData name="Medrano, Oscar" userId="S::medrano.oscar@tamu.edu::89a39631-1f1e-4af4-bb35-b2cec7973e18" providerId="AD" clId="Web-{5D66D0E0-0EAC-47B2-BEE8-551B992C360E}" dt="2023-09-24T22:35:20.160" v="260" actId="20577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5D66D0E0-0EAC-47B2-BEE8-551B992C360E}" dt="2023-09-24T22:35:20.160" v="260" actId="20577"/>
          <ac:spMkLst>
            <pc:docMk/>
            <pc:sldMk cId="3535880228" sldId="285"/>
            <ac:spMk id="9" creationId="{B054C19A-04C8-665E-79C5-FB4A2D24E19D}"/>
          </ac:spMkLst>
        </pc:spChg>
        <pc:graphicFrameChg chg="add del mod">
          <ac:chgData name="Medrano, Oscar" userId="S::medrano.oscar@tamu.edu::89a39631-1f1e-4af4-bb35-b2cec7973e18" providerId="AD" clId="Web-{5D66D0E0-0EAC-47B2-BEE8-551B992C360E}" dt="2023-09-24T22:32:35.530" v="181"/>
          <ac:graphicFrameMkLst>
            <pc:docMk/>
            <pc:sldMk cId="3535880228" sldId="285"/>
            <ac:graphicFrameMk id="5" creationId="{1CA88EC8-0DFD-C6D3-916B-593CBB37F50A}"/>
          </ac:graphicFrameMkLst>
        </pc:graphicFrameChg>
      </pc:sldChg>
    </pc:docChg>
  </pc:docChgLst>
  <pc:docChgLst>
    <pc:chgData name="Bracho, Leandro" userId="57a659fa-865b-442e-add0-d8bfee03b981" providerId="ADAL" clId="{BF484711-8AE5-47B2-A4DF-1BE798EF19CE}"/>
    <pc:docChg chg="undo custSel modSld">
      <pc:chgData name="Bracho, Leandro" userId="57a659fa-865b-442e-add0-d8bfee03b981" providerId="ADAL" clId="{BF484711-8AE5-47B2-A4DF-1BE798EF19CE}" dt="2023-11-06T06:02:03.152" v="103" actId="207"/>
      <pc:docMkLst>
        <pc:docMk/>
      </pc:docMkLst>
      <pc:sldChg chg="modSp mod">
        <pc:chgData name="Bracho, Leandro" userId="57a659fa-865b-442e-add0-d8bfee03b981" providerId="ADAL" clId="{BF484711-8AE5-47B2-A4DF-1BE798EF19CE}" dt="2023-11-06T06:02:03.152" v="103" actId="207"/>
        <pc:sldMkLst>
          <pc:docMk/>
          <pc:sldMk cId="3709083976" sldId="278"/>
        </pc:sldMkLst>
        <pc:graphicFrameChg chg="modGraphic">
          <ac:chgData name="Bracho, Leandro" userId="57a659fa-865b-442e-add0-d8bfee03b981" providerId="ADAL" clId="{BF484711-8AE5-47B2-A4DF-1BE798EF19CE}" dt="2023-11-06T06:02:03.152" v="103" actId="207"/>
          <ac:graphicFrameMkLst>
            <pc:docMk/>
            <pc:sldMk cId="3709083976" sldId="278"/>
            <ac:graphicFrameMk id="10" creationId="{4A8A0A37-4EF7-C262-6666-E356466BD3B8}"/>
          </ac:graphicFrameMkLst>
        </pc:graphicFrameChg>
      </pc:sldChg>
    </pc:docChg>
  </pc:docChgLst>
  <pc:docChgLst>
    <pc:chgData name="Medrano, Oscar" userId="S::medrano.oscar@tamu.edu::89a39631-1f1e-4af4-bb35-b2cec7973e18" providerId="AD" clId="Web-{DEA9701D-81DB-47CB-BC69-9FC79537C660}"/>
    <pc:docChg chg="modSld">
      <pc:chgData name="Medrano, Oscar" userId="S::medrano.oscar@tamu.edu::89a39631-1f1e-4af4-bb35-b2cec7973e18" providerId="AD" clId="Web-{DEA9701D-81DB-47CB-BC69-9FC79537C660}" dt="2023-09-25T03:08:23.586" v="1370" actId="1076"/>
      <pc:docMkLst>
        <pc:docMk/>
      </pc:docMkLst>
      <pc:sldChg chg="modSp">
        <pc:chgData name="Medrano, Oscar" userId="S::medrano.oscar@tamu.edu::89a39631-1f1e-4af4-bb35-b2cec7973e18" providerId="AD" clId="Web-{DEA9701D-81DB-47CB-BC69-9FC79537C660}" dt="2023-09-25T02:47:14.767" v="1231"/>
        <pc:sldMkLst>
          <pc:docMk/>
          <pc:sldMk cId="3709083976" sldId="278"/>
        </pc:sldMkLst>
        <pc:graphicFrameChg chg="mod modGraphic">
          <ac:chgData name="Medrano, Oscar" userId="S::medrano.oscar@tamu.edu::89a39631-1f1e-4af4-bb35-b2cec7973e18" providerId="AD" clId="Web-{DEA9701D-81DB-47CB-BC69-9FC79537C660}" dt="2023-09-25T02:47:14.767" v="1231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addSp delSp modSp mod modClrScheme chgLayout">
        <pc:chgData name="Medrano, Oscar" userId="S::medrano.oscar@tamu.edu::89a39631-1f1e-4af4-bb35-b2cec7973e18" providerId="AD" clId="Web-{DEA9701D-81DB-47CB-BC69-9FC79537C660}" dt="2023-09-25T03:08:23.586" v="1370" actId="1076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DEA9701D-81DB-47CB-BC69-9FC79537C660}" dt="2023-09-25T03:06:19.614" v="1354"/>
          <ac:spMkLst>
            <pc:docMk/>
            <pc:sldMk cId="3535880228" sldId="285"/>
            <ac:spMk id="2" creationId="{F26F920B-6718-6A14-F5B1-A6E9963117A4}"/>
          </ac:spMkLst>
        </pc:spChg>
        <pc:spChg chg="mod ord">
          <ac:chgData name="Medrano, Oscar" userId="S::medrano.oscar@tamu.edu::89a39631-1f1e-4af4-bb35-b2cec7973e18" providerId="AD" clId="Web-{DEA9701D-81DB-47CB-BC69-9FC79537C660}" dt="2023-09-25T03:07:17.881" v="1360" actId="14100"/>
          <ac:spMkLst>
            <pc:docMk/>
            <pc:sldMk cId="3535880228" sldId="285"/>
            <ac:spMk id="9" creationId="{B054C19A-04C8-665E-79C5-FB4A2D24E19D}"/>
          </ac:spMkLst>
        </pc:spChg>
        <pc:picChg chg="del mod">
          <ac:chgData name="Medrano, Oscar" userId="S::medrano.oscar@tamu.edu::89a39631-1f1e-4af4-bb35-b2cec7973e18" providerId="AD" clId="Web-{DEA9701D-81DB-47CB-BC69-9FC79537C660}" dt="2023-09-25T03:05:58.894" v="1350"/>
          <ac:picMkLst>
            <pc:docMk/>
            <pc:sldMk cId="3535880228" sldId="285"/>
            <ac:picMk id="3" creationId="{183A0163-391B-5BDB-84E7-B9DD0CAA9926}"/>
          </ac:picMkLst>
        </pc:picChg>
        <pc:picChg chg="add mod">
          <ac:chgData name="Medrano, Oscar" userId="S::medrano.oscar@tamu.edu::89a39631-1f1e-4af4-bb35-b2cec7973e18" providerId="AD" clId="Web-{DEA9701D-81DB-47CB-BC69-9FC79537C660}" dt="2023-09-25T03:08:23.586" v="1370" actId="1076"/>
          <ac:picMkLst>
            <pc:docMk/>
            <pc:sldMk cId="3535880228" sldId="285"/>
            <ac:picMk id="4" creationId="{730E58C8-3D9A-AF88-DFC8-F16EE1BE3398}"/>
          </ac:picMkLst>
        </pc:picChg>
        <pc:picChg chg="add mod">
          <ac:chgData name="Medrano, Oscar" userId="S::medrano.oscar@tamu.edu::89a39631-1f1e-4af4-bb35-b2cec7973e18" providerId="AD" clId="Web-{DEA9701D-81DB-47CB-BC69-9FC79537C660}" dt="2023-09-25T03:08:16.227" v="1369" actId="1076"/>
          <ac:picMkLst>
            <pc:docMk/>
            <pc:sldMk cId="3535880228" sldId="285"/>
            <ac:picMk id="5" creationId="{D8FB2F53-B434-B348-7BA8-4CEB54DB94E5}"/>
          </ac:picMkLst>
        </pc:picChg>
      </pc:sldChg>
    </pc:docChg>
  </pc:docChgLst>
  <pc:docChgLst>
    <pc:chgData name="Medrano, Oscar" userId="S::medrano.oscar@tamu.edu::89a39631-1f1e-4af4-bb35-b2cec7973e18" providerId="AD" clId="Web-{0FB58FDC-2342-4E91-8A57-757064E65F0F}"/>
    <pc:docChg chg="modSld">
      <pc:chgData name="Medrano, Oscar" userId="S::medrano.oscar@tamu.edu::89a39631-1f1e-4af4-bb35-b2cec7973e18" providerId="AD" clId="Web-{0FB58FDC-2342-4E91-8A57-757064E65F0F}" dt="2023-09-24T21:28:03.967" v="434" actId="20577"/>
      <pc:docMkLst>
        <pc:docMk/>
      </pc:docMkLst>
      <pc:sldChg chg="addSp modSp">
        <pc:chgData name="Medrano, Oscar" userId="S::medrano.oscar@tamu.edu::89a39631-1f1e-4af4-bb35-b2cec7973e18" providerId="AD" clId="Web-{0FB58FDC-2342-4E91-8A57-757064E65F0F}" dt="2023-09-24T21:28:03.967" v="434" actId="20577"/>
        <pc:sldMkLst>
          <pc:docMk/>
          <pc:sldMk cId="3535880228" sldId="285"/>
        </pc:sldMkLst>
        <pc:spChg chg="mod">
          <ac:chgData name="Medrano, Oscar" userId="S::medrano.oscar@tamu.edu::89a39631-1f1e-4af4-bb35-b2cec7973e18" providerId="AD" clId="Web-{0FB58FDC-2342-4E91-8A57-757064E65F0F}" dt="2023-09-24T20:40:17.022" v="167" actId="20577"/>
          <ac:spMkLst>
            <pc:docMk/>
            <pc:sldMk cId="3535880228" sldId="285"/>
            <ac:spMk id="2" creationId="{F26F920B-6718-6A14-F5B1-A6E9963117A4}"/>
          </ac:spMkLst>
        </pc:spChg>
        <pc:spChg chg="mod">
          <ac:chgData name="Medrano, Oscar" userId="S::medrano.oscar@tamu.edu::89a39631-1f1e-4af4-bb35-b2cec7973e18" providerId="AD" clId="Web-{0FB58FDC-2342-4E91-8A57-757064E65F0F}" dt="2023-09-24T20:40:22.834" v="168" actId="20577"/>
          <ac:spMkLst>
            <pc:docMk/>
            <pc:sldMk cId="3535880228" sldId="285"/>
            <ac:spMk id="3" creationId="{D332AAFB-2789-FA15-A9C7-24106DC90195}"/>
          </ac:spMkLst>
        </pc:spChg>
        <pc:spChg chg="mod">
          <ac:chgData name="Medrano, Oscar" userId="S::medrano.oscar@tamu.edu::89a39631-1f1e-4af4-bb35-b2cec7973e18" providerId="AD" clId="Web-{0FB58FDC-2342-4E91-8A57-757064E65F0F}" dt="2023-09-24T21:28:03.967" v="434" actId="20577"/>
          <ac:spMkLst>
            <pc:docMk/>
            <pc:sldMk cId="3535880228" sldId="285"/>
            <ac:spMk id="9" creationId="{B054C19A-04C8-665E-79C5-FB4A2D24E19D}"/>
          </ac:spMkLst>
        </pc:spChg>
        <pc:picChg chg="add mod">
          <ac:chgData name="Medrano, Oscar" userId="S::medrano.oscar@tamu.edu::89a39631-1f1e-4af4-bb35-b2cec7973e18" providerId="AD" clId="Web-{0FB58FDC-2342-4E91-8A57-757064E65F0F}" dt="2023-09-24T21:05:09.682" v="281" actId="1076"/>
          <ac:picMkLst>
            <pc:docMk/>
            <pc:sldMk cId="3535880228" sldId="285"/>
            <ac:picMk id="3" creationId="{183A0163-391B-5BDB-84E7-B9DD0CAA9926}"/>
          </ac:picMkLst>
        </pc:picChg>
      </pc:sldChg>
    </pc:docChg>
  </pc:docChgLst>
  <pc:docChgLst>
    <pc:chgData name="Medrano, Oscar" userId="S::medrano.oscar@tamu.edu::89a39631-1f1e-4af4-bb35-b2cec7973e18" providerId="AD" clId="Web-{B21E32E1-49FD-4F4A-B8C5-270EC70438A5}"/>
    <pc:docChg chg="modSld">
      <pc:chgData name="Medrano, Oscar" userId="S::medrano.oscar@tamu.edu::89a39631-1f1e-4af4-bb35-b2cec7973e18" providerId="AD" clId="Web-{B21E32E1-49FD-4F4A-B8C5-270EC70438A5}" dt="2023-10-16T20:34:42.837" v="0" actId="1076"/>
      <pc:docMkLst>
        <pc:docMk/>
      </pc:docMkLst>
      <pc:sldChg chg="modSp">
        <pc:chgData name="Medrano, Oscar" userId="S::medrano.oscar@tamu.edu::89a39631-1f1e-4af4-bb35-b2cec7973e18" providerId="AD" clId="Web-{B21E32E1-49FD-4F4A-B8C5-270EC70438A5}" dt="2023-10-16T20:34:42.837" v="0" actId="1076"/>
        <pc:sldMkLst>
          <pc:docMk/>
          <pc:sldMk cId="1810629760" sldId="276"/>
        </pc:sldMkLst>
        <pc:picChg chg="mod">
          <ac:chgData name="Medrano, Oscar" userId="S::medrano.oscar@tamu.edu::89a39631-1f1e-4af4-bb35-b2cec7973e18" providerId="AD" clId="Web-{B21E32E1-49FD-4F4A-B8C5-270EC70438A5}" dt="2023-10-16T20:34:42.837" v="0" actId="1076"/>
          <ac:picMkLst>
            <pc:docMk/>
            <pc:sldMk cId="1810629760" sldId="276"/>
            <ac:picMk id="9" creationId="{0F285594-4338-92C7-D625-48FFE9BB3FE7}"/>
          </ac:picMkLst>
        </pc:picChg>
      </pc:sldChg>
    </pc:docChg>
  </pc:docChgLst>
  <pc:docChgLst>
    <pc:chgData name="Medrano, Oscar" userId="S::medrano.oscar@tamu.edu::89a39631-1f1e-4af4-bb35-b2cec7973e18" providerId="AD" clId="Web-{9D89C1F4-99A5-413C-B8AC-768B2EEACA87}"/>
    <pc:docChg chg="modSld sldOrd">
      <pc:chgData name="Medrano, Oscar" userId="S::medrano.oscar@tamu.edu::89a39631-1f1e-4af4-bb35-b2cec7973e18" providerId="AD" clId="Web-{9D89C1F4-99A5-413C-B8AC-768B2EEACA87}" dt="2023-10-16T05:13:44.840" v="95"/>
      <pc:docMkLst>
        <pc:docMk/>
      </pc:docMkLst>
      <pc:sldChg chg="delSp modSp ord">
        <pc:chgData name="Medrano, Oscar" userId="S::medrano.oscar@tamu.edu::89a39631-1f1e-4af4-bb35-b2cec7973e18" providerId="AD" clId="Web-{9D89C1F4-99A5-413C-B8AC-768B2EEACA87}" dt="2023-10-16T05:13:44.840" v="95"/>
        <pc:sldMkLst>
          <pc:docMk/>
          <pc:sldMk cId="3709083976" sldId="278"/>
        </pc:sldMkLst>
        <pc:graphicFrameChg chg="del mod modGraphic">
          <ac:chgData name="Medrano, Oscar" userId="S::medrano.oscar@tamu.edu::89a39631-1f1e-4af4-bb35-b2cec7973e18" providerId="AD" clId="Web-{9D89C1F4-99A5-413C-B8AC-768B2EEACA87}" dt="2023-10-16T05:13:44.840" v="95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addSp delSp modSp">
        <pc:chgData name="Medrano, Oscar" userId="S::medrano.oscar@tamu.edu::89a39631-1f1e-4af4-bb35-b2cec7973e18" providerId="AD" clId="Web-{9D89C1F4-99A5-413C-B8AC-768B2EEACA87}" dt="2023-10-16T05:13:41.558" v="93" actId="1076"/>
        <pc:sldMkLst>
          <pc:docMk/>
          <pc:sldMk cId="1318382024" sldId="292"/>
        </pc:sldMkLst>
        <pc:spChg chg="add del mod">
          <ac:chgData name="Medrano, Oscar" userId="S::medrano.oscar@tamu.edu::89a39631-1f1e-4af4-bb35-b2cec7973e18" providerId="AD" clId="Web-{9D89C1F4-99A5-413C-B8AC-768B2EEACA87}" dt="2023-10-16T05:13:15.933" v="91"/>
          <ac:spMkLst>
            <pc:docMk/>
            <pc:sldMk cId="1318382024" sldId="292"/>
            <ac:spMk id="4" creationId="{EF36ECD2-83C8-D0EF-A97E-34B2429253AC}"/>
          </ac:spMkLst>
        </pc:spChg>
        <pc:graphicFrameChg chg="add mod">
          <ac:chgData name="Medrano, Oscar" userId="S::medrano.oscar@tamu.edu::89a39631-1f1e-4af4-bb35-b2cec7973e18" providerId="AD" clId="Web-{9D89C1F4-99A5-413C-B8AC-768B2EEACA87}" dt="2023-10-16T05:13:41.558" v="93" actId="1076"/>
          <ac:graphicFrameMkLst>
            <pc:docMk/>
            <pc:sldMk cId="1318382024" sldId="292"/>
            <ac:graphicFrameMk id="6" creationId="{3743B979-7A47-5E72-2802-2C1103506374}"/>
          </ac:graphicFrameMkLst>
        </pc:graphicFrameChg>
      </pc:sldChg>
    </pc:docChg>
  </pc:docChgLst>
  <pc:docChgLst>
    <pc:chgData name="Smithson, Robin" userId="91051a48-f0d0-46b4-93c3-31c51451190e" providerId="ADAL" clId="{841E2174-94FD-E348-A409-CB9570463E44}"/>
    <pc:docChg chg="undo custSel addSld delSld modSld">
      <pc:chgData name="Smithson, Robin" userId="91051a48-f0d0-46b4-93c3-31c51451190e" providerId="ADAL" clId="{841E2174-94FD-E348-A409-CB9570463E44}" dt="2023-10-16T14:04:43.303" v="278" actId="1038"/>
      <pc:docMkLst>
        <pc:docMk/>
      </pc:docMkLst>
      <pc:sldChg chg="modSp mod">
        <pc:chgData name="Smithson, Robin" userId="91051a48-f0d0-46b4-93c3-31c51451190e" providerId="ADAL" clId="{841E2174-94FD-E348-A409-CB9570463E44}" dt="2023-10-13T19:42:43.435" v="16" actId="20577"/>
        <pc:sldMkLst>
          <pc:docMk/>
          <pc:sldMk cId="1628571770" sldId="256"/>
        </pc:sldMkLst>
        <pc:spChg chg="mod">
          <ac:chgData name="Smithson, Robin" userId="91051a48-f0d0-46b4-93c3-31c51451190e" providerId="ADAL" clId="{841E2174-94FD-E348-A409-CB9570463E44}" dt="2023-10-13T19:42:43.435" v="16" actId="20577"/>
          <ac:spMkLst>
            <pc:docMk/>
            <pc:sldMk cId="1628571770" sldId="256"/>
            <ac:spMk id="3" creationId="{449170F6-AD2D-E2CF-1F97-7C4BF110B1E5}"/>
          </ac:spMkLst>
        </pc:spChg>
      </pc:sldChg>
      <pc:sldChg chg="modSp mod">
        <pc:chgData name="Smithson, Robin" userId="91051a48-f0d0-46b4-93c3-31c51451190e" providerId="ADAL" clId="{841E2174-94FD-E348-A409-CB9570463E44}" dt="2023-10-16T14:04:43.303" v="278" actId="1038"/>
        <pc:sldMkLst>
          <pc:docMk/>
          <pc:sldMk cId="1810629760" sldId="276"/>
        </pc:sldMkLst>
        <pc:picChg chg="mod">
          <ac:chgData name="Smithson, Robin" userId="91051a48-f0d0-46b4-93c3-31c51451190e" providerId="ADAL" clId="{841E2174-94FD-E348-A409-CB9570463E44}" dt="2023-10-16T14:04:43.303" v="278" actId="1038"/>
          <ac:picMkLst>
            <pc:docMk/>
            <pc:sldMk cId="1810629760" sldId="276"/>
            <ac:picMk id="9" creationId="{0F285594-4338-92C7-D625-48FFE9BB3FE7}"/>
          </ac:picMkLst>
        </pc:picChg>
      </pc:sldChg>
      <pc:sldChg chg="del">
        <pc:chgData name="Smithson, Robin" userId="91051a48-f0d0-46b4-93c3-31c51451190e" providerId="ADAL" clId="{841E2174-94FD-E348-A409-CB9570463E44}" dt="2023-10-13T19:44:49.984" v="19" actId="2696"/>
        <pc:sldMkLst>
          <pc:docMk/>
          <pc:sldMk cId="788870923" sldId="277"/>
        </pc:sldMkLst>
      </pc:sldChg>
      <pc:sldChg chg="addSp delSp modSp mod">
        <pc:chgData name="Smithson, Robin" userId="91051a48-f0d0-46b4-93c3-31c51451190e" providerId="ADAL" clId="{841E2174-94FD-E348-A409-CB9570463E44}" dt="2023-10-16T03:33:23.572" v="152" actId="20577"/>
        <pc:sldMkLst>
          <pc:docMk/>
          <pc:sldMk cId="3709083976" sldId="278"/>
        </pc:sldMkLst>
        <pc:spChg chg="mod">
          <ac:chgData name="Smithson, Robin" userId="91051a48-f0d0-46b4-93c3-31c51451190e" providerId="ADAL" clId="{841E2174-94FD-E348-A409-CB9570463E44}" dt="2023-10-16T03:33:23.572" v="152" actId="20577"/>
          <ac:spMkLst>
            <pc:docMk/>
            <pc:sldMk cId="3709083976" sldId="278"/>
            <ac:spMk id="2" creationId="{00000000-0000-0000-0000-000000000000}"/>
          </ac:spMkLst>
        </pc:spChg>
        <pc:spChg chg="del">
          <ac:chgData name="Smithson, Robin" userId="91051a48-f0d0-46b4-93c3-31c51451190e" providerId="ADAL" clId="{841E2174-94FD-E348-A409-CB9570463E44}" dt="2023-10-16T03:30:10.874" v="121"/>
          <ac:spMkLst>
            <pc:docMk/>
            <pc:sldMk cId="3709083976" sldId="278"/>
            <ac:spMk id="6" creationId="{3EBDD4FD-75F4-B585-0F21-624F21D11E55}"/>
          </ac:spMkLst>
        </pc:spChg>
        <pc:spChg chg="add del mod">
          <ac:chgData name="Smithson, Robin" userId="91051a48-f0d0-46b4-93c3-31c51451190e" providerId="ADAL" clId="{841E2174-94FD-E348-A409-CB9570463E44}" dt="2023-10-16T03:31:36.870" v="135"/>
          <ac:spMkLst>
            <pc:docMk/>
            <pc:sldMk cId="3709083976" sldId="278"/>
            <ac:spMk id="8" creationId="{8715F079-ECCB-CAD6-DC38-DE7D4E3A1542}"/>
          </ac:spMkLst>
        </pc:spChg>
        <pc:graphicFrameChg chg="add del mod modGraphic">
          <ac:chgData name="Smithson, Robin" userId="91051a48-f0d0-46b4-93c3-31c51451190e" providerId="ADAL" clId="{841E2174-94FD-E348-A409-CB9570463E44}" dt="2023-10-16T03:30:33.050" v="124" actId="478"/>
          <ac:graphicFrameMkLst>
            <pc:docMk/>
            <pc:sldMk cId="3709083976" sldId="278"/>
            <ac:graphicFrameMk id="3" creationId="{648CA42E-D2F0-35DF-6CFE-7FFDE9E0CA21}"/>
          </ac:graphicFrameMkLst>
        </pc:graphicFrameChg>
        <pc:graphicFrameChg chg="add del mod modGraphic">
          <ac:chgData name="Smithson, Robin" userId="91051a48-f0d0-46b4-93c3-31c51451190e" providerId="ADAL" clId="{841E2174-94FD-E348-A409-CB9570463E44}" dt="2023-10-16T03:31:20.048" v="134"/>
          <ac:graphicFrameMkLst>
            <pc:docMk/>
            <pc:sldMk cId="3709083976" sldId="278"/>
            <ac:graphicFrameMk id="9" creationId="{7D436EF9-0484-210D-76C6-D1D1DBE34280}"/>
          </ac:graphicFrameMkLst>
        </pc:graphicFrameChg>
        <pc:graphicFrameChg chg="add mod modGraphic">
          <ac:chgData name="Smithson, Robin" userId="91051a48-f0d0-46b4-93c3-31c51451190e" providerId="ADAL" clId="{841E2174-94FD-E348-A409-CB9570463E44}" dt="2023-10-16T03:33:10.237" v="150" actId="14734"/>
          <ac:graphicFrameMkLst>
            <pc:docMk/>
            <pc:sldMk cId="3709083976" sldId="278"/>
            <ac:graphicFrameMk id="10" creationId="{4A8A0A37-4EF7-C262-6666-E356466BD3B8}"/>
          </ac:graphicFrameMkLst>
        </pc:graphicFrameChg>
      </pc:sldChg>
      <pc:sldChg chg="del">
        <pc:chgData name="Smithson, Robin" userId="91051a48-f0d0-46b4-93c3-31c51451190e" providerId="ADAL" clId="{841E2174-94FD-E348-A409-CB9570463E44}" dt="2023-10-13T19:44:47.656" v="18" actId="2696"/>
        <pc:sldMkLst>
          <pc:docMk/>
          <pc:sldMk cId="3629958195" sldId="282"/>
        </pc:sldMkLst>
      </pc:sldChg>
      <pc:sldChg chg="delSp modSp mod">
        <pc:chgData name="Smithson, Robin" userId="91051a48-f0d0-46b4-93c3-31c51451190e" providerId="ADAL" clId="{841E2174-94FD-E348-A409-CB9570463E44}" dt="2023-10-13T19:48:54.010" v="120" actId="20577"/>
        <pc:sldMkLst>
          <pc:docMk/>
          <pc:sldMk cId="1485734894" sldId="283"/>
        </pc:sldMkLst>
        <pc:spChg chg="mod">
          <ac:chgData name="Smithson, Robin" userId="91051a48-f0d0-46b4-93c3-31c51451190e" providerId="ADAL" clId="{841E2174-94FD-E348-A409-CB9570463E44}" dt="2023-10-13T19:45:19.338" v="30" actId="20577"/>
          <ac:spMkLst>
            <pc:docMk/>
            <pc:sldMk cId="1485734894" sldId="283"/>
            <ac:spMk id="2" creationId="{6346D148-BCEF-FC2A-C197-DD1121DFFD12}"/>
          </ac:spMkLst>
        </pc:spChg>
        <pc:spChg chg="mod">
          <ac:chgData name="Smithson, Robin" userId="91051a48-f0d0-46b4-93c3-31c51451190e" providerId="ADAL" clId="{841E2174-94FD-E348-A409-CB9570463E44}" dt="2023-10-13T19:48:54.010" v="120" actId="20577"/>
          <ac:spMkLst>
            <pc:docMk/>
            <pc:sldMk cId="1485734894" sldId="283"/>
            <ac:spMk id="3" creationId="{71018B2C-7F1C-F653-14A6-5E461C4837F0}"/>
          </ac:spMkLst>
        </pc:spChg>
        <pc:picChg chg="del">
          <ac:chgData name="Smithson, Robin" userId="91051a48-f0d0-46b4-93c3-31c51451190e" providerId="ADAL" clId="{841E2174-94FD-E348-A409-CB9570463E44}" dt="2023-10-13T19:42:50.503" v="17" actId="478"/>
          <ac:picMkLst>
            <pc:docMk/>
            <pc:sldMk cId="1485734894" sldId="283"/>
            <ac:picMk id="1026" creationId="{0B413786-D1DD-A1A2-F239-596DDADAE8EE}"/>
          </ac:picMkLst>
        </pc:picChg>
      </pc:sldChg>
      <pc:sldChg chg="addSp delSp modSp new mod">
        <pc:chgData name="Smithson, Robin" userId="91051a48-f0d0-46b4-93c3-31c51451190e" providerId="ADAL" clId="{841E2174-94FD-E348-A409-CB9570463E44}" dt="2023-10-13T19:48:26.070" v="79" actId="26606"/>
        <pc:sldMkLst>
          <pc:docMk/>
          <pc:sldMk cId="2728419476" sldId="287"/>
        </pc:sldMkLst>
        <pc:spChg chg="del">
          <ac:chgData name="Smithson, Robin" userId="91051a48-f0d0-46b4-93c3-31c51451190e" providerId="ADAL" clId="{841E2174-94FD-E348-A409-CB9570463E44}" dt="2023-10-13T19:47:58.026" v="75" actId="478"/>
          <ac:spMkLst>
            <pc:docMk/>
            <pc:sldMk cId="2728419476" sldId="287"/>
            <ac:spMk id="2" creationId="{F57D58AF-ECA1-1DF6-80AC-A560ED69E6B5}"/>
          </ac:spMkLst>
        </pc:spChg>
        <pc:spChg chg="del">
          <ac:chgData name="Smithson, Robin" userId="91051a48-f0d0-46b4-93c3-31c51451190e" providerId="ADAL" clId="{841E2174-94FD-E348-A409-CB9570463E44}" dt="2023-10-13T19:47:54.510" v="74"/>
          <ac:spMkLst>
            <pc:docMk/>
            <pc:sldMk cId="2728419476" sldId="287"/>
            <ac:spMk id="3" creationId="{794C7000-411A-9325-556C-1E934DB56421}"/>
          </ac:spMkLst>
        </pc:spChg>
        <pc:picChg chg="add mod modCrop">
          <ac:chgData name="Smithson, Robin" userId="91051a48-f0d0-46b4-93c3-31c51451190e" providerId="ADAL" clId="{841E2174-94FD-E348-A409-CB9570463E44}" dt="2023-10-13T19:48:26.070" v="79" actId="26606"/>
          <ac:picMkLst>
            <pc:docMk/>
            <pc:sldMk cId="2728419476" sldId="287"/>
            <ac:picMk id="4" creationId="{4B9EEFD3-E969-06AB-2B5C-02A3386E9913}"/>
          </ac:picMkLst>
        </pc:picChg>
      </pc:sldChg>
      <pc:sldChg chg="addSp delSp modSp new mod">
        <pc:chgData name="Smithson, Robin" userId="91051a48-f0d0-46b4-93c3-31c51451190e" providerId="ADAL" clId="{841E2174-94FD-E348-A409-CB9570463E44}" dt="2023-10-16T03:36:37.152" v="212" actId="14734"/>
        <pc:sldMkLst>
          <pc:docMk/>
          <pc:sldMk cId="3966894387" sldId="289"/>
        </pc:sldMkLst>
        <pc:spChg chg="mod">
          <ac:chgData name="Smithson, Robin" userId="91051a48-f0d0-46b4-93c3-31c51451190e" providerId="ADAL" clId="{841E2174-94FD-E348-A409-CB9570463E44}" dt="2023-10-16T03:33:34.460" v="173" actId="20577"/>
          <ac:spMkLst>
            <pc:docMk/>
            <pc:sldMk cId="3966894387" sldId="289"/>
            <ac:spMk id="2" creationId="{EE7C0398-F5C1-1A60-DD63-11DE91A7BDDE}"/>
          </ac:spMkLst>
        </pc:spChg>
        <pc:spChg chg="del">
          <ac:chgData name="Smithson, Robin" userId="91051a48-f0d0-46b4-93c3-31c51451190e" providerId="ADAL" clId="{841E2174-94FD-E348-A409-CB9570463E44}" dt="2023-10-16T03:33:51.857" v="176"/>
          <ac:spMkLst>
            <pc:docMk/>
            <pc:sldMk cId="3966894387" sldId="289"/>
            <ac:spMk id="3" creationId="{DC5F8260-95CF-C555-4928-7B1CD80AB9AE}"/>
          </ac:spMkLst>
        </pc:spChg>
        <pc:graphicFrameChg chg="add mod modGraphic">
          <ac:chgData name="Smithson, Robin" userId="91051a48-f0d0-46b4-93c3-31c51451190e" providerId="ADAL" clId="{841E2174-94FD-E348-A409-CB9570463E44}" dt="2023-10-16T03:36:37.152" v="212" actId="14734"/>
          <ac:graphicFrameMkLst>
            <pc:docMk/>
            <pc:sldMk cId="3966894387" sldId="289"/>
            <ac:graphicFrameMk id="4" creationId="{4FFAEFA7-5D7D-85E7-0A87-D856C4B40360}"/>
          </ac:graphicFrameMkLst>
        </pc:graphicFrameChg>
      </pc:sldChg>
      <pc:sldChg chg="addSp delSp modSp add mod">
        <pc:chgData name="Smithson, Robin" userId="91051a48-f0d0-46b4-93c3-31c51451190e" providerId="ADAL" clId="{841E2174-94FD-E348-A409-CB9570463E44}" dt="2023-10-16T03:38:30.508" v="233" actId="14734"/>
        <pc:sldMkLst>
          <pc:docMk/>
          <pc:sldMk cId="3487471205" sldId="290"/>
        </pc:sldMkLst>
        <pc:spChg chg="del">
          <ac:chgData name="Smithson, Robin" userId="91051a48-f0d0-46b4-93c3-31c51451190e" providerId="ADAL" clId="{841E2174-94FD-E348-A409-CB9570463E44}" dt="2023-10-16T03:35:32.460" v="196"/>
          <ac:spMkLst>
            <pc:docMk/>
            <pc:sldMk cId="3487471205" sldId="290"/>
            <ac:spMk id="3" creationId="{DC5F8260-95CF-C555-4928-7B1CD80AB9AE}"/>
          </ac:spMkLst>
        </pc:spChg>
        <pc:graphicFrameChg chg="add mod modGraphic">
          <ac:chgData name="Smithson, Robin" userId="91051a48-f0d0-46b4-93c3-31c51451190e" providerId="ADAL" clId="{841E2174-94FD-E348-A409-CB9570463E44}" dt="2023-10-16T03:38:30.508" v="233" actId="14734"/>
          <ac:graphicFrameMkLst>
            <pc:docMk/>
            <pc:sldMk cId="3487471205" sldId="290"/>
            <ac:graphicFrameMk id="4" creationId="{8303C863-1B24-BC9A-2FB8-7101F581EC9F}"/>
          </ac:graphicFrameMkLst>
        </pc:graphicFrameChg>
      </pc:sldChg>
      <pc:sldChg chg="addSp delSp modSp add mod">
        <pc:chgData name="Smithson, Robin" userId="91051a48-f0d0-46b4-93c3-31c51451190e" providerId="ADAL" clId="{841E2174-94FD-E348-A409-CB9570463E44}" dt="2023-10-16T03:39:21.789" v="246" actId="14100"/>
        <pc:sldMkLst>
          <pc:docMk/>
          <pc:sldMk cId="198340684" sldId="291"/>
        </pc:sldMkLst>
        <pc:spChg chg="del">
          <ac:chgData name="Smithson, Robin" userId="91051a48-f0d0-46b4-93c3-31c51451190e" providerId="ADAL" clId="{841E2174-94FD-E348-A409-CB9570463E44}" dt="2023-10-16T03:37:29.337" v="222"/>
          <ac:spMkLst>
            <pc:docMk/>
            <pc:sldMk cId="198340684" sldId="291"/>
            <ac:spMk id="3" creationId="{DC5F8260-95CF-C555-4928-7B1CD80AB9AE}"/>
          </ac:spMkLst>
        </pc:spChg>
        <pc:graphicFrameChg chg="add mod modGraphic">
          <ac:chgData name="Smithson, Robin" userId="91051a48-f0d0-46b4-93c3-31c51451190e" providerId="ADAL" clId="{841E2174-94FD-E348-A409-CB9570463E44}" dt="2023-10-16T03:39:21.789" v="246" actId="14100"/>
          <ac:graphicFrameMkLst>
            <pc:docMk/>
            <pc:sldMk cId="198340684" sldId="291"/>
            <ac:graphicFrameMk id="4" creationId="{57F4E94A-E462-3984-5308-28394F7803F5}"/>
          </ac:graphicFrameMkLst>
        </pc:graphicFrameChg>
      </pc:sldChg>
      <pc:sldChg chg="modSp new mod">
        <pc:chgData name="Smithson, Robin" userId="91051a48-f0d0-46b4-93c3-31c51451190e" providerId="ADAL" clId="{841E2174-94FD-E348-A409-CB9570463E44}" dt="2023-10-16T03:39:49.350" v="277" actId="20577"/>
        <pc:sldMkLst>
          <pc:docMk/>
          <pc:sldMk cId="1318382024" sldId="292"/>
        </pc:sldMkLst>
        <pc:spChg chg="mod">
          <ac:chgData name="Smithson, Robin" userId="91051a48-f0d0-46b4-93c3-31c51451190e" providerId="ADAL" clId="{841E2174-94FD-E348-A409-CB9570463E44}" dt="2023-10-16T03:39:49.350" v="277" actId="20577"/>
          <ac:spMkLst>
            <pc:docMk/>
            <pc:sldMk cId="1318382024" sldId="292"/>
            <ac:spMk id="2" creationId="{13D6C8E0-6972-0A10-7360-0106A1EA82DA}"/>
          </ac:spMkLst>
        </pc:spChg>
      </pc:sldChg>
    </pc:docChg>
  </pc:docChgLst>
  <pc:docChgLst>
    <pc:chgData name="Joseph, Nick" userId="4c089a86-ddbf-4638-9f3d-4b118a20ad4d" providerId="ADAL" clId="{5B04FD85-1F70-49DB-BB1E-E767C2A373FD}"/>
    <pc:docChg chg="undo custSel modSld">
      <pc:chgData name="Joseph, Nick" userId="4c089a86-ddbf-4638-9f3d-4b118a20ad4d" providerId="ADAL" clId="{5B04FD85-1F70-49DB-BB1E-E767C2A373FD}" dt="2023-09-25T00:04:20.820" v="557" actId="313"/>
      <pc:docMkLst>
        <pc:docMk/>
      </pc:docMkLst>
      <pc:sldChg chg="addSp delSp modSp mod">
        <pc:chgData name="Joseph, Nick" userId="4c089a86-ddbf-4638-9f3d-4b118a20ad4d" providerId="ADAL" clId="{5B04FD85-1F70-49DB-BB1E-E767C2A373FD}" dt="2023-09-24T21:13:44.263" v="527" actId="20577"/>
        <pc:sldMkLst>
          <pc:docMk/>
          <pc:sldMk cId="3709083976" sldId="278"/>
        </pc:sldMkLst>
        <pc:spChg chg="del mod">
          <ac:chgData name="Joseph, Nick" userId="4c089a86-ddbf-4638-9f3d-4b118a20ad4d" providerId="ADAL" clId="{5B04FD85-1F70-49DB-BB1E-E767C2A373FD}" dt="2023-09-24T20:52:54.178" v="386" actId="3680"/>
          <ac:spMkLst>
            <pc:docMk/>
            <pc:sldMk cId="3709083976" sldId="278"/>
            <ac:spMk id="3" creationId="{00000000-0000-0000-0000-000000000000}"/>
          </ac:spMkLst>
        </pc:spChg>
        <pc:graphicFrameChg chg="add mod ord modGraphic">
          <ac:chgData name="Joseph, Nick" userId="4c089a86-ddbf-4638-9f3d-4b118a20ad4d" providerId="ADAL" clId="{5B04FD85-1F70-49DB-BB1E-E767C2A373FD}" dt="2023-09-24T21:13:44.263" v="527" actId="20577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modSp mod">
        <pc:chgData name="Joseph, Nick" userId="4c089a86-ddbf-4638-9f3d-4b118a20ad4d" providerId="ADAL" clId="{5B04FD85-1F70-49DB-BB1E-E767C2A373FD}" dt="2023-09-25T00:04:20.820" v="557" actId="313"/>
        <pc:sldMkLst>
          <pc:docMk/>
          <pc:sldMk cId="1454305153" sldId="284"/>
        </pc:sldMkLst>
        <pc:spChg chg="mod">
          <ac:chgData name="Joseph, Nick" userId="4c089a86-ddbf-4638-9f3d-4b118a20ad4d" providerId="ADAL" clId="{5B04FD85-1F70-49DB-BB1E-E767C2A373FD}" dt="2023-09-25T00:04:20.820" v="557" actId="313"/>
          <ac:spMkLst>
            <pc:docMk/>
            <pc:sldMk cId="1454305153" sldId="284"/>
            <ac:spMk id="3" creationId="{94D5DD48-E9E2-9A6D-975E-8B6101B7A0F8}"/>
          </ac:spMkLst>
        </pc:spChg>
      </pc:sldChg>
      <pc:sldChg chg="addSp delSp modSp mod">
        <pc:chgData name="Joseph, Nick" userId="4c089a86-ddbf-4638-9f3d-4b118a20ad4d" providerId="ADAL" clId="{5B04FD85-1F70-49DB-BB1E-E767C2A373FD}" dt="2023-09-24T20:52:38.995" v="384" actId="478"/>
        <pc:sldMkLst>
          <pc:docMk/>
          <pc:sldMk cId="3535880228" sldId="285"/>
        </pc:sldMkLst>
        <pc:spChg chg="del">
          <ac:chgData name="Joseph, Nick" userId="4c089a86-ddbf-4638-9f3d-4b118a20ad4d" providerId="ADAL" clId="{5B04FD85-1F70-49DB-BB1E-E767C2A373FD}" dt="2023-09-24T20:48:27.788" v="258" actId="3680"/>
          <ac:spMkLst>
            <pc:docMk/>
            <pc:sldMk cId="3535880228" sldId="285"/>
            <ac:spMk id="3" creationId="{D332AAFB-2789-FA15-A9C7-24106DC90195}"/>
          </ac:spMkLst>
        </pc:spChg>
        <pc:spChg chg="add del mod">
          <ac:chgData name="Joseph, Nick" userId="4c089a86-ddbf-4638-9f3d-4b118a20ad4d" providerId="ADAL" clId="{5B04FD85-1F70-49DB-BB1E-E767C2A373FD}" dt="2023-09-24T20:51:20.174" v="317" actId="3680"/>
          <ac:spMkLst>
            <pc:docMk/>
            <pc:sldMk cId="3535880228" sldId="285"/>
            <ac:spMk id="6" creationId="{5813BBC8-C050-0C29-CF3D-8FBE4B1EFC24}"/>
          </ac:spMkLst>
        </pc:spChg>
        <pc:spChg chg="add mod">
          <ac:chgData name="Joseph, Nick" userId="4c089a86-ddbf-4638-9f3d-4b118a20ad4d" providerId="ADAL" clId="{5B04FD85-1F70-49DB-BB1E-E767C2A373FD}" dt="2023-09-24T20:52:38.995" v="384" actId="478"/>
          <ac:spMkLst>
            <pc:docMk/>
            <pc:sldMk cId="3535880228" sldId="285"/>
            <ac:spMk id="9" creationId="{B054C19A-04C8-665E-79C5-FB4A2D24E19D}"/>
          </ac:spMkLst>
        </pc:spChg>
        <pc:graphicFrameChg chg="add del mod ord modGraphic">
          <ac:chgData name="Joseph, Nick" userId="4c089a86-ddbf-4638-9f3d-4b118a20ad4d" providerId="ADAL" clId="{5B04FD85-1F70-49DB-BB1E-E767C2A373FD}" dt="2023-09-24T20:51:11.618" v="316" actId="478"/>
          <ac:graphicFrameMkLst>
            <pc:docMk/>
            <pc:sldMk cId="3535880228" sldId="285"/>
            <ac:graphicFrameMk id="4" creationId="{89309117-9AD6-E75E-A879-A03C6EA296CA}"/>
          </ac:graphicFrameMkLst>
        </pc:graphicFrameChg>
        <pc:graphicFrameChg chg="add del mod ord modGraphic">
          <ac:chgData name="Joseph, Nick" userId="4c089a86-ddbf-4638-9f3d-4b118a20ad4d" providerId="ADAL" clId="{5B04FD85-1F70-49DB-BB1E-E767C2A373FD}" dt="2023-09-24T20:52:38.995" v="384" actId="478"/>
          <ac:graphicFrameMkLst>
            <pc:docMk/>
            <pc:sldMk cId="3535880228" sldId="285"/>
            <ac:graphicFrameMk id="7" creationId="{5FD19215-22CE-1941-D4F5-DC7507FC342F}"/>
          </ac:graphicFrameMkLst>
        </pc:graphicFrameChg>
      </pc:sldChg>
    </pc:docChg>
  </pc:docChgLst>
  <pc:docChgLst>
    <pc:chgData name="Smithson, Robin" userId="S::robin.smithson@tamu.edu::91051a48-f0d0-46b4-93c3-31c51451190e" providerId="AD" clId="Web-{60C729FD-223D-4BD1-9654-AC6D842B8604}"/>
    <pc:docChg chg="modSld">
      <pc:chgData name="Smithson, Robin" userId="S::robin.smithson@tamu.edu::91051a48-f0d0-46b4-93c3-31c51451190e" providerId="AD" clId="Web-{60C729FD-223D-4BD1-9654-AC6D842B8604}" dt="2023-10-16T01:35:34.267" v="20"/>
      <pc:docMkLst>
        <pc:docMk/>
      </pc:docMkLst>
      <pc:sldChg chg="addSp delSp modSp">
        <pc:chgData name="Smithson, Robin" userId="S::robin.smithson@tamu.edu::91051a48-f0d0-46b4-93c3-31c51451190e" providerId="AD" clId="Web-{60C729FD-223D-4BD1-9654-AC6D842B8604}" dt="2023-10-16T01:35:34.267" v="20"/>
        <pc:sldMkLst>
          <pc:docMk/>
          <pc:sldMk cId="3709083976" sldId="278"/>
        </pc:sldMkLst>
        <pc:spChg chg="del">
          <ac:chgData name="Smithson, Robin" userId="S::robin.smithson@tamu.edu::91051a48-f0d0-46b4-93c3-31c51451190e" providerId="AD" clId="Web-{60C729FD-223D-4BD1-9654-AC6D842B8604}" dt="2023-10-16T01:35:34.204" v="19"/>
          <ac:spMkLst>
            <pc:docMk/>
            <pc:sldMk cId="3709083976" sldId="278"/>
            <ac:spMk id="5" creationId="{3C5F0C0C-E115-1469-B460-776A122A2D25}"/>
          </ac:spMkLst>
        </pc:spChg>
        <pc:spChg chg="add mod">
          <ac:chgData name="Smithson, Robin" userId="S::robin.smithson@tamu.edu::91051a48-f0d0-46b4-93c3-31c51451190e" providerId="AD" clId="Web-{60C729FD-223D-4BD1-9654-AC6D842B8604}" dt="2023-10-16T01:35:34.267" v="20"/>
          <ac:spMkLst>
            <pc:docMk/>
            <pc:sldMk cId="3709083976" sldId="278"/>
            <ac:spMk id="6" creationId="{3EBDD4FD-75F4-B585-0F21-624F21D11E55}"/>
          </ac:spMkLst>
        </pc:spChg>
        <pc:graphicFrameChg chg="del">
          <ac:chgData name="Smithson, Robin" userId="S::robin.smithson@tamu.edu::91051a48-f0d0-46b4-93c3-31c51451190e" providerId="AD" clId="Web-{60C729FD-223D-4BD1-9654-AC6D842B8604}" dt="2023-10-16T01:35:34.267" v="20"/>
          <ac:graphicFrameMkLst>
            <pc:docMk/>
            <pc:sldMk cId="3709083976" sldId="278"/>
            <ac:graphicFrameMk id="4" creationId="{AF1D1F73-5A29-7492-D8ED-C82523C482FE}"/>
          </ac:graphicFrameMkLst>
        </pc:graphicFrameChg>
      </pc:sldChg>
      <pc:sldChg chg="modSp">
        <pc:chgData name="Smithson, Robin" userId="S::robin.smithson@tamu.edu::91051a48-f0d0-46b4-93c3-31c51451190e" providerId="AD" clId="Web-{60C729FD-223D-4BD1-9654-AC6D842B8604}" dt="2023-10-16T01:35:05.703" v="18" actId="20577"/>
        <pc:sldMkLst>
          <pc:docMk/>
          <pc:sldMk cId="1485734894" sldId="283"/>
        </pc:sldMkLst>
        <pc:spChg chg="mod">
          <ac:chgData name="Smithson, Robin" userId="S::robin.smithson@tamu.edu::91051a48-f0d0-46b4-93c3-31c51451190e" providerId="AD" clId="Web-{60C729FD-223D-4BD1-9654-AC6D842B8604}" dt="2023-10-16T01:35:05.703" v="18" actId="20577"/>
          <ac:spMkLst>
            <pc:docMk/>
            <pc:sldMk cId="1485734894" sldId="283"/>
            <ac:spMk id="3" creationId="{71018B2C-7F1C-F653-14A6-5E461C4837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CF9F-79A0-9F4D-9041-5611C707E45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F7362-72B2-DD47-B6E2-5B62A96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F7362-72B2-DD47-B6E2-5B62A96BA1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3167" y="4183022"/>
            <a:ext cx="2797664" cy="1569660"/>
          </a:xfrm>
        </p:spPr>
        <p:txBody>
          <a:bodyPr>
            <a:noAutofit/>
          </a:bodyPr>
          <a:lstStyle/>
          <a:p>
            <a:pPr algn="just"/>
            <a:r>
              <a:rPr lang="en-US" sz="2800" b="0">
                <a:latin typeface="+mn-lt"/>
              </a:rPr>
              <a:t>Leandro Bracho </a:t>
            </a:r>
            <a:br>
              <a:rPr lang="en-US" sz="2800" b="0">
                <a:latin typeface="+mn-lt"/>
              </a:rPr>
            </a:br>
            <a:r>
              <a:rPr lang="en-US" sz="2800" b="0">
                <a:latin typeface="+mn-lt"/>
              </a:rPr>
              <a:t>Nicholas Joseph</a:t>
            </a:r>
            <a:br>
              <a:rPr lang="en-US" sz="2800" b="0">
                <a:latin typeface="+mn-lt"/>
              </a:rPr>
            </a:br>
            <a:r>
              <a:rPr lang="en-US" sz="2800" b="0">
                <a:latin typeface="+mn-lt"/>
              </a:rPr>
              <a:t>Oscar Medrano</a:t>
            </a:r>
            <a:br>
              <a:rPr lang="en-US" sz="2800" b="0">
                <a:latin typeface="+mn-lt"/>
              </a:rPr>
            </a:br>
            <a:r>
              <a:rPr lang="en-US" sz="2800" b="0">
                <a:latin typeface="+mn-lt"/>
              </a:rPr>
              <a:t>Robin  Smithson</a:t>
            </a: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170F6-AD2D-E2CF-1F97-7C4BF110B1E5}"/>
              </a:ext>
            </a:extLst>
          </p:cNvPr>
          <p:cNvSpPr txBox="1"/>
          <p:nvPr/>
        </p:nvSpPr>
        <p:spPr>
          <a:xfrm>
            <a:off x="2515602" y="2368448"/>
            <a:ext cx="4112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</a:rPr>
              <a:t>Arbitrary Waveform 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</a:rPr>
              <a:t>Generator – Status Update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C8E0-6972-0A10-7360-0106A1E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Plan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44410D9-D6B7-06F2-8DFC-48E04DDBD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2933"/>
            <a:ext cx="8229600" cy="37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C8E0-6972-0A10-7360-0106A1E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Plan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E0802-B1C1-3DF9-75E4-30CC403E4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2933"/>
            <a:ext cx="8229600" cy="3715966"/>
          </a:xfrm>
        </p:spPr>
      </p:pic>
    </p:spTree>
    <p:extLst>
      <p:ext uri="{BB962C8B-B14F-4D97-AF65-F5344CB8AC3E}">
        <p14:creationId xmlns:p14="http://schemas.microsoft.com/office/powerpoint/2010/main" val="85149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936"/>
            <a:ext cx="8229600" cy="803756"/>
          </a:xfrm>
        </p:spPr>
        <p:txBody>
          <a:bodyPr>
            <a:normAutofit/>
          </a:bodyPr>
          <a:lstStyle/>
          <a:p>
            <a:r>
              <a:rPr lang="en-US"/>
              <a:t>Validation Plan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A8A0A37-4EF7-C262-6666-E356466BD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83125"/>
              </p:ext>
            </p:extLst>
          </p:nvPr>
        </p:nvGraphicFramePr>
        <p:xfrm>
          <a:off x="1" y="2165132"/>
          <a:ext cx="9144000" cy="3421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744">
                  <a:extLst>
                    <a:ext uri="{9D8B030D-6E8A-4147-A177-3AD203B41FA5}">
                      <a16:colId xmlns:a16="http://schemas.microsoft.com/office/drawing/2014/main" val="3242633447"/>
                    </a:ext>
                  </a:extLst>
                </a:gridCol>
                <a:gridCol w="713583">
                  <a:extLst>
                    <a:ext uri="{9D8B030D-6E8A-4147-A177-3AD203B41FA5}">
                      <a16:colId xmlns:a16="http://schemas.microsoft.com/office/drawing/2014/main" val="4104263601"/>
                    </a:ext>
                  </a:extLst>
                </a:gridCol>
                <a:gridCol w="38703">
                  <a:extLst>
                    <a:ext uri="{9D8B030D-6E8A-4147-A177-3AD203B41FA5}">
                      <a16:colId xmlns:a16="http://schemas.microsoft.com/office/drawing/2014/main" val="2997353369"/>
                    </a:ext>
                  </a:extLst>
                </a:gridCol>
                <a:gridCol w="2390307">
                  <a:extLst>
                    <a:ext uri="{9D8B030D-6E8A-4147-A177-3AD203B41FA5}">
                      <a16:colId xmlns:a16="http://schemas.microsoft.com/office/drawing/2014/main" val="3185304252"/>
                    </a:ext>
                  </a:extLst>
                </a:gridCol>
                <a:gridCol w="4340772">
                  <a:extLst>
                    <a:ext uri="{9D8B030D-6E8A-4147-A177-3AD203B41FA5}">
                      <a16:colId xmlns:a16="http://schemas.microsoft.com/office/drawing/2014/main" val="365261600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637328710"/>
                    </a:ext>
                  </a:extLst>
                </a:gridCol>
              </a:tblGrid>
              <a:tr h="249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Paragraph 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Success Criteria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Methodology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265774159"/>
                  </a:ext>
                </a:extLst>
              </a:tr>
              <a:tr h="452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Leandro Bracho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2084713642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UI Design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UI appears correctly in portrait and landscape modes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app will be launched on the phone and will be viewed in both portrait and landscape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0164202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Buttons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Each button is fully functional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Each button will be pressed to determine if it is clickable, and the available options are switchable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UNTESTED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035359228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Functions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Each function can produce a wave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Each function will be called on and given preset data to achieve the correct wave output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UNTESTED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281399868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User Input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application can take user inputs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buttons and functions will be selected, and the user will give data that should appear in the app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799156821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Freeform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freeform function can be successfully used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freeform mode will be selected, and the user will attempt to draw a wave by hand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UNTESTED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765084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3.2.1.2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Import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app can import a csv file filled with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sample csv file will be uploaded to the app with the "Import" option and should update all values.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UNTESTED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043535718"/>
                  </a:ext>
                </a:extLst>
              </a:tr>
              <a:tr h="24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3.2.3.2.1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app can export a csv file filled with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After a wave has been edited, the file will be exported to the phone using the "Export" option.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UNTESTED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12375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0398-F5C1-1A60-DD63-11DE91A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Plan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FAEFA7-5D7D-85E7-0A87-D856C4B4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14963"/>
              </p:ext>
            </p:extLst>
          </p:nvPr>
        </p:nvGraphicFramePr>
        <p:xfrm>
          <a:off x="0" y="2028496"/>
          <a:ext cx="9144000" cy="3575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276">
                  <a:extLst>
                    <a:ext uri="{9D8B030D-6E8A-4147-A177-3AD203B41FA5}">
                      <a16:colId xmlns:a16="http://schemas.microsoft.com/office/drawing/2014/main" val="3624199774"/>
                    </a:ext>
                  </a:extLst>
                </a:gridCol>
                <a:gridCol w="684565">
                  <a:extLst>
                    <a:ext uri="{9D8B030D-6E8A-4147-A177-3AD203B41FA5}">
                      <a16:colId xmlns:a16="http://schemas.microsoft.com/office/drawing/2014/main" val="2079575246"/>
                    </a:ext>
                  </a:extLst>
                </a:gridCol>
                <a:gridCol w="36190">
                  <a:extLst>
                    <a:ext uri="{9D8B030D-6E8A-4147-A177-3AD203B41FA5}">
                      <a16:colId xmlns:a16="http://schemas.microsoft.com/office/drawing/2014/main" val="753585197"/>
                    </a:ext>
                  </a:extLst>
                </a:gridCol>
                <a:gridCol w="2348265">
                  <a:extLst>
                    <a:ext uri="{9D8B030D-6E8A-4147-A177-3AD203B41FA5}">
                      <a16:colId xmlns:a16="http://schemas.microsoft.com/office/drawing/2014/main" val="3423078927"/>
                    </a:ext>
                  </a:extLst>
                </a:gridCol>
                <a:gridCol w="4351282">
                  <a:extLst>
                    <a:ext uri="{9D8B030D-6E8A-4147-A177-3AD203B41FA5}">
                      <a16:colId xmlns:a16="http://schemas.microsoft.com/office/drawing/2014/main" val="2927610008"/>
                    </a:ext>
                  </a:extLst>
                </a:gridCol>
                <a:gridCol w="935422">
                  <a:extLst>
                    <a:ext uri="{9D8B030D-6E8A-4147-A177-3AD203B41FA5}">
                      <a16:colId xmlns:a16="http://schemas.microsoft.com/office/drawing/2014/main" val="782453915"/>
                    </a:ext>
                  </a:extLst>
                </a:gridCol>
              </a:tblGrid>
              <a:tr h="394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Paragraph 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Success Criteria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Methodology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469155799"/>
                  </a:ext>
                </a:extLst>
              </a:tr>
              <a:tr h="39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Nicholas Joseph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20022440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FPGA input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FPGA is written to correctly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Using a coding language write tests to validate that the input leads to the expected results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2702325680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FPGA output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FPGA reads out correctly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Using a coding language write tests to validate that the output leads to the expected results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392418706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SRAM Comm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FPGA is able to communicate with the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 an input write to the S ram, have an oscilloscope measure that there is an input to the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2820284408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Writing to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FPGA can write to the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 the FPGA write to the RAM , measure with an oscilloscope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529796998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Reading from 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ram reads back to the FPGA the correct values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 a read write cycle run from the FPGA to the RAM and back, ensure the numbers match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935025353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Correct Timing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timing reading to and from the FPGA is correct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 multiple cycles run and ensure erroneous errors do not pop up in the system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983992393"/>
                  </a:ext>
                </a:extLst>
              </a:tr>
              <a:tr h="398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FPGA + DAQ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hole system reads in and out correctly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Run system from start to finish and ensure the expected measurements are happening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55989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89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0398-F5C1-1A60-DD63-11DE91A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Plan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03C863-1B24-BC9A-2FB8-7101F581E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07839"/>
              </p:ext>
            </p:extLst>
          </p:nvPr>
        </p:nvGraphicFramePr>
        <p:xfrm>
          <a:off x="0" y="2355615"/>
          <a:ext cx="9144000" cy="24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828">
                  <a:extLst>
                    <a:ext uri="{9D8B030D-6E8A-4147-A177-3AD203B41FA5}">
                      <a16:colId xmlns:a16="http://schemas.microsoft.com/office/drawing/2014/main" val="1118451215"/>
                    </a:ext>
                  </a:extLst>
                </a:gridCol>
                <a:gridCol w="819806">
                  <a:extLst>
                    <a:ext uri="{9D8B030D-6E8A-4147-A177-3AD203B41FA5}">
                      <a16:colId xmlns:a16="http://schemas.microsoft.com/office/drawing/2014/main" val="2693415734"/>
                    </a:ext>
                  </a:extLst>
                </a:gridCol>
                <a:gridCol w="52552">
                  <a:extLst>
                    <a:ext uri="{9D8B030D-6E8A-4147-A177-3AD203B41FA5}">
                      <a16:colId xmlns:a16="http://schemas.microsoft.com/office/drawing/2014/main" val="845045258"/>
                    </a:ext>
                  </a:extLst>
                </a:gridCol>
                <a:gridCol w="2239034">
                  <a:extLst>
                    <a:ext uri="{9D8B030D-6E8A-4147-A177-3AD203B41FA5}">
                      <a16:colId xmlns:a16="http://schemas.microsoft.com/office/drawing/2014/main" val="2793262893"/>
                    </a:ext>
                  </a:extLst>
                </a:gridCol>
                <a:gridCol w="4214318">
                  <a:extLst>
                    <a:ext uri="{9D8B030D-6E8A-4147-A177-3AD203B41FA5}">
                      <a16:colId xmlns:a16="http://schemas.microsoft.com/office/drawing/2014/main" val="157286278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1584997977"/>
                    </a:ext>
                  </a:extLst>
                </a:gridCol>
              </a:tblGrid>
              <a:tr h="493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Paragraph 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Success Criteria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Methodology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38237111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Oscar Medrano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690227203"/>
                  </a:ext>
                </a:extLst>
              </a:tr>
              <a:tr h="35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DAC Output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DAC outputs the expected unbuffered current.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DAC will receive a digital signal and output the unbuffered current.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16595756"/>
                  </a:ext>
                </a:extLst>
              </a:tr>
              <a:tr h="35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I/V Converter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I/V converter can convert a current to a voltage.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I/V converter will receive a current input and output the expected voltage.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942548903"/>
                  </a:ext>
                </a:extLst>
              </a:tr>
              <a:tr h="35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DAC + I/V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Integrated DAC and I/V will output expected waveform.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I/V converter will output the waveform from the DAC output current.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064662694"/>
                  </a:ext>
                </a:extLst>
              </a:tr>
              <a:tr h="35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Second Channel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Update circuitry to output 2 expected waveforms.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Input 2 digital signals to the DAC and output 2 expected waveforms.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317443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7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0398-F5C1-1A60-DD63-11DE91A7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Plan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F4E94A-E462-3984-5308-28394F780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83131"/>
              </p:ext>
            </p:extLst>
          </p:nvPr>
        </p:nvGraphicFramePr>
        <p:xfrm>
          <a:off x="0" y="2532993"/>
          <a:ext cx="9144462" cy="2232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352">
                  <a:extLst>
                    <a:ext uri="{9D8B030D-6E8A-4147-A177-3AD203B41FA5}">
                      <a16:colId xmlns:a16="http://schemas.microsoft.com/office/drawing/2014/main" val="393949058"/>
                    </a:ext>
                  </a:extLst>
                </a:gridCol>
                <a:gridCol w="813646">
                  <a:extLst>
                    <a:ext uri="{9D8B030D-6E8A-4147-A177-3AD203B41FA5}">
                      <a16:colId xmlns:a16="http://schemas.microsoft.com/office/drawing/2014/main" val="388333751"/>
                    </a:ext>
                  </a:extLst>
                </a:gridCol>
                <a:gridCol w="30795">
                  <a:extLst>
                    <a:ext uri="{9D8B030D-6E8A-4147-A177-3AD203B41FA5}">
                      <a16:colId xmlns:a16="http://schemas.microsoft.com/office/drawing/2014/main" val="1233660167"/>
                    </a:ext>
                  </a:extLst>
                </a:gridCol>
                <a:gridCol w="30795">
                  <a:extLst>
                    <a:ext uri="{9D8B030D-6E8A-4147-A177-3AD203B41FA5}">
                      <a16:colId xmlns:a16="http://schemas.microsoft.com/office/drawing/2014/main" val="3607298032"/>
                    </a:ext>
                  </a:extLst>
                </a:gridCol>
                <a:gridCol w="61859">
                  <a:extLst>
                    <a:ext uri="{9D8B030D-6E8A-4147-A177-3AD203B41FA5}">
                      <a16:colId xmlns:a16="http://schemas.microsoft.com/office/drawing/2014/main" val="2527194732"/>
                    </a:ext>
                  </a:extLst>
                </a:gridCol>
                <a:gridCol w="2503526">
                  <a:extLst>
                    <a:ext uri="{9D8B030D-6E8A-4147-A177-3AD203B41FA5}">
                      <a16:colId xmlns:a16="http://schemas.microsoft.com/office/drawing/2014/main" val="167860365"/>
                    </a:ext>
                  </a:extLst>
                </a:gridCol>
                <a:gridCol w="4016074">
                  <a:extLst>
                    <a:ext uri="{9D8B030D-6E8A-4147-A177-3AD203B41FA5}">
                      <a16:colId xmlns:a16="http://schemas.microsoft.com/office/drawing/2014/main" val="4201694641"/>
                    </a:ext>
                  </a:extLst>
                </a:gridCol>
                <a:gridCol w="905415">
                  <a:extLst>
                    <a:ext uri="{9D8B030D-6E8A-4147-A177-3AD203B41FA5}">
                      <a16:colId xmlns:a16="http://schemas.microsoft.com/office/drawing/2014/main" val="3125214653"/>
                    </a:ext>
                  </a:extLst>
                </a:gridCol>
              </a:tblGrid>
              <a:tr h="376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Paragraph 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Methodology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787896603"/>
                  </a:ext>
                </a:extLst>
              </a:tr>
              <a:tr h="195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Robin Smithson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3"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/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1154732405"/>
                  </a:ext>
                </a:extLst>
              </a:tr>
              <a:tr h="10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6.1.1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Bluetooth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MCU successfully turns on Bluetooth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MCU will have a blue LED on its board that will light up when the Bluetooth control has succesfully turned on.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4050102407"/>
                  </a:ext>
                </a:extLst>
              </a:tr>
              <a:tr h="10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Inputs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MCU successfully imports sample data points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green LED will be added to the MCU board that will light when all data points have successfully imported.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923685321"/>
                  </a:ext>
                </a:extLst>
              </a:tr>
              <a:tr h="195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3.2.3.2.1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 Output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MCU successfully exports all data points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second green LED will light when all data points have successfully exported.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3906589246"/>
                  </a:ext>
                </a:extLst>
              </a:tr>
              <a:tr h="107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3.2.1.2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Clock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MCU can set a clock rate from 1 Hz - 20 kHZ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white LED will flash when the clock rate is functioning correctly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UNTESTED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5" marR="5395" marT="5395" marB="0" anchor="b"/>
                </a:tc>
                <a:extLst>
                  <a:ext uri="{0D108BD9-81ED-4DB2-BD59-A6C34878D82A}">
                    <a16:rowId xmlns:a16="http://schemas.microsoft.com/office/drawing/2014/main" val="46033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9719-C2A8-4670-CBF3-0A2A65D3C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691" y="2693987"/>
            <a:ext cx="4488617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8792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933"/>
            <a:ext cx="8229600" cy="463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Problem Statement: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Test validation is a vital step in the design and fabrication of circuit boards for any project in the realm of electrical engineering. </a:t>
            </a:r>
          </a:p>
          <a:p>
            <a:pPr lvl="1"/>
            <a:r>
              <a:rPr lang="en-US" sz="2400">
                <a:sym typeface="Wingdings" panose="05000000000000000000" pitchFamily="2" charset="2"/>
              </a:rPr>
              <a:t>Typical AWGs can be large and unintuitive</a:t>
            </a:r>
          </a:p>
          <a:p>
            <a:pPr marL="457200" lvl="1" indent="0">
              <a:buNone/>
            </a:pPr>
            <a:endParaRPr lang="en-US" sz="2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i="1">
                <a:sym typeface="Wingdings" panose="05000000000000000000" pitchFamily="2" charset="2"/>
              </a:rPr>
              <a:t>Solution Proposal: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Create a mobile user interface for the AWG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Design an AWG with decent quality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>
                <a:sym typeface="Wingdings" panose="05000000000000000000" pitchFamily="2" charset="2"/>
              </a:rPr>
              <a:t>Allow hand drawn waveforms</a:t>
            </a:r>
          </a:p>
          <a:p>
            <a:pPr marL="57150" indent="0">
              <a:buNone/>
            </a:pPr>
            <a:endParaRPr lang="en-US" sz="280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53F1-CD9A-22CC-3D05-AA730CEE1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00" r="94100">
                        <a14:foregroundMark x1="20100" y1="23857" x2="20100" y2="23857"/>
                        <a14:foregroundMark x1="5000" y1="46429" x2="5000" y2="46429"/>
                        <a14:foregroundMark x1="18200" y1="32571" x2="53100" y2="40571"/>
                        <a14:foregroundMark x1="53100" y1="40571" x2="31900" y2="53714"/>
                        <a14:foregroundMark x1="31900" y1="53714" x2="52000" y2="55286"/>
                        <a14:foregroundMark x1="52000" y1="55286" x2="55400" y2="48286"/>
                        <a14:foregroundMark x1="29500" y1="33714" x2="43700" y2="34286"/>
                        <a14:foregroundMark x1="43700" y1="34286" x2="26000" y2="41857"/>
                        <a14:foregroundMark x1="26000" y1="41857" x2="39000" y2="56714"/>
                        <a14:foregroundMark x1="39000" y1="56714" x2="59900" y2="61429"/>
                        <a14:foregroundMark x1="59900" y1="61429" x2="52300" y2="60714"/>
                        <a14:foregroundMark x1="55600" y1="56714" x2="54600" y2="35714"/>
                        <a14:foregroundMark x1="54600" y1="35714" x2="38500" y2="33714"/>
                        <a14:foregroundMark x1="38500" y1="33714" x2="39400" y2="33714"/>
                        <a14:foregroundMark x1="19900" y1="28143" x2="11100" y2="38429"/>
                        <a14:foregroundMark x1="11100" y1="38429" x2="14300" y2="64000"/>
                        <a14:foregroundMark x1="14300" y1="64000" x2="38100" y2="71714"/>
                        <a14:foregroundMark x1="38100" y1="71714" x2="59100" y2="68571"/>
                        <a14:foregroundMark x1="59100" y1="68571" x2="66600" y2="48857"/>
                        <a14:foregroundMark x1="66600" y1="48857" x2="59000" y2="32429"/>
                        <a14:foregroundMark x1="59000" y1="32429" x2="44700" y2="27571"/>
                        <a14:foregroundMark x1="44700" y1="27571" x2="17000" y2="26857"/>
                        <a14:foregroundMark x1="20800" y1="33714" x2="25700" y2="47714"/>
                        <a14:foregroundMark x1="25700" y1="47714" x2="34500" y2="56286"/>
                        <a14:foregroundMark x1="34500" y1="56286" x2="78800" y2="65000"/>
                        <a14:foregroundMark x1="78800" y1="65000" x2="89300" y2="56714"/>
                        <a14:foregroundMark x1="89300" y1="56714" x2="94100" y2="49000"/>
                        <a14:foregroundMark x1="37300" y1="42286" x2="37700" y2="43286"/>
                        <a14:foregroundMark x1="26300" y1="54857" x2="26300" y2="54857"/>
                        <a14:foregroundMark x1="30700" y1="59714" x2="30700" y2="59714"/>
                        <a14:foregroundMark x1="21500" y1="47143" x2="21500" y2="47143"/>
                        <a14:foregroundMark x1="19500" y1="38429" x2="22700" y2="49286"/>
                        <a14:foregroundMark x1="19200" y1="44571" x2="29700" y2="61714"/>
                        <a14:foregroundMark x1="19000" y1="50714" x2="26100" y2="64286"/>
                        <a14:foregroundMark x1="25400" y1="58143" x2="46200" y2="61571"/>
                        <a14:foregroundMark x1="27400" y1="62571" x2="41700" y2="63714"/>
                        <a14:backgroundMark x1="20800" y1="10714" x2="20800" y2="10714"/>
                      </a14:backgroundRemoval>
                    </a14:imgEffect>
                  </a14:imgLayer>
                </a14:imgProps>
              </a:ext>
            </a:extLst>
          </a:blip>
          <a:srcRect l="3753" t="20541" r="3753" b="19421"/>
          <a:stretch/>
        </p:blipFill>
        <p:spPr>
          <a:xfrm>
            <a:off x="6448691" y="5473304"/>
            <a:ext cx="2238109" cy="10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0D4026-DA26-14D4-6969-840D1907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390" y="2050945"/>
            <a:ext cx="1648055" cy="3658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Android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BADF74-0A97-D560-6528-07E0A2C7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1555"/>
            <a:ext cx="4114800" cy="4076893"/>
          </a:xfrm>
        </p:spPr>
        <p:txBody>
          <a:bodyPr>
            <a:normAutofit/>
          </a:bodyPr>
          <a:lstStyle/>
          <a:p>
            <a:endParaRPr lang="en-US" sz="2800"/>
          </a:p>
          <a:p>
            <a:r>
              <a:rPr lang="en-US" sz="2800"/>
              <a:t>UI Improvements</a:t>
            </a:r>
          </a:p>
          <a:p>
            <a:r>
              <a:rPr lang="en-US" sz="2800"/>
              <a:t>Editable Text Fields</a:t>
            </a:r>
          </a:p>
          <a:p>
            <a:r>
              <a:rPr lang="en-US" sz="2800"/>
              <a:t>Clickable Buttons</a:t>
            </a:r>
          </a:p>
          <a:p>
            <a:r>
              <a:rPr lang="en-US" sz="2800"/>
              <a:t>User Input</a:t>
            </a:r>
          </a:p>
        </p:txBody>
      </p:sp>
      <p:pic>
        <p:nvPicPr>
          <p:cNvPr id="1026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1C2702DA-9B7C-C689-126E-BC98E4B5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6890"/>
            <a:ext cx="171953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CDAE61-C6C4-2BD6-D670-7B91976F6D77}"/>
              </a:ext>
            </a:extLst>
          </p:cNvPr>
          <p:cNvSpPr/>
          <p:nvPr/>
        </p:nvSpPr>
        <p:spPr>
          <a:xfrm>
            <a:off x="6467153" y="3789805"/>
            <a:ext cx="398106" cy="1803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DD96C-D484-7A23-3F7E-09D35777B720}"/>
              </a:ext>
            </a:extLst>
          </p:cNvPr>
          <p:cNvSpPr txBox="1"/>
          <p:nvPr/>
        </p:nvSpPr>
        <p:spPr>
          <a:xfrm>
            <a:off x="4627860" y="5764558"/>
            <a:ext cx="1607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Three Weeks Ago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13090-A937-0048-C369-52C54B80B33B}"/>
              </a:ext>
            </a:extLst>
          </p:cNvPr>
          <p:cNvSpPr txBox="1"/>
          <p:nvPr/>
        </p:nvSpPr>
        <p:spPr>
          <a:xfrm>
            <a:off x="7292337" y="5764557"/>
            <a:ext cx="114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Current App</a:t>
            </a:r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D148-BCEF-FC2A-C197-DD1121D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8B2C-7F1C-F653-14A6-5E461C48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 parts have been ordered</a:t>
            </a:r>
          </a:p>
          <a:p>
            <a:r>
              <a:rPr lang="en-US"/>
              <a:t>Initial schematic designed in Altium</a:t>
            </a:r>
            <a:endParaRPr lang="en-US">
              <a:cs typeface="Arial"/>
            </a:endParaRPr>
          </a:p>
          <a:p>
            <a:r>
              <a:rPr lang="en-US"/>
              <a:t>PCB design in progress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73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diagram of a machine&#10;&#10;Description automatically generated">
            <a:extLst>
              <a:ext uri="{FF2B5EF4-FFF2-40B4-BE49-F238E27FC236}">
                <a16:creationId xmlns:a16="http://schemas.microsoft.com/office/drawing/2014/main" id="{FB71E655-43BE-84CA-214E-BE13EFF9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4472"/>
          <a:stretch/>
        </p:blipFill>
        <p:spPr>
          <a:xfrm>
            <a:off x="432960" y="936982"/>
            <a:ext cx="8295204" cy="5630148"/>
          </a:xfrm>
          <a:noFill/>
        </p:spPr>
      </p:pic>
    </p:spTree>
    <p:extLst>
      <p:ext uri="{BB962C8B-B14F-4D97-AF65-F5344CB8AC3E}">
        <p14:creationId xmlns:p14="http://schemas.microsoft.com/office/powerpoint/2010/main" val="27284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42BA-AD7D-0849-6D17-2F2AC125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DD48-E9E2-9A6D-975E-8B6101B7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2933"/>
            <a:ext cx="8229600" cy="4076893"/>
          </a:xfrm>
        </p:spPr>
        <p:txBody>
          <a:bodyPr/>
          <a:lstStyle/>
          <a:p>
            <a:r>
              <a:rPr lang="en-US" sz="2800"/>
              <a:t>Have schematic design almost completed</a:t>
            </a:r>
          </a:p>
          <a:p>
            <a:r>
              <a:rPr lang="en-US" sz="2800"/>
              <a:t>Need to complete the PCB design</a:t>
            </a:r>
          </a:p>
          <a:p>
            <a:endParaRPr lang="en-US" sz="2800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5A344-B57D-6B67-6D94-7B3E61A4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98" b="93061" l="1734" r="98266">
                        <a14:foregroundMark x1="21676" y1="16735" x2="21676" y2="16735"/>
                        <a14:foregroundMark x1="26301" y1="15918" x2="39017" y2="66122"/>
                        <a14:foregroundMark x1="39017" y1="66122" x2="50289" y2="65714"/>
                        <a14:foregroundMark x1="41908" y1="25714" x2="49422" y2="60408"/>
                        <a14:foregroundMark x1="49422" y1="60408" x2="54913" y2="31020"/>
                        <a14:foregroundMark x1="54913" y1="31020" x2="44509" y2="40816"/>
                        <a14:foregroundMark x1="71098" y1="31429" x2="48555" y2="32245"/>
                        <a14:foregroundMark x1="48555" y1="32245" x2="54046" y2="65714"/>
                        <a14:foregroundMark x1="54046" y1="65714" x2="78902" y2="46122"/>
                        <a14:foregroundMark x1="29191" y1="34694" x2="14740" y2="59184"/>
                        <a14:foregroundMark x1="14740" y1="59184" x2="15896" y2="62857"/>
                        <a14:foregroundMark x1="12428" y1="16327" x2="4624" y2="44490"/>
                        <a14:foregroundMark x1="6936" y1="11020" x2="34393" y2="20816"/>
                        <a14:foregroundMark x1="8671" y1="7755" x2="8671" y2="5714"/>
                        <a14:foregroundMark x1="5202" y1="5714" x2="4624" y2="5714"/>
                        <a14:foregroundMark x1="8671" y1="19184" x2="8671" y2="20408"/>
                        <a14:foregroundMark x1="6936" y1="17143" x2="6936" y2="20000"/>
                        <a14:foregroundMark x1="8960" y1="28163" x2="19364" y2="49796"/>
                        <a14:foregroundMark x1="7514" y1="20816" x2="8092" y2="37959"/>
                        <a14:foregroundMark x1="8382" y1="18367" x2="13295" y2="42857"/>
                        <a14:foregroundMark x1="13295" y1="42857" x2="30925" y2="63265"/>
                        <a14:foregroundMark x1="30925" y1="63265" x2="31503" y2="62857"/>
                        <a14:foregroundMark x1="25434" y1="34286" x2="25145" y2="56735"/>
                        <a14:foregroundMark x1="22832" y1="35102" x2="18497" y2="55918"/>
                        <a14:foregroundMark x1="18497" y1="55918" x2="19653" y2="61633"/>
                        <a14:foregroundMark x1="20520" y1="39184" x2="20520" y2="48163"/>
                        <a14:foregroundMark x1="54046" y1="38776" x2="57514" y2="30204"/>
                        <a14:foregroundMark x1="52601" y1="15918" x2="67052" y2="12653"/>
                        <a14:foregroundMark x1="66185" y1="9796" x2="64162" y2="16327"/>
                        <a14:foregroundMark x1="66185" y1="13469" x2="64451" y2="31837"/>
                        <a14:foregroundMark x1="65318" y1="23673" x2="57225" y2="25714"/>
                        <a14:foregroundMark x1="80925" y1="7755" x2="81792" y2="10612"/>
                        <a14:foregroundMark x1="85549" y1="10204" x2="86127" y2="9796"/>
                        <a14:foregroundMark x1="86994" y1="8980" x2="87283" y2="9388"/>
                        <a14:foregroundMark x1="87861" y1="9388" x2="87861" y2="9388"/>
                        <a14:foregroundMark x1="92197" y1="5306" x2="92197" y2="5306"/>
                        <a14:foregroundMark x1="93353" y1="6939" x2="93353" y2="6939"/>
                        <a14:foregroundMark x1="94509" y1="7755" x2="94798" y2="9796"/>
                        <a14:foregroundMark x1="95087" y1="11837" x2="95087" y2="11837"/>
                        <a14:foregroundMark x1="95376" y1="8571" x2="95376" y2="8571"/>
                        <a14:foregroundMark x1="93353" y1="34286" x2="93353" y2="34286"/>
                        <a14:foregroundMark x1="95376" y1="29388" x2="95376" y2="29388"/>
                        <a14:foregroundMark x1="91329" y1="40816" x2="88439" y2="43673"/>
                        <a14:foregroundMark x1="73121" y1="44898" x2="71387" y2="61633"/>
                        <a14:foregroundMark x1="75145" y1="47755" x2="71387" y2="60408"/>
                        <a14:foregroundMark x1="67919" y1="80816" x2="68497" y2="85714"/>
                        <a14:foregroundMark x1="71098" y1="88571" x2="75145" y2="90204"/>
                        <a14:foregroundMark x1="72254" y1="90204" x2="69942" y2="91837"/>
                        <a14:foregroundMark x1="54913" y1="93469" x2="50289" y2="92245"/>
                        <a14:foregroundMark x1="38150" y1="91429" x2="34393" y2="92653"/>
                        <a14:foregroundMark x1="65896" y1="82041" x2="65318" y2="82857"/>
                        <a14:foregroundMark x1="24855" y1="83265" x2="21676" y2="83673"/>
                        <a14:foregroundMark x1="19942" y1="80816" x2="19942" y2="80816"/>
                        <a14:foregroundMark x1="21676" y1="77143" x2="30347" y2="72245"/>
                        <a14:foregroundMark x1="5491" y1="89388" x2="6647" y2="71020"/>
                        <a14:foregroundMark x1="37572" y1="34286" x2="52023" y2="59184"/>
                        <a14:foregroundMark x1="52023" y1="34694" x2="61850" y2="55510"/>
                        <a14:foregroundMark x1="64740" y1="29388" x2="84971" y2="60816"/>
                        <a14:foregroundMark x1="67341" y1="64490" x2="55780" y2="82449"/>
                        <a14:foregroundMark x1="73121" y1="87347" x2="78324" y2="51429"/>
                        <a14:foregroundMark x1="98266" y1="28980" x2="98266" y2="28980"/>
                        <a14:foregroundMark x1="98266" y1="28980" x2="98266" y2="28980"/>
                        <a14:backgroundMark x1="1156" y1="61633" x2="1156" y2="616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0918" y="4204996"/>
            <a:ext cx="2435882" cy="17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0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D0E-EF7F-8F3C-18E2-E96E1E41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7920"/>
            <a:ext cx="8229600" cy="803756"/>
          </a:xfrm>
        </p:spPr>
        <p:txBody>
          <a:bodyPr/>
          <a:lstStyle/>
          <a:p>
            <a:r>
              <a:rPr lang="en-US"/>
              <a:t>FPGA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044D8-FE15-476A-A855-391854C0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1" y="1591676"/>
            <a:ext cx="6585857" cy="49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920B-6718-6A14-F5B1-A6E9963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Bipolar Output Circuit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54C19A-04C8-665E-79C5-FB4A2D2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3793"/>
            <a:ext cx="7490547" cy="224116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Arial"/>
              </a:rPr>
              <a:t>DAC8820 and OPA2277 make up the bipolar output circuit.</a:t>
            </a:r>
          </a:p>
          <a:p>
            <a:r>
              <a:rPr lang="en-US">
                <a:cs typeface="Arial"/>
              </a:rPr>
              <a:t>Will use an AD2 to power and input data into the circuit.</a:t>
            </a:r>
          </a:p>
          <a:p>
            <a:r>
              <a:rPr lang="en-US">
                <a:cs typeface="Arial"/>
              </a:rPr>
              <a:t>Schematic and PCB design done for one channel.</a:t>
            </a:r>
          </a:p>
          <a:p>
            <a:r>
              <a:rPr lang="en-US">
                <a:cs typeface="Arial"/>
              </a:rPr>
              <a:t>Have not ordered PCB and am waiting approval for the OPA2277.</a:t>
            </a:r>
          </a:p>
          <a:p>
            <a:endParaRPr lang="en-US">
              <a:cs typeface="Arial"/>
            </a:endParaRPr>
          </a:p>
        </p:txBody>
      </p:sp>
      <p:pic>
        <p:nvPicPr>
          <p:cNvPr id="3" name="Picture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A53627A-6EB9-2891-0E3F-D4D95836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58" y="3920614"/>
            <a:ext cx="5782540" cy="2748841"/>
          </a:xfrm>
          <a:prstGeom prst="rect">
            <a:avLst/>
          </a:prstGeom>
        </p:spPr>
      </p:pic>
      <p:pic>
        <p:nvPicPr>
          <p:cNvPr id="4" name="Picture 3" descr="A computer chip with a white text&#10;&#10;Description automatically generated">
            <a:extLst>
              <a:ext uri="{FF2B5EF4-FFF2-40B4-BE49-F238E27FC236}">
                <a16:creationId xmlns:a16="http://schemas.microsoft.com/office/drawing/2014/main" id="{CDA237EA-67E9-A35C-BA17-B9D3DA13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230" y="428192"/>
            <a:ext cx="1617519" cy="1169844"/>
          </a:xfrm>
          <a:prstGeom prst="rect">
            <a:avLst/>
          </a:prstGeom>
        </p:spPr>
      </p:pic>
      <p:pic>
        <p:nvPicPr>
          <p:cNvPr id="6" name="Picture 5" descr="A close-up of a computer chip&#10;&#10;Description automatically generated">
            <a:extLst>
              <a:ext uri="{FF2B5EF4-FFF2-40B4-BE49-F238E27FC236}">
                <a16:creationId xmlns:a16="http://schemas.microsoft.com/office/drawing/2014/main" id="{DE5BC3DE-AE29-E0FB-A753-518DCB85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4" y="5289762"/>
            <a:ext cx="2743200" cy="1508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FBCEE-2C12-8D3B-9BCA-7AE79627F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68" y="4160209"/>
            <a:ext cx="2743200" cy="12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920B-6718-6A14-F5B1-A6E9963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Bipolar Output Circuit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54C19A-04C8-665E-79C5-FB4A2D2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3793"/>
            <a:ext cx="7490547" cy="19034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Arial"/>
              </a:rPr>
              <a:t>A 24-position connector will be used to connect the AD2 to the DAC8820.</a:t>
            </a:r>
          </a:p>
          <a:p>
            <a:r>
              <a:rPr lang="en-US">
                <a:cs typeface="Arial"/>
              </a:rPr>
              <a:t>Ideally will have a BNC connector but will hold on until final board.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20BB28B9-FA69-E69D-9CFA-70B6A93D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33" y="3963491"/>
            <a:ext cx="4881995" cy="2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7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dfdef-c0d2-40eb-9bdb-60f998d308b1">
      <Terms xmlns="http://schemas.microsoft.com/office/infopath/2007/PartnerControls"/>
    </lcf76f155ced4ddcb4097134ff3c332f>
    <TaxCatchAll xmlns="5cc3f9f5-d9d5-4681-b3f5-cd419c12ef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7BA5F8EBA9FA45BE4E58D1A7093B36" ma:contentTypeVersion="12" ma:contentTypeDescription="Create a new document." ma:contentTypeScope="" ma:versionID="08a9b136dc30754dbdd142978865d2e3">
  <xsd:schema xmlns:xsd="http://www.w3.org/2001/XMLSchema" xmlns:xs="http://www.w3.org/2001/XMLSchema" xmlns:p="http://schemas.microsoft.com/office/2006/metadata/properties" xmlns:ns2="fb4dfdef-c0d2-40eb-9bdb-60f998d308b1" xmlns:ns3="5cc3f9f5-d9d5-4681-b3f5-cd419c12efa0" targetNamespace="http://schemas.microsoft.com/office/2006/metadata/properties" ma:root="true" ma:fieldsID="cf5e1e9a0b7220923586d09f936e2c93" ns2:_="" ns3:_="">
    <xsd:import namespace="fb4dfdef-c0d2-40eb-9bdb-60f998d308b1"/>
    <xsd:import namespace="5cc3f9f5-d9d5-4681-b3f5-cd419c12ef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fdef-c0d2-40eb-9bdb-60f998d30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3f9f5-d9d5-4681-b3f5-cd419c12efa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302bad9-3996-49f1-9f51-f17ea2d2a805}" ma:internalName="TaxCatchAll" ma:showField="CatchAllData" ma:web="5cc3f9f5-d9d5-4681-b3f5-cd419c12ef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965ED4-D26D-4BA5-A22F-FCBB9F2BCD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2126D1-7A56-406D-8D9A-488CA8367FF3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b4dfdef-c0d2-40eb-9bdb-60f998d308b1"/>
    <ds:schemaRef ds:uri="5cc3f9f5-d9d5-4681-b3f5-cd419c12efa0"/>
  </ds:schemaRefs>
</ds:datastoreItem>
</file>

<file path=customXml/itemProps3.xml><?xml version="1.0" encoding="utf-8"?>
<ds:datastoreItem xmlns:ds="http://schemas.openxmlformats.org/officeDocument/2006/customXml" ds:itemID="{BC0B6061-82D3-4368-B00E-62A21D108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dfdef-c0d2-40eb-9bdb-60f998d308b1"/>
    <ds:schemaRef ds:uri="5cc3f9f5-d9d5-4681-b3f5-cd419c12ef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920</Words>
  <Application>Microsoft Office PowerPoint</Application>
  <PresentationFormat>On-screen Show (4:3)</PresentationFormat>
  <Paragraphs>200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Leandro Bracho  Nicholas Joseph Oscar Medrano Robin  Smithson</vt:lpstr>
      <vt:lpstr>Project Description</vt:lpstr>
      <vt:lpstr>Android Interface</vt:lpstr>
      <vt:lpstr>Microcontroller Progress</vt:lpstr>
      <vt:lpstr>PowerPoint Presentation</vt:lpstr>
      <vt:lpstr>FPGA</vt:lpstr>
      <vt:lpstr>FPGA</vt:lpstr>
      <vt:lpstr>Bipolar Output Circuit</vt:lpstr>
      <vt:lpstr>Bipolar Output Circuit</vt:lpstr>
      <vt:lpstr>Execution Plan</vt:lpstr>
      <vt:lpstr>Execution Plan Cont.</vt:lpstr>
      <vt:lpstr>Validation Plan</vt:lpstr>
      <vt:lpstr>Validation Plan Cont.</vt:lpstr>
      <vt:lpstr>Validation Plan Cont.</vt:lpstr>
      <vt:lpstr>Validation Plan Cont.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Bracho, Leandro</cp:lastModifiedBy>
  <cp:revision>2</cp:revision>
  <dcterms:created xsi:type="dcterms:W3CDTF">2013-06-18T16:37:55Z</dcterms:created>
  <dcterms:modified xsi:type="dcterms:W3CDTF">2024-05-01T03:36:08Z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0x010100507BA5F8EBA9FA45BE4E58D1A7093B36</vt:lpwstr>
  </property>
</Properties>
</file>