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04" r:id="rId5"/>
    <p:sldId id="305" r:id="rId6"/>
    <p:sldId id="306" r:id="rId7"/>
    <p:sldId id="314" r:id="rId8"/>
    <p:sldId id="308" r:id="rId9"/>
    <p:sldId id="309" r:id="rId10"/>
    <p:sldId id="315" r:id="rId11"/>
    <p:sldId id="316" r:id="rId12"/>
    <p:sldId id="321" r:id="rId13"/>
    <p:sldId id="317" r:id="rId14"/>
    <p:sldId id="318" r:id="rId15"/>
    <p:sldId id="323" r:id="rId16"/>
    <p:sldId id="319" r:id="rId17"/>
    <p:sldId id="320" r:id="rId18"/>
    <p:sldId id="322" r:id="rId19"/>
    <p:sldId id="324" r:id="rId20"/>
    <p:sldId id="325" r:id="rId21"/>
    <p:sldId id="326" r:id="rId22"/>
    <p:sldId id="31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7A15D-A10C-C045-B03B-8FC022830C6C}" v="424" dt="2024-02-14T18:23:05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208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rano, Oscar" userId="S::medrano.oscar@tamu.edu::89a39631-1f1e-4af4-bb35-b2cec7973e18" providerId="AD" clId="Web-{FF6F8CBE-45F8-4311-95AC-391A58269DC9}"/>
    <pc:docChg chg="modSld">
      <pc:chgData name="Medrano, Oscar" userId="S::medrano.oscar@tamu.edu::89a39631-1f1e-4af4-bb35-b2cec7973e18" providerId="AD" clId="Web-{FF6F8CBE-45F8-4311-95AC-391A58269DC9}" dt="2024-02-14T15:50:28.896" v="201" actId="20577"/>
      <pc:docMkLst>
        <pc:docMk/>
      </pc:docMkLst>
      <pc:sldChg chg="modSp">
        <pc:chgData name="Medrano, Oscar" userId="S::medrano.oscar@tamu.edu::89a39631-1f1e-4af4-bb35-b2cec7973e18" providerId="AD" clId="Web-{FF6F8CBE-45F8-4311-95AC-391A58269DC9}" dt="2024-02-14T15:50:28.896" v="201" actId="20577"/>
        <pc:sldMkLst>
          <pc:docMk/>
          <pc:sldMk cId="658579237" sldId="319"/>
        </pc:sldMkLst>
        <pc:spChg chg="mod">
          <ac:chgData name="Medrano, Oscar" userId="S::medrano.oscar@tamu.edu::89a39631-1f1e-4af4-bb35-b2cec7973e18" providerId="AD" clId="Web-{FF6F8CBE-45F8-4311-95AC-391A58269DC9}" dt="2024-02-14T15:50:28.896" v="201" actId="20577"/>
          <ac:spMkLst>
            <pc:docMk/>
            <pc:sldMk cId="658579237" sldId="319"/>
            <ac:spMk id="82" creationId="{1515403C-F75B-F92B-44E1-FCFA25E31FBE}"/>
          </ac:spMkLst>
        </pc:spChg>
        <pc:graphicFrameChg chg="mod modGraphic">
          <ac:chgData name="Medrano, Oscar" userId="S::medrano.oscar@tamu.edu::89a39631-1f1e-4af4-bb35-b2cec7973e18" providerId="AD" clId="Web-{FF6F8CBE-45F8-4311-95AC-391A58269DC9}" dt="2024-02-14T15:50:03.333" v="198"/>
          <ac:graphicFrameMkLst>
            <pc:docMk/>
            <pc:sldMk cId="658579237" sldId="319"/>
            <ac:graphicFrameMk id="83" creationId="{274E8C39-5F07-C7EF-884E-20B3A3E206B0}"/>
          </ac:graphicFrameMkLst>
        </pc:graphicFrameChg>
      </pc:sldChg>
    </pc:docChg>
  </pc:docChgLst>
  <pc:docChgLst>
    <pc:chgData name="Smithson, Robin" userId="91051a48-f0d0-46b4-93c3-31c51451190e" providerId="ADAL" clId="{ABA7A15D-A10C-C045-B03B-8FC022830C6C}"/>
    <pc:docChg chg="undo custSel addSld modSld sldOrd">
      <pc:chgData name="Smithson, Robin" userId="91051a48-f0d0-46b4-93c3-31c51451190e" providerId="ADAL" clId="{ABA7A15D-A10C-C045-B03B-8FC022830C6C}" dt="2024-02-27T20:13:27.358" v="1281" actId="20577"/>
      <pc:docMkLst>
        <pc:docMk/>
      </pc:docMkLst>
      <pc:sldChg chg="delSp modSp mod modNotesTx">
        <pc:chgData name="Smithson, Robin" userId="91051a48-f0d0-46b4-93c3-31c51451190e" providerId="ADAL" clId="{ABA7A15D-A10C-C045-B03B-8FC022830C6C}" dt="2024-02-08T14:30:16.730" v="116"/>
        <pc:sldMkLst>
          <pc:docMk/>
          <pc:sldMk cId="3482335894" sldId="304"/>
        </pc:sldMkLst>
        <pc:spChg chg="del mod">
          <ac:chgData name="Smithson, Robin" userId="91051a48-f0d0-46b4-93c3-31c51451190e" providerId="ADAL" clId="{ABA7A15D-A10C-C045-B03B-8FC022830C6C}" dt="2024-02-08T14:30:16.730" v="116"/>
          <ac:spMkLst>
            <pc:docMk/>
            <pc:sldMk cId="3482335894" sldId="304"/>
            <ac:spMk id="2" creationId="{00000000-0000-0000-0000-000000000000}"/>
          </ac:spMkLst>
        </pc:spChg>
        <pc:spChg chg="mod">
          <ac:chgData name="Smithson, Robin" userId="91051a48-f0d0-46b4-93c3-31c51451190e" providerId="ADAL" clId="{ABA7A15D-A10C-C045-B03B-8FC022830C6C}" dt="2024-02-08T14:29:51.783" v="112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addSp delSp modSp mod modNotesTx">
        <pc:chgData name="Smithson, Robin" userId="91051a48-f0d0-46b4-93c3-31c51451190e" providerId="ADAL" clId="{ABA7A15D-A10C-C045-B03B-8FC022830C6C}" dt="2024-02-14T18:22:50.757" v="1249" actId="20577"/>
        <pc:sldMkLst>
          <pc:docMk/>
          <pc:sldMk cId="775211522" sldId="305"/>
        </pc:sldMkLst>
        <pc:spChg chg="del">
          <ac:chgData name="Smithson, Robin" userId="91051a48-f0d0-46b4-93c3-31c51451190e" providerId="ADAL" clId="{ABA7A15D-A10C-C045-B03B-8FC022830C6C}" dt="2024-02-08T14:30:55.011" v="121" actId="21"/>
          <ac:spMkLst>
            <pc:docMk/>
            <pc:sldMk cId="775211522" sldId="305"/>
            <ac:spMk id="2" creationId="{00000000-0000-0000-0000-000000000000}"/>
          </ac:spMkLst>
        </pc:spChg>
        <pc:spChg chg="mod">
          <ac:chgData name="Smithson, Robin" userId="91051a48-f0d0-46b4-93c3-31c51451190e" providerId="ADAL" clId="{ABA7A15D-A10C-C045-B03B-8FC022830C6C}" dt="2024-02-08T14:30:28.757" v="117" actId="20577"/>
          <ac:spMkLst>
            <pc:docMk/>
            <pc:sldMk cId="775211522" sldId="305"/>
            <ac:spMk id="61" creationId="{00000000-0000-0000-0000-000000000000}"/>
          </ac:spMkLst>
        </pc:spChg>
        <pc:spChg chg="mod">
          <ac:chgData name="Smithson, Robin" userId="91051a48-f0d0-46b4-93c3-31c51451190e" providerId="ADAL" clId="{ABA7A15D-A10C-C045-B03B-8FC022830C6C}" dt="2024-02-08T14:31:19.641" v="127" actId="14100"/>
          <ac:spMkLst>
            <pc:docMk/>
            <pc:sldMk cId="775211522" sldId="305"/>
            <ac:spMk id="62" creationId="{00000000-0000-0000-0000-000000000000}"/>
          </ac:spMkLst>
        </pc:spChg>
        <pc:picChg chg="add mod">
          <ac:chgData name="Smithson, Robin" userId="91051a48-f0d0-46b4-93c3-31c51451190e" providerId="ADAL" clId="{ABA7A15D-A10C-C045-B03B-8FC022830C6C}" dt="2024-02-08T14:31:01.916" v="122"/>
          <ac:picMkLst>
            <pc:docMk/>
            <pc:sldMk cId="775211522" sldId="305"/>
            <ac:picMk id="3" creationId="{FDD682B0-C44D-C385-3F50-01452AF467C4}"/>
          </ac:picMkLst>
        </pc:picChg>
      </pc:sldChg>
      <pc:sldChg chg="addSp modSp mod modNotesTx">
        <pc:chgData name="Smithson, Robin" userId="91051a48-f0d0-46b4-93c3-31c51451190e" providerId="ADAL" clId="{ABA7A15D-A10C-C045-B03B-8FC022830C6C}" dt="2024-02-14T18:22:55.156" v="1255" actId="20577"/>
        <pc:sldMkLst>
          <pc:docMk/>
          <pc:sldMk cId="1248451537" sldId="306"/>
        </pc:sldMkLst>
        <pc:spChg chg="mod">
          <ac:chgData name="Smithson, Robin" userId="91051a48-f0d0-46b4-93c3-31c51451190e" providerId="ADAL" clId="{ABA7A15D-A10C-C045-B03B-8FC022830C6C}" dt="2024-02-08T14:31:32.187" v="130" actId="27636"/>
          <ac:spMkLst>
            <pc:docMk/>
            <pc:sldMk cId="1248451537" sldId="306"/>
            <ac:spMk id="68" creationId="{00000000-0000-0000-0000-000000000000}"/>
          </ac:spMkLst>
        </pc:spChg>
        <pc:graphicFrameChg chg="add mod modGraphic">
          <ac:chgData name="Smithson, Robin" userId="91051a48-f0d0-46b4-93c3-31c51451190e" providerId="ADAL" clId="{ABA7A15D-A10C-C045-B03B-8FC022830C6C}" dt="2024-02-08T14:33:03.456" v="141" actId="14734"/>
          <ac:graphicFrameMkLst>
            <pc:docMk/>
            <pc:sldMk cId="1248451537" sldId="306"/>
            <ac:graphicFrameMk id="4" creationId="{4D36EE8A-7FA7-FEB9-CF60-8BDFB6603A37}"/>
          </ac:graphicFrameMkLst>
        </pc:graphicFrameChg>
        <pc:picChg chg="add mod">
          <ac:chgData name="Smithson, Robin" userId="91051a48-f0d0-46b4-93c3-31c51451190e" providerId="ADAL" clId="{ABA7A15D-A10C-C045-B03B-8FC022830C6C}" dt="2024-02-08T14:31:46.165" v="131"/>
          <ac:picMkLst>
            <pc:docMk/>
            <pc:sldMk cId="1248451537" sldId="306"/>
            <ac:picMk id="3" creationId="{C7725105-0418-A097-F340-C77893C2FA3C}"/>
          </ac:picMkLst>
        </pc:picChg>
      </pc:sldChg>
      <pc:sldChg chg="ord">
        <pc:chgData name="Smithson, Robin" userId="91051a48-f0d0-46b4-93c3-31c51451190e" providerId="ADAL" clId="{ABA7A15D-A10C-C045-B03B-8FC022830C6C}" dt="2024-02-08T14:38:39.910" v="318" actId="20578"/>
        <pc:sldMkLst>
          <pc:docMk/>
          <pc:sldMk cId="3741792644" sldId="309"/>
        </pc:sldMkLst>
      </pc:sldChg>
      <pc:sldChg chg="modSp mod">
        <pc:chgData name="Smithson, Robin" userId="91051a48-f0d0-46b4-93c3-31c51451190e" providerId="ADAL" clId="{ABA7A15D-A10C-C045-B03B-8FC022830C6C}" dt="2024-02-08T14:41:07.186" v="400" actId="20577"/>
        <pc:sldMkLst>
          <pc:docMk/>
          <pc:sldMk cId="2198972723" sldId="312"/>
        </pc:sldMkLst>
        <pc:spChg chg="mod">
          <ac:chgData name="Smithson, Robin" userId="91051a48-f0d0-46b4-93c3-31c51451190e" providerId="ADAL" clId="{ABA7A15D-A10C-C045-B03B-8FC022830C6C}" dt="2024-02-08T14:41:07.186" v="400" actId="20577"/>
          <ac:spMkLst>
            <pc:docMk/>
            <pc:sldMk cId="2198972723" sldId="312"/>
            <ac:spMk id="142" creationId="{00000000-0000-0000-0000-000000000000}"/>
          </ac:spMkLst>
        </pc:spChg>
      </pc:sldChg>
      <pc:sldChg chg="addSp delSp modSp mod">
        <pc:chgData name="Smithson, Robin" userId="91051a48-f0d0-46b4-93c3-31c51451190e" providerId="ADAL" clId="{ABA7A15D-A10C-C045-B03B-8FC022830C6C}" dt="2024-02-14T17:25:12.316" v="1170" actId="732"/>
        <pc:sldMkLst>
          <pc:docMk/>
          <pc:sldMk cId="1093395937" sldId="313"/>
        </pc:sldMkLst>
        <pc:graphicFrameChg chg="del">
          <ac:chgData name="Smithson, Robin" userId="91051a48-f0d0-46b4-93c3-31c51451190e" providerId="ADAL" clId="{ABA7A15D-A10C-C045-B03B-8FC022830C6C}" dt="2024-02-14T17:24:08.329" v="1162" actId="478"/>
          <ac:graphicFrameMkLst>
            <pc:docMk/>
            <pc:sldMk cId="1093395937" sldId="313"/>
            <ac:graphicFrameMk id="3" creationId="{1A396C8D-8B36-2F98-8BD2-673E4D2B54F1}"/>
          </ac:graphicFrameMkLst>
        </pc:graphicFrameChg>
        <pc:picChg chg="add mod modCrop">
          <ac:chgData name="Smithson, Robin" userId="91051a48-f0d0-46b4-93c3-31c51451190e" providerId="ADAL" clId="{ABA7A15D-A10C-C045-B03B-8FC022830C6C}" dt="2024-02-14T17:25:12.316" v="1170" actId="732"/>
          <ac:picMkLst>
            <pc:docMk/>
            <pc:sldMk cId="1093395937" sldId="313"/>
            <ac:picMk id="4" creationId="{E2151C0E-614C-8EF1-CCD4-473A06AE15C4}"/>
          </ac:picMkLst>
        </pc:picChg>
      </pc:sldChg>
      <pc:sldChg chg="delSp modSp mod modNotesTx">
        <pc:chgData name="Smithson, Robin" userId="91051a48-f0d0-46b4-93c3-31c51451190e" providerId="ADAL" clId="{ABA7A15D-A10C-C045-B03B-8FC022830C6C}" dt="2024-02-27T20:13:27.358" v="1281" actId="20577"/>
        <pc:sldMkLst>
          <pc:docMk/>
          <pc:sldMk cId="3906059831" sldId="314"/>
        </pc:sldMkLst>
        <pc:spChg chg="del mod">
          <ac:chgData name="Smithson, Robin" userId="91051a48-f0d0-46b4-93c3-31c51451190e" providerId="ADAL" clId="{ABA7A15D-A10C-C045-B03B-8FC022830C6C}" dt="2024-02-08T14:38:08.635" v="316" actId="21"/>
          <ac:spMkLst>
            <pc:docMk/>
            <pc:sldMk cId="3906059831" sldId="314"/>
            <ac:spMk id="2" creationId="{00000000-0000-0000-0000-000000000000}"/>
          </ac:spMkLst>
        </pc:spChg>
        <pc:spChg chg="del">
          <ac:chgData name="Smithson, Robin" userId="91051a48-f0d0-46b4-93c3-31c51451190e" providerId="ADAL" clId="{ABA7A15D-A10C-C045-B03B-8FC022830C6C}" dt="2024-02-13T23:17:07.307" v="833" actId="21"/>
          <ac:spMkLst>
            <pc:docMk/>
            <pc:sldMk cId="3906059831" sldId="314"/>
            <ac:spMk id="3" creationId="{00000000-0000-0000-0000-000000000000}"/>
          </ac:spMkLst>
        </pc:spChg>
        <pc:spChg chg="mod">
          <ac:chgData name="Smithson, Robin" userId="91051a48-f0d0-46b4-93c3-31c51451190e" providerId="ADAL" clId="{ABA7A15D-A10C-C045-B03B-8FC022830C6C}" dt="2024-02-13T23:16:59.886" v="832" actId="20577"/>
          <ac:spMkLst>
            <pc:docMk/>
            <pc:sldMk cId="3906059831" sldId="314"/>
            <ac:spMk id="68" creationId="{00000000-0000-0000-0000-000000000000}"/>
          </ac:spMkLst>
        </pc:spChg>
        <pc:graphicFrameChg chg="modGraphic">
          <ac:chgData name="Smithson, Robin" userId="91051a48-f0d0-46b4-93c3-31c51451190e" providerId="ADAL" clId="{ABA7A15D-A10C-C045-B03B-8FC022830C6C}" dt="2024-02-27T20:13:27.358" v="1281" actId="20577"/>
          <ac:graphicFrameMkLst>
            <pc:docMk/>
            <pc:sldMk cId="3906059831" sldId="314"/>
            <ac:graphicFrameMk id="4" creationId="{D85CF591-7138-4EEE-94C0-2B83AC1A9EC0}"/>
          </ac:graphicFrameMkLst>
        </pc:graphicFrameChg>
      </pc:sldChg>
      <pc:sldChg chg="delSp modSp add mod modNotesTx">
        <pc:chgData name="Smithson, Robin" userId="91051a48-f0d0-46b4-93c3-31c51451190e" providerId="ADAL" clId="{ABA7A15D-A10C-C045-B03B-8FC022830C6C}" dt="2024-02-14T18:11:45.353" v="1188" actId="20577"/>
        <pc:sldMkLst>
          <pc:docMk/>
          <pc:sldMk cId="252394521" sldId="315"/>
        </pc:sldMkLst>
        <pc:spChg chg="del mod">
          <ac:chgData name="Smithson, Robin" userId="91051a48-f0d0-46b4-93c3-31c51451190e" providerId="ADAL" clId="{ABA7A15D-A10C-C045-B03B-8FC022830C6C}" dt="2024-02-14T00:54:57.413" v="852" actId="21"/>
          <ac:spMkLst>
            <pc:docMk/>
            <pc:sldMk cId="252394521" sldId="315"/>
            <ac:spMk id="2" creationId="{A80C1C26-BE6D-D611-9941-70AFD319D754}"/>
          </ac:spMkLst>
        </pc:spChg>
        <pc:spChg chg="mod">
          <ac:chgData name="Smithson, Robin" userId="91051a48-f0d0-46b4-93c3-31c51451190e" providerId="ADAL" clId="{ABA7A15D-A10C-C045-B03B-8FC022830C6C}" dt="2024-02-14T18:11:45.353" v="1188" actId="20577"/>
          <ac:spMkLst>
            <pc:docMk/>
            <pc:sldMk cId="252394521" sldId="315"/>
            <ac:spMk id="82" creationId="{F805AA8F-E76E-34E1-D776-7F60EF27DD60}"/>
          </ac:spMkLst>
        </pc:spChg>
        <pc:graphicFrameChg chg="mod modGraphic">
          <ac:chgData name="Smithson, Robin" userId="91051a48-f0d0-46b4-93c3-31c51451190e" providerId="ADAL" clId="{ABA7A15D-A10C-C045-B03B-8FC022830C6C}" dt="2024-02-14T01:01:42.430" v="1157" actId="20577"/>
          <ac:graphicFrameMkLst>
            <pc:docMk/>
            <pc:sldMk cId="252394521" sldId="315"/>
            <ac:graphicFrameMk id="83" creationId="{AC97218E-5369-6839-3CCE-1CB95DF14356}"/>
          </ac:graphicFrameMkLst>
        </pc:graphicFrameChg>
      </pc:sldChg>
      <pc:sldChg chg="addSp delSp modSp add mod ord modNotesTx">
        <pc:chgData name="Smithson, Robin" userId="91051a48-f0d0-46b4-93c3-31c51451190e" providerId="ADAL" clId="{ABA7A15D-A10C-C045-B03B-8FC022830C6C}" dt="2024-02-14T18:18:40.933" v="1243" actId="1076"/>
        <pc:sldMkLst>
          <pc:docMk/>
          <pc:sldMk cId="3101797620" sldId="316"/>
        </pc:sldMkLst>
        <pc:spChg chg="del">
          <ac:chgData name="Smithson, Robin" userId="91051a48-f0d0-46b4-93c3-31c51451190e" providerId="ADAL" clId="{ABA7A15D-A10C-C045-B03B-8FC022830C6C}" dt="2024-02-14T00:55:20.770" v="856" actId="21"/>
          <ac:spMkLst>
            <pc:docMk/>
            <pc:sldMk cId="3101797620" sldId="316"/>
            <ac:spMk id="2" creationId="{24FFE4F7-9B3D-C60F-8529-F14C41A89FF6}"/>
          </ac:spMkLst>
        </pc:spChg>
        <pc:spChg chg="add mod">
          <ac:chgData name="Smithson, Robin" userId="91051a48-f0d0-46b4-93c3-31c51451190e" providerId="ADAL" clId="{ABA7A15D-A10C-C045-B03B-8FC022830C6C}" dt="2024-02-14T18:18:40.933" v="1243" actId="1076"/>
          <ac:spMkLst>
            <pc:docMk/>
            <pc:sldMk cId="3101797620" sldId="316"/>
            <ac:spMk id="4" creationId="{D0D7DD47-F0FD-6A87-38D2-AD20B353A969}"/>
          </ac:spMkLst>
        </pc:spChg>
        <pc:spChg chg="del mod">
          <ac:chgData name="Smithson, Robin" userId="91051a48-f0d0-46b4-93c3-31c51451190e" providerId="ADAL" clId="{ABA7A15D-A10C-C045-B03B-8FC022830C6C}" dt="2024-02-14T00:55:43.257" v="865" actId="21"/>
          <ac:spMkLst>
            <pc:docMk/>
            <pc:sldMk cId="3101797620" sldId="316"/>
            <ac:spMk id="88" creationId="{4F39FA24-72BB-EA76-4519-5544E0F6266A}"/>
          </ac:spMkLst>
        </pc:spChg>
        <pc:spChg chg="mod">
          <ac:chgData name="Smithson, Robin" userId="91051a48-f0d0-46b4-93c3-31c51451190e" providerId="ADAL" clId="{ABA7A15D-A10C-C045-B03B-8FC022830C6C}" dt="2024-02-14T18:11:54.779" v="1189" actId="20577"/>
          <ac:spMkLst>
            <pc:docMk/>
            <pc:sldMk cId="3101797620" sldId="316"/>
            <ac:spMk id="90" creationId="{5450D46D-ADFE-4FD3-CCFC-34F43944A95A}"/>
          </ac:spMkLst>
        </pc:spChg>
        <pc:picChg chg="add mod">
          <ac:chgData name="Smithson, Robin" userId="91051a48-f0d0-46b4-93c3-31c51451190e" providerId="ADAL" clId="{ABA7A15D-A10C-C045-B03B-8FC022830C6C}" dt="2024-02-14T18:18:38.479" v="1242" actId="1076"/>
          <ac:picMkLst>
            <pc:docMk/>
            <pc:sldMk cId="3101797620" sldId="316"/>
            <ac:picMk id="3" creationId="{F37E14AA-A1F2-C69D-FB01-3A9A0FD1E6E2}"/>
          </ac:picMkLst>
        </pc:picChg>
      </pc:sldChg>
      <pc:sldChg chg="modSp add mod">
        <pc:chgData name="Smithson, Robin" userId="91051a48-f0d0-46b4-93c3-31c51451190e" providerId="ADAL" clId="{ABA7A15D-A10C-C045-B03B-8FC022830C6C}" dt="2024-02-14T18:12:02.049" v="1192" actId="20577"/>
        <pc:sldMkLst>
          <pc:docMk/>
          <pc:sldMk cId="1083558347" sldId="317"/>
        </pc:sldMkLst>
        <pc:spChg chg="mod">
          <ac:chgData name="Smithson, Robin" userId="91051a48-f0d0-46b4-93c3-31c51451190e" providerId="ADAL" clId="{ABA7A15D-A10C-C045-B03B-8FC022830C6C}" dt="2024-02-14T18:12:02.049" v="1192" actId="20577"/>
          <ac:spMkLst>
            <pc:docMk/>
            <pc:sldMk cId="1083558347" sldId="317"/>
            <ac:spMk id="82" creationId="{F1C003D0-6522-0C4D-C826-5DE73CCE8586}"/>
          </ac:spMkLst>
        </pc:spChg>
        <pc:graphicFrameChg chg="modGraphic">
          <ac:chgData name="Smithson, Robin" userId="91051a48-f0d0-46b4-93c3-31c51451190e" providerId="ADAL" clId="{ABA7A15D-A10C-C045-B03B-8FC022830C6C}" dt="2024-02-14T16:39:46.928" v="1161" actId="20577"/>
          <ac:graphicFrameMkLst>
            <pc:docMk/>
            <pc:sldMk cId="1083558347" sldId="317"/>
            <ac:graphicFrameMk id="83" creationId="{4D05BC58-212B-2522-AD97-011E1DA3ADF9}"/>
          </ac:graphicFrameMkLst>
        </pc:graphicFrameChg>
      </pc:sldChg>
      <pc:sldChg chg="addSp modSp add mod replId">
        <pc:chgData name="Smithson, Robin" userId="91051a48-f0d0-46b4-93c3-31c51451190e" providerId="ADAL" clId="{ABA7A15D-A10C-C045-B03B-8FC022830C6C}" dt="2024-02-14T18:16:28.328" v="1241" actId="1076"/>
        <pc:sldMkLst>
          <pc:docMk/>
          <pc:sldMk cId="4201049672" sldId="318"/>
        </pc:sldMkLst>
        <pc:spChg chg="add mod">
          <ac:chgData name="Smithson, Robin" userId="91051a48-f0d0-46b4-93c3-31c51451190e" providerId="ADAL" clId="{ABA7A15D-A10C-C045-B03B-8FC022830C6C}" dt="2024-02-14T18:16:28.328" v="1241" actId="1076"/>
          <ac:spMkLst>
            <pc:docMk/>
            <pc:sldMk cId="4201049672" sldId="318"/>
            <ac:spMk id="2" creationId="{26FBD799-F4B9-79DE-A6BA-CC06D4AA2F1A}"/>
          </ac:spMkLst>
        </pc:spChg>
        <pc:spChg chg="mod">
          <ac:chgData name="Smithson, Robin" userId="91051a48-f0d0-46b4-93c3-31c51451190e" providerId="ADAL" clId="{ABA7A15D-A10C-C045-B03B-8FC022830C6C}" dt="2024-02-08T14:39:11.249" v="330" actId="20577"/>
          <ac:spMkLst>
            <pc:docMk/>
            <pc:sldMk cId="4201049672" sldId="318"/>
            <ac:spMk id="90" creationId="{383F056B-79B4-83DC-0386-E9127E325EC1}"/>
          </ac:spMkLst>
        </pc:spChg>
      </pc:sldChg>
      <pc:sldChg chg="modSp add mod">
        <pc:chgData name="Smithson, Robin" userId="91051a48-f0d0-46b4-93c3-31c51451190e" providerId="ADAL" clId="{ABA7A15D-A10C-C045-B03B-8FC022830C6C}" dt="2024-02-08T14:39:15.136" v="332" actId="20577"/>
        <pc:sldMkLst>
          <pc:docMk/>
          <pc:sldMk cId="658579237" sldId="319"/>
        </pc:sldMkLst>
        <pc:spChg chg="mod">
          <ac:chgData name="Smithson, Robin" userId="91051a48-f0d0-46b4-93c3-31c51451190e" providerId="ADAL" clId="{ABA7A15D-A10C-C045-B03B-8FC022830C6C}" dt="2024-02-08T14:39:15.136" v="332" actId="20577"/>
          <ac:spMkLst>
            <pc:docMk/>
            <pc:sldMk cId="658579237" sldId="319"/>
            <ac:spMk id="82" creationId="{1515403C-F75B-F92B-44E1-FCFA25E31FBE}"/>
          </ac:spMkLst>
        </pc:spChg>
      </pc:sldChg>
      <pc:sldChg chg="modSp add mod replId">
        <pc:chgData name="Smithson, Robin" userId="91051a48-f0d0-46b4-93c3-31c51451190e" providerId="ADAL" clId="{ABA7A15D-A10C-C045-B03B-8FC022830C6C}" dt="2024-02-08T14:39:18.485" v="334" actId="20577"/>
        <pc:sldMkLst>
          <pc:docMk/>
          <pc:sldMk cId="4254453315" sldId="320"/>
        </pc:sldMkLst>
        <pc:spChg chg="mod">
          <ac:chgData name="Smithson, Robin" userId="91051a48-f0d0-46b4-93c3-31c51451190e" providerId="ADAL" clId="{ABA7A15D-A10C-C045-B03B-8FC022830C6C}" dt="2024-02-08T14:39:18.485" v="334" actId="20577"/>
          <ac:spMkLst>
            <pc:docMk/>
            <pc:sldMk cId="4254453315" sldId="320"/>
            <ac:spMk id="90" creationId="{4FEDB4B5-1823-C02C-C41E-8F98A19C4D19}"/>
          </ac:spMkLst>
        </pc:spChg>
      </pc:sldChg>
      <pc:sldChg chg="addSp delSp modSp add mod">
        <pc:chgData name="Smithson, Robin" userId="91051a48-f0d0-46b4-93c3-31c51451190e" providerId="ADAL" clId="{ABA7A15D-A10C-C045-B03B-8FC022830C6C}" dt="2024-02-14T18:15:07.055" v="1206" actId="1076"/>
        <pc:sldMkLst>
          <pc:docMk/>
          <pc:sldMk cId="1214658697" sldId="321"/>
        </pc:sldMkLst>
        <pc:spChg chg="add mod">
          <ac:chgData name="Smithson, Robin" userId="91051a48-f0d0-46b4-93c3-31c51451190e" providerId="ADAL" clId="{ABA7A15D-A10C-C045-B03B-8FC022830C6C}" dt="2024-02-14T18:15:07.055" v="1206" actId="1076"/>
          <ac:spMkLst>
            <pc:docMk/>
            <pc:sldMk cId="1214658697" sldId="321"/>
            <ac:spMk id="4" creationId="{A048A3BB-4E5F-6031-4C4B-AB1A7DCE820B}"/>
          </ac:spMkLst>
        </pc:spChg>
        <pc:spChg chg="add mod">
          <ac:chgData name="Smithson, Robin" userId="91051a48-f0d0-46b4-93c3-31c51451190e" providerId="ADAL" clId="{ABA7A15D-A10C-C045-B03B-8FC022830C6C}" dt="2024-02-14T18:15:02.258" v="1205" actId="1076"/>
          <ac:spMkLst>
            <pc:docMk/>
            <pc:sldMk cId="1214658697" sldId="321"/>
            <ac:spMk id="5" creationId="{CF355208-5BDE-B6EE-1F9C-76EA3368B1B6}"/>
          </ac:spMkLst>
        </pc:spChg>
        <pc:spChg chg="mod">
          <ac:chgData name="Smithson, Robin" userId="91051a48-f0d0-46b4-93c3-31c51451190e" providerId="ADAL" clId="{ABA7A15D-A10C-C045-B03B-8FC022830C6C}" dt="2024-02-14T18:11:57.679" v="1190" actId="20577"/>
          <ac:spMkLst>
            <pc:docMk/>
            <pc:sldMk cId="1214658697" sldId="321"/>
            <ac:spMk id="90" creationId="{5450D46D-ADFE-4FD3-CCFC-34F43944A95A}"/>
          </ac:spMkLst>
        </pc:spChg>
        <pc:picChg chg="add mod">
          <ac:chgData name="Smithson, Robin" userId="91051a48-f0d0-46b4-93c3-31c51451190e" providerId="ADAL" clId="{ABA7A15D-A10C-C045-B03B-8FC022830C6C}" dt="2024-02-14T18:14:16.096" v="1198" actId="1076"/>
          <ac:picMkLst>
            <pc:docMk/>
            <pc:sldMk cId="1214658697" sldId="321"/>
            <ac:picMk id="2" creationId="{4BF1FBF7-27A6-2755-9EE4-7EF4BC9E69D7}"/>
          </ac:picMkLst>
        </pc:picChg>
        <pc:picChg chg="add mod">
          <ac:chgData name="Smithson, Robin" userId="91051a48-f0d0-46b4-93c3-31c51451190e" providerId="ADAL" clId="{ABA7A15D-A10C-C045-B03B-8FC022830C6C}" dt="2024-02-14T18:14:28.188" v="1202" actId="1076"/>
          <ac:picMkLst>
            <pc:docMk/>
            <pc:sldMk cId="1214658697" sldId="321"/>
            <ac:picMk id="3" creationId="{B8BC10D1-8B94-C892-1550-DFBC8C931FFD}"/>
          </ac:picMkLst>
        </pc:picChg>
        <pc:picChg chg="del">
          <ac:chgData name="Smithson, Robin" userId="91051a48-f0d0-46b4-93c3-31c51451190e" providerId="ADAL" clId="{ABA7A15D-A10C-C045-B03B-8FC022830C6C}" dt="2024-02-14T00:55:53.167" v="869" actId="478"/>
          <ac:picMkLst>
            <pc:docMk/>
            <pc:sldMk cId="1214658697" sldId="321"/>
            <ac:picMk id="3" creationId="{F37E14AA-A1F2-C69D-FB01-3A9A0FD1E6E2}"/>
          </ac:picMkLst>
        </pc:picChg>
      </pc:sldChg>
      <pc:sldChg chg="addSp modSp mod">
        <pc:chgData name="Smithson, Robin" userId="91051a48-f0d0-46b4-93c3-31c51451190e" providerId="ADAL" clId="{ABA7A15D-A10C-C045-B03B-8FC022830C6C}" dt="2024-02-14T18:16:04.761" v="1232" actId="1076"/>
        <pc:sldMkLst>
          <pc:docMk/>
          <pc:sldMk cId="797765500" sldId="323"/>
        </pc:sldMkLst>
        <pc:spChg chg="add mod">
          <ac:chgData name="Smithson, Robin" userId="91051a48-f0d0-46b4-93c3-31c51451190e" providerId="ADAL" clId="{ABA7A15D-A10C-C045-B03B-8FC022830C6C}" dt="2024-02-14T18:16:04.761" v="1232" actId="1076"/>
          <ac:spMkLst>
            <pc:docMk/>
            <pc:sldMk cId="797765500" sldId="323"/>
            <ac:spMk id="3" creationId="{E7C69C37-A091-D4E2-BC9F-1684F7E6AD90}"/>
          </ac:spMkLst>
        </pc:spChg>
        <pc:picChg chg="mod">
          <ac:chgData name="Smithson, Robin" userId="91051a48-f0d0-46b4-93c3-31c51451190e" providerId="ADAL" clId="{ABA7A15D-A10C-C045-B03B-8FC022830C6C}" dt="2024-02-14T18:15:46.343" v="1219" actId="14100"/>
          <ac:picMkLst>
            <pc:docMk/>
            <pc:sldMk cId="797765500" sldId="323"/>
            <ac:picMk id="4" creationId="{61C84533-7C6D-A6B0-B439-3EAB2EAD8D9B}"/>
          </ac:picMkLst>
        </pc:picChg>
      </pc:sldChg>
    </pc:docChg>
  </pc:docChgLst>
  <pc:docChgLst>
    <pc:chgData name="Medrano, Oscar" userId="S::medrano.oscar@tamu.edu::89a39631-1f1e-4af4-bb35-b2cec7973e18" providerId="AD" clId="Web-{D909FE3B-667A-46EE-91B5-EBF12231B57B}"/>
    <pc:docChg chg="addSld modSld">
      <pc:chgData name="Medrano, Oscar" userId="S::medrano.oscar@tamu.edu::89a39631-1f1e-4af4-bb35-b2cec7973e18" providerId="AD" clId="Web-{D909FE3B-667A-46EE-91B5-EBF12231B57B}" dt="2024-02-14T17:35:07.849" v="7"/>
      <pc:docMkLst>
        <pc:docMk/>
      </pc:docMkLst>
      <pc:sldChg chg="addSp modSp">
        <pc:chgData name="Medrano, Oscar" userId="S::medrano.oscar@tamu.edu::89a39631-1f1e-4af4-bb35-b2cec7973e18" providerId="AD" clId="Web-{D909FE3B-667A-46EE-91B5-EBF12231B57B}" dt="2024-02-14T17:34:11.986" v="5" actId="1076"/>
        <pc:sldMkLst>
          <pc:docMk/>
          <pc:sldMk cId="4254453315" sldId="320"/>
        </pc:sldMkLst>
        <pc:picChg chg="add mod">
          <ac:chgData name="Medrano, Oscar" userId="S::medrano.oscar@tamu.edu::89a39631-1f1e-4af4-bb35-b2cec7973e18" providerId="AD" clId="Web-{D909FE3B-667A-46EE-91B5-EBF12231B57B}" dt="2024-02-14T17:34:11.986" v="5" actId="1076"/>
          <ac:picMkLst>
            <pc:docMk/>
            <pc:sldMk cId="4254453315" sldId="320"/>
            <ac:picMk id="2" creationId="{2E192461-B5AC-2ECE-2AB1-5C2CA8DA5B78}"/>
          </ac:picMkLst>
        </pc:picChg>
      </pc:sldChg>
      <pc:sldChg chg="delSp add replId">
        <pc:chgData name="Medrano, Oscar" userId="S::medrano.oscar@tamu.edu::89a39631-1f1e-4af4-bb35-b2cec7973e18" providerId="AD" clId="Web-{D909FE3B-667A-46EE-91B5-EBF12231B57B}" dt="2024-02-14T17:35:07.849" v="7"/>
        <pc:sldMkLst>
          <pc:docMk/>
          <pc:sldMk cId="399207016" sldId="325"/>
        </pc:sldMkLst>
        <pc:picChg chg="del">
          <ac:chgData name="Medrano, Oscar" userId="S::medrano.oscar@tamu.edu::89a39631-1f1e-4af4-bb35-b2cec7973e18" providerId="AD" clId="Web-{D909FE3B-667A-46EE-91B5-EBF12231B57B}" dt="2024-02-14T17:35:07.849" v="7"/>
          <ac:picMkLst>
            <pc:docMk/>
            <pc:sldMk cId="399207016" sldId="325"/>
            <ac:picMk id="4" creationId="{E2151C0E-614C-8EF1-CCD4-473A06AE15C4}"/>
          </ac:picMkLst>
        </pc:picChg>
      </pc:sldChg>
    </pc:docChg>
  </pc:docChgLst>
  <pc:docChgLst>
    <pc:chgData name="Joseph, Nick" userId="4c089a86-ddbf-4638-9f3d-4b118a20ad4d" providerId="ADAL" clId="{86EF1742-858F-49EB-ACB7-EE37DBDF2D4B}"/>
    <pc:docChg chg="undo custSel addSld modSld sldOrd">
      <pc:chgData name="Joseph, Nick" userId="4c089a86-ddbf-4638-9f3d-4b118a20ad4d" providerId="ADAL" clId="{86EF1742-858F-49EB-ACB7-EE37DBDF2D4B}" dt="2024-02-14T17:36:07.798" v="421" actId="1076"/>
      <pc:docMkLst>
        <pc:docMk/>
      </pc:docMkLst>
      <pc:sldChg chg="addSp delSp modSp mod">
        <pc:chgData name="Joseph, Nick" userId="4c089a86-ddbf-4638-9f3d-4b118a20ad4d" providerId="ADAL" clId="{86EF1742-858F-49EB-ACB7-EE37DBDF2D4B}" dt="2024-02-14T17:18:21.426" v="399" actId="20577"/>
        <pc:sldMkLst>
          <pc:docMk/>
          <pc:sldMk cId="1093395937" sldId="313"/>
        </pc:sldMkLst>
        <pc:spChg chg="del">
          <ac:chgData name="Joseph, Nick" userId="4c089a86-ddbf-4638-9f3d-4b118a20ad4d" providerId="ADAL" clId="{86EF1742-858F-49EB-ACB7-EE37DBDF2D4B}" dt="2024-02-14T17:17:07.605" v="359" actId="478"/>
          <ac:spMkLst>
            <pc:docMk/>
            <pc:sldMk cId="1093395937" sldId="313"/>
            <ac:spMk id="2" creationId="{00000000-0000-0000-0000-000000000000}"/>
          </ac:spMkLst>
        </pc:spChg>
        <pc:spChg chg="mod">
          <ac:chgData name="Joseph, Nick" userId="4c089a86-ddbf-4638-9f3d-4b118a20ad4d" providerId="ADAL" clId="{86EF1742-858F-49EB-ACB7-EE37DBDF2D4B}" dt="2024-02-14T17:18:21.426" v="399" actId="20577"/>
          <ac:spMkLst>
            <pc:docMk/>
            <pc:sldMk cId="1093395937" sldId="313"/>
            <ac:spMk id="75" creationId="{00000000-0000-0000-0000-000000000000}"/>
          </ac:spMkLst>
        </pc:spChg>
        <pc:graphicFrameChg chg="add mod">
          <ac:chgData name="Joseph, Nick" userId="4c089a86-ddbf-4638-9f3d-4b118a20ad4d" providerId="ADAL" clId="{86EF1742-858F-49EB-ACB7-EE37DBDF2D4B}" dt="2024-02-14T17:17:59.728" v="389" actId="1076"/>
          <ac:graphicFrameMkLst>
            <pc:docMk/>
            <pc:sldMk cId="1093395937" sldId="313"/>
            <ac:graphicFrameMk id="3" creationId="{1A396C8D-8B36-2F98-8BD2-673E4D2B54F1}"/>
          </ac:graphicFrameMkLst>
        </pc:graphicFrameChg>
      </pc:sldChg>
      <pc:sldChg chg="delSp modSp mod">
        <pc:chgData name="Joseph, Nick" userId="4c089a86-ddbf-4638-9f3d-4b118a20ad4d" providerId="ADAL" clId="{86EF1742-858F-49EB-ACB7-EE37DBDF2D4B}" dt="2024-02-14T16:19:46.965" v="297" actId="20577"/>
        <pc:sldMkLst>
          <pc:docMk/>
          <pc:sldMk cId="1083558347" sldId="317"/>
        </pc:sldMkLst>
        <pc:spChg chg="del mod">
          <ac:chgData name="Joseph, Nick" userId="4c089a86-ddbf-4638-9f3d-4b118a20ad4d" providerId="ADAL" clId="{86EF1742-858F-49EB-ACB7-EE37DBDF2D4B}" dt="2024-02-14T16:16:44.579" v="163"/>
          <ac:spMkLst>
            <pc:docMk/>
            <pc:sldMk cId="1083558347" sldId="317"/>
            <ac:spMk id="2" creationId="{E8D1E84A-9ED0-EC47-0A6A-2BBF86A5E8F1}"/>
          </ac:spMkLst>
        </pc:spChg>
        <pc:spChg chg="mod">
          <ac:chgData name="Joseph, Nick" userId="4c089a86-ddbf-4638-9f3d-4b118a20ad4d" providerId="ADAL" clId="{86EF1742-858F-49EB-ACB7-EE37DBDF2D4B}" dt="2024-02-14T16:09:51.565" v="46" actId="20577"/>
          <ac:spMkLst>
            <pc:docMk/>
            <pc:sldMk cId="1083558347" sldId="317"/>
            <ac:spMk id="82" creationId="{F1C003D0-6522-0C4D-C826-5DE73CCE8586}"/>
          </ac:spMkLst>
        </pc:spChg>
        <pc:graphicFrameChg chg="modGraphic">
          <ac:chgData name="Joseph, Nick" userId="4c089a86-ddbf-4638-9f3d-4b118a20ad4d" providerId="ADAL" clId="{86EF1742-858F-49EB-ACB7-EE37DBDF2D4B}" dt="2024-02-14T16:19:46.965" v="297" actId="20577"/>
          <ac:graphicFrameMkLst>
            <pc:docMk/>
            <pc:sldMk cId="1083558347" sldId="317"/>
            <ac:graphicFrameMk id="83" creationId="{4D05BC58-212B-2522-AD97-011E1DA3ADF9}"/>
          </ac:graphicFrameMkLst>
        </pc:graphicFrameChg>
      </pc:sldChg>
      <pc:sldChg chg="addSp delSp modSp mod">
        <pc:chgData name="Joseph, Nick" userId="4c089a86-ddbf-4638-9f3d-4b118a20ad4d" providerId="ADAL" clId="{86EF1742-858F-49EB-ACB7-EE37DBDF2D4B}" dt="2024-02-14T16:45:43.774" v="348" actId="1076"/>
        <pc:sldMkLst>
          <pc:docMk/>
          <pc:sldMk cId="4201049672" sldId="318"/>
        </pc:sldMkLst>
        <pc:spChg chg="del">
          <ac:chgData name="Joseph, Nick" userId="4c089a86-ddbf-4638-9f3d-4b118a20ad4d" providerId="ADAL" clId="{86EF1742-858F-49EB-ACB7-EE37DBDF2D4B}" dt="2024-02-14T16:20:50.220" v="341" actId="478"/>
          <ac:spMkLst>
            <pc:docMk/>
            <pc:sldMk cId="4201049672" sldId="318"/>
            <ac:spMk id="2" creationId="{6C5715F3-336E-4D21-4C92-A6C90E380A6E}"/>
          </ac:spMkLst>
        </pc:spChg>
        <pc:spChg chg="del">
          <ac:chgData name="Joseph, Nick" userId="4c089a86-ddbf-4638-9f3d-4b118a20ad4d" providerId="ADAL" clId="{86EF1742-858F-49EB-ACB7-EE37DBDF2D4B}" dt="2024-02-14T16:20:40.897" v="340" actId="478"/>
          <ac:spMkLst>
            <pc:docMk/>
            <pc:sldMk cId="4201049672" sldId="318"/>
            <ac:spMk id="88" creationId="{FC47E473-633C-27A2-922D-005B7A25D067}"/>
          </ac:spMkLst>
        </pc:spChg>
        <pc:spChg chg="mod">
          <ac:chgData name="Joseph, Nick" userId="4c089a86-ddbf-4638-9f3d-4b118a20ad4d" providerId="ADAL" clId="{86EF1742-858F-49EB-ACB7-EE37DBDF2D4B}" dt="2024-02-14T16:20:22.492" v="338" actId="20577"/>
          <ac:spMkLst>
            <pc:docMk/>
            <pc:sldMk cId="4201049672" sldId="318"/>
            <ac:spMk id="90" creationId="{383F056B-79B4-83DC-0386-E9127E325EC1}"/>
          </ac:spMkLst>
        </pc:spChg>
        <pc:picChg chg="add mod">
          <ac:chgData name="Joseph, Nick" userId="4c089a86-ddbf-4638-9f3d-4b118a20ad4d" providerId="ADAL" clId="{86EF1742-858F-49EB-ACB7-EE37DBDF2D4B}" dt="2024-02-14T16:45:40.793" v="347" actId="14100"/>
          <ac:picMkLst>
            <pc:docMk/>
            <pc:sldMk cId="4201049672" sldId="318"/>
            <ac:picMk id="4" creationId="{B9F97B6D-D873-995F-192E-49337E11652F}"/>
          </ac:picMkLst>
        </pc:picChg>
        <pc:picChg chg="add mod">
          <ac:chgData name="Joseph, Nick" userId="4c089a86-ddbf-4638-9f3d-4b118a20ad4d" providerId="ADAL" clId="{86EF1742-858F-49EB-ACB7-EE37DBDF2D4B}" dt="2024-02-14T16:45:43.774" v="348" actId="1076"/>
          <ac:picMkLst>
            <pc:docMk/>
            <pc:sldMk cId="4201049672" sldId="318"/>
            <ac:picMk id="6" creationId="{80D646BF-8083-166F-4578-8356B474BD30}"/>
          </ac:picMkLst>
        </pc:picChg>
      </pc:sldChg>
      <pc:sldChg chg="addSp delSp modSp add mod">
        <pc:chgData name="Joseph, Nick" userId="4c089a86-ddbf-4638-9f3d-4b118a20ad4d" providerId="ADAL" clId="{86EF1742-858F-49EB-ACB7-EE37DBDF2D4B}" dt="2024-02-14T16:47:43.361" v="357" actId="1076"/>
        <pc:sldMkLst>
          <pc:docMk/>
          <pc:sldMk cId="797765500" sldId="323"/>
        </pc:sldMkLst>
        <pc:spChg chg="del">
          <ac:chgData name="Joseph, Nick" userId="4c089a86-ddbf-4638-9f3d-4b118a20ad4d" providerId="ADAL" clId="{86EF1742-858F-49EB-ACB7-EE37DBDF2D4B}" dt="2024-02-14T16:46:17.165" v="350" actId="478"/>
          <ac:spMkLst>
            <pc:docMk/>
            <pc:sldMk cId="797765500" sldId="323"/>
            <ac:spMk id="2" creationId="{6A90C87D-9607-D41B-93DF-F8F6DE8DCC3F}"/>
          </ac:spMkLst>
        </pc:spChg>
        <pc:spChg chg="del">
          <ac:chgData name="Joseph, Nick" userId="4c089a86-ddbf-4638-9f3d-4b118a20ad4d" providerId="ADAL" clId="{86EF1742-858F-49EB-ACB7-EE37DBDF2D4B}" dt="2024-02-14T16:46:13.848" v="349" actId="478"/>
          <ac:spMkLst>
            <pc:docMk/>
            <pc:sldMk cId="797765500" sldId="323"/>
            <ac:spMk id="88" creationId="{F973AF8D-9458-E36E-2E80-AE94CDA8BA37}"/>
          </ac:spMkLst>
        </pc:spChg>
        <pc:spChg chg="mod">
          <ac:chgData name="Joseph, Nick" userId="4c089a86-ddbf-4638-9f3d-4b118a20ad4d" providerId="ADAL" clId="{86EF1742-858F-49EB-ACB7-EE37DBDF2D4B}" dt="2024-02-14T16:47:31.521" v="353" actId="1076"/>
          <ac:spMkLst>
            <pc:docMk/>
            <pc:sldMk cId="797765500" sldId="323"/>
            <ac:spMk id="90" creationId="{1411B046-959C-AD56-AEF6-B17EF8846CE2}"/>
          </ac:spMkLst>
        </pc:spChg>
        <pc:picChg chg="add mod">
          <ac:chgData name="Joseph, Nick" userId="4c089a86-ddbf-4638-9f3d-4b118a20ad4d" providerId="ADAL" clId="{86EF1742-858F-49EB-ACB7-EE37DBDF2D4B}" dt="2024-02-14T16:47:43.361" v="357" actId="1076"/>
          <ac:picMkLst>
            <pc:docMk/>
            <pc:sldMk cId="797765500" sldId="323"/>
            <ac:picMk id="4" creationId="{61C84533-7C6D-A6B0-B439-3EAB2EAD8D9B}"/>
          </ac:picMkLst>
        </pc:picChg>
      </pc:sldChg>
      <pc:sldChg chg="addSp delSp modSp add mod ord">
        <pc:chgData name="Joseph, Nick" userId="4c089a86-ddbf-4638-9f3d-4b118a20ad4d" providerId="ADAL" clId="{86EF1742-858F-49EB-ACB7-EE37DBDF2D4B}" dt="2024-02-14T17:36:07.798" v="421" actId="1076"/>
        <pc:sldMkLst>
          <pc:docMk/>
          <pc:sldMk cId="2821113518" sldId="324"/>
        </pc:sldMkLst>
        <pc:spChg chg="del">
          <ac:chgData name="Joseph, Nick" userId="4c089a86-ddbf-4638-9f3d-4b118a20ad4d" providerId="ADAL" clId="{86EF1742-858F-49EB-ACB7-EE37DBDF2D4B}" dt="2024-02-14T17:17:28.856" v="385" actId="478"/>
          <ac:spMkLst>
            <pc:docMk/>
            <pc:sldMk cId="2821113518" sldId="324"/>
            <ac:spMk id="2" creationId="{88F7348C-00BE-00C1-F9DC-C040D2F67372}"/>
          </ac:spMkLst>
        </pc:spChg>
        <pc:spChg chg="mod">
          <ac:chgData name="Joseph, Nick" userId="4c089a86-ddbf-4638-9f3d-4b118a20ad4d" providerId="ADAL" clId="{86EF1742-858F-49EB-ACB7-EE37DBDF2D4B}" dt="2024-02-14T17:18:44.103" v="416" actId="313"/>
          <ac:spMkLst>
            <pc:docMk/>
            <pc:sldMk cId="2821113518" sldId="324"/>
            <ac:spMk id="75" creationId="{B1F4A534-EA9C-01E5-E75A-5E3F338BA388}"/>
          </ac:spMkLst>
        </pc:spChg>
        <pc:graphicFrameChg chg="add mod">
          <ac:chgData name="Joseph, Nick" userId="4c089a86-ddbf-4638-9f3d-4b118a20ad4d" providerId="ADAL" clId="{86EF1742-858F-49EB-ACB7-EE37DBDF2D4B}" dt="2024-02-14T17:35:37.065" v="417"/>
          <ac:graphicFrameMkLst>
            <pc:docMk/>
            <pc:sldMk cId="2821113518" sldId="324"/>
            <ac:graphicFrameMk id="3" creationId="{948EFC7A-2237-6887-C135-8A55E989882A}"/>
          </ac:graphicFrameMkLst>
        </pc:graphicFrameChg>
        <pc:graphicFrameChg chg="add mod modGraphic">
          <ac:chgData name="Joseph, Nick" userId="4c089a86-ddbf-4638-9f3d-4b118a20ad4d" providerId="ADAL" clId="{86EF1742-858F-49EB-ACB7-EE37DBDF2D4B}" dt="2024-02-14T17:36:07.798" v="421" actId="1076"/>
          <ac:graphicFrameMkLst>
            <pc:docMk/>
            <pc:sldMk cId="2821113518" sldId="324"/>
            <ac:graphicFrameMk id="4" creationId="{4B005FBD-EDD6-EA3D-3DA0-4F16CCF6E47C}"/>
          </ac:graphicFrameMkLst>
        </pc:graphicFrameChg>
      </pc:sldChg>
    </pc:docChg>
  </pc:docChgLst>
  <pc:docChgLst>
    <pc:chgData name="Medrano, Oscar" userId="S::medrano.oscar@tamu.edu::89a39631-1f1e-4af4-bb35-b2cec7973e18" providerId="AD" clId="Web-{CAD5579D-C888-440A-89BE-ACF39F61AAA0}"/>
    <pc:docChg chg="modSld">
      <pc:chgData name="Medrano, Oscar" userId="S::medrano.oscar@tamu.edu::89a39631-1f1e-4af4-bb35-b2cec7973e18" providerId="AD" clId="Web-{CAD5579D-C888-440A-89BE-ACF39F61AAA0}" dt="2024-02-14T15:41:19.539" v="1485"/>
      <pc:docMkLst>
        <pc:docMk/>
      </pc:docMkLst>
      <pc:sldChg chg="delSp modSp">
        <pc:chgData name="Medrano, Oscar" userId="S::medrano.oscar@tamu.edu::89a39631-1f1e-4af4-bb35-b2cec7973e18" providerId="AD" clId="Web-{CAD5579D-C888-440A-89BE-ACF39F61AAA0}" dt="2024-02-14T15:34:45.119" v="576"/>
        <pc:sldMkLst>
          <pc:docMk/>
          <pc:sldMk cId="658579237" sldId="319"/>
        </pc:sldMkLst>
        <pc:spChg chg="del mod">
          <ac:chgData name="Medrano, Oscar" userId="S::medrano.oscar@tamu.edu::89a39631-1f1e-4af4-bb35-b2cec7973e18" providerId="AD" clId="Web-{CAD5579D-C888-440A-89BE-ACF39F61AAA0}" dt="2024-02-14T15:33:26.163" v="306"/>
          <ac:spMkLst>
            <pc:docMk/>
            <pc:sldMk cId="658579237" sldId="319"/>
            <ac:spMk id="2" creationId="{005F9E31-B441-E419-F95C-8344AC621A17}"/>
          </ac:spMkLst>
        </pc:spChg>
        <pc:graphicFrameChg chg="mod modGraphic">
          <ac:chgData name="Medrano, Oscar" userId="S::medrano.oscar@tamu.edu::89a39631-1f1e-4af4-bb35-b2cec7973e18" providerId="AD" clId="Web-{CAD5579D-C888-440A-89BE-ACF39F61AAA0}" dt="2024-02-14T15:34:45.119" v="576"/>
          <ac:graphicFrameMkLst>
            <pc:docMk/>
            <pc:sldMk cId="658579237" sldId="319"/>
            <ac:graphicFrameMk id="83" creationId="{274E8C39-5F07-C7EF-884E-20B3A3E206B0}"/>
          </ac:graphicFrameMkLst>
        </pc:graphicFrameChg>
      </pc:sldChg>
      <pc:sldChg chg="delSp modSp">
        <pc:chgData name="Medrano, Oscar" userId="S::medrano.oscar@tamu.edu::89a39631-1f1e-4af4-bb35-b2cec7973e18" providerId="AD" clId="Web-{CAD5579D-C888-440A-89BE-ACF39F61AAA0}" dt="2024-02-14T15:41:19.539" v="1485"/>
        <pc:sldMkLst>
          <pc:docMk/>
          <pc:sldMk cId="1009468441" sldId="322"/>
        </pc:sldMkLst>
        <pc:spChg chg="del mod">
          <ac:chgData name="Medrano, Oscar" userId="S::medrano.oscar@tamu.edu::89a39631-1f1e-4af4-bb35-b2cec7973e18" providerId="AD" clId="Web-{CAD5579D-C888-440A-89BE-ACF39F61AAA0}" dt="2024-02-14T15:40:56.991" v="1385"/>
          <ac:spMkLst>
            <pc:docMk/>
            <pc:sldMk cId="1009468441" sldId="322"/>
            <ac:spMk id="2" creationId="{005F9E31-B441-E419-F95C-8344AC621A17}"/>
          </ac:spMkLst>
        </pc:spChg>
        <pc:graphicFrameChg chg="mod modGraphic">
          <ac:chgData name="Medrano, Oscar" userId="S::medrano.oscar@tamu.edu::89a39631-1f1e-4af4-bb35-b2cec7973e18" providerId="AD" clId="Web-{CAD5579D-C888-440A-89BE-ACF39F61AAA0}" dt="2024-02-14T15:41:19.539" v="1485"/>
          <ac:graphicFrameMkLst>
            <pc:docMk/>
            <pc:sldMk cId="1009468441" sldId="322"/>
            <ac:graphicFrameMk id="83" creationId="{274E8C39-5F07-C7EF-884E-20B3A3E206B0}"/>
          </ac:graphicFrameMkLst>
        </pc:graphicFrameChg>
      </pc:sldChg>
    </pc:docChg>
  </pc:docChgLst>
  <pc:docChgLst>
    <pc:chgData name="Medrano, Oscar" userId="S::medrano.oscar@tamu.edu::89a39631-1f1e-4af4-bb35-b2cec7973e18" providerId="AD" clId="Web-{40781543-4D1A-4638-8CFA-E98B1A985B17}"/>
    <pc:docChg chg="addSld modSld">
      <pc:chgData name="Medrano, Oscar" userId="S::medrano.oscar@tamu.edu::89a39631-1f1e-4af4-bb35-b2cec7973e18" providerId="AD" clId="Web-{40781543-4D1A-4638-8CFA-E98B1A985B17}" dt="2024-02-14T18:04:09.468" v="4"/>
      <pc:docMkLst>
        <pc:docMk/>
      </pc:docMkLst>
      <pc:sldChg chg="addSp delSp modSp add replId">
        <pc:chgData name="Medrano, Oscar" userId="S::medrano.oscar@tamu.edu::89a39631-1f1e-4af4-bb35-b2cec7973e18" providerId="AD" clId="Web-{40781543-4D1A-4638-8CFA-E98B1A985B17}" dt="2024-02-14T18:03:29.983" v="2"/>
        <pc:sldMkLst>
          <pc:docMk/>
          <pc:sldMk cId="4056108063" sldId="325"/>
        </pc:sldMkLst>
        <pc:picChg chg="add mod">
          <ac:chgData name="Medrano, Oscar" userId="S::medrano.oscar@tamu.edu::89a39631-1f1e-4af4-bb35-b2cec7973e18" providerId="AD" clId="Web-{40781543-4D1A-4638-8CFA-E98B1A985B17}" dt="2024-02-14T18:03:29.983" v="2"/>
          <ac:picMkLst>
            <pc:docMk/>
            <pc:sldMk cId="4056108063" sldId="325"/>
            <ac:picMk id="2" creationId="{666DB9C5-FC7C-6A34-8D21-62FA5B7604BF}"/>
          </ac:picMkLst>
        </pc:picChg>
        <pc:picChg chg="del">
          <ac:chgData name="Medrano, Oscar" userId="S::medrano.oscar@tamu.edu::89a39631-1f1e-4af4-bb35-b2cec7973e18" providerId="AD" clId="Web-{40781543-4D1A-4638-8CFA-E98B1A985B17}" dt="2024-02-14T18:03:28.811" v="1"/>
          <ac:picMkLst>
            <pc:docMk/>
            <pc:sldMk cId="4056108063" sldId="325"/>
            <ac:picMk id="4" creationId="{E2151C0E-614C-8EF1-CCD4-473A06AE15C4}"/>
          </ac:picMkLst>
        </pc:picChg>
      </pc:sldChg>
      <pc:sldChg chg="delSp add replId">
        <pc:chgData name="Medrano, Oscar" userId="S::medrano.oscar@tamu.edu::89a39631-1f1e-4af4-bb35-b2cec7973e18" providerId="AD" clId="Web-{40781543-4D1A-4638-8CFA-E98B1A985B17}" dt="2024-02-14T18:04:09.468" v="4"/>
        <pc:sldMkLst>
          <pc:docMk/>
          <pc:sldMk cId="1528583109" sldId="326"/>
        </pc:sldMkLst>
        <pc:picChg chg="del">
          <ac:chgData name="Medrano, Oscar" userId="S::medrano.oscar@tamu.edu::89a39631-1f1e-4af4-bb35-b2cec7973e18" providerId="AD" clId="Web-{40781543-4D1A-4638-8CFA-E98B1A985B17}" dt="2024-02-14T18:04:09.468" v="4"/>
          <ac:picMkLst>
            <pc:docMk/>
            <pc:sldMk cId="1528583109" sldId="326"/>
            <ac:picMk id="2" creationId="{666DB9C5-FC7C-6A34-8D21-62FA5B7604BF}"/>
          </ac:picMkLst>
        </pc:picChg>
      </pc:sldChg>
    </pc:docChg>
  </pc:docChgLst>
  <pc:docChgLst>
    <pc:chgData name="Medrano, Oscar" userId="S::medrano.oscar@tamu.edu::89a39631-1f1e-4af4-bb35-b2cec7973e18" providerId="AD" clId="Web-{202BA1F1-08F6-48A2-9FF3-F3E467536C49}"/>
    <pc:docChg chg="addSld modSld sldOrd">
      <pc:chgData name="Medrano, Oscar" userId="S::medrano.oscar@tamu.edu::89a39631-1f1e-4af4-bb35-b2cec7973e18" providerId="AD" clId="Web-{202BA1F1-08F6-48A2-9FF3-F3E467536C49}" dt="2024-02-14T01:04:16.301" v="69" actId="20577"/>
      <pc:docMkLst>
        <pc:docMk/>
      </pc:docMkLst>
      <pc:sldChg chg="modSp">
        <pc:chgData name="Medrano, Oscar" userId="S::medrano.oscar@tamu.edu::89a39631-1f1e-4af4-bb35-b2cec7973e18" providerId="AD" clId="Web-{202BA1F1-08F6-48A2-9FF3-F3E467536C49}" dt="2024-02-14T01:03:18.908" v="40" actId="20577"/>
        <pc:sldMkLst>
          <pc:docMk/>
          <pc:sldMk cId="658579237" sldId="319"/>
        </pc:sldMkLst>
        <pc:spChg chg="mod">
          <ac:chgData name="Medrano, Oscar" userId="S::medrano.oscar@tamu.edu::89a39631-1f1e-4af4-bb35-b2cec7973e18" providerId="AD" clId="Web-{202BA1F1-08F6-48A2-9FF3-F3E467536C49}" dt="2024-02-14T01:03:18.908" v="40" actId="20577"/>
          <ac:spMkLst>
            <pc:docMk/>
            <pc:sldMk cId="658579237" sldId="319"/>
            <ac:spMk id="82" creationId="{1515403C-F75B-F92B-44E1-FCFA25E31FBE}"/>
          </ac:spMkLst>
        </pc:spChg>
      </pc:sldChg>
      <pc:sldChg chg="modSp">
        <pc:chgData name="Medrano, Oscar" userId="S::medrano.oscar@tamu.edu::89a39631-1f1e-4af4-bb35-b2cec7973e18" providerId="AD" clId="Web-{202BA1F1-08F6-48A2-9FF3-F3E467536C49}" dt="2024-02-14T01:04:02.254" v="57" actId="20577"/>
        <pc:sldMkLst>
          <pc:docMk/>
          <pc:sldMk cId="4254453315" sldId="320"/>
        </pc:sldMkLst>
        <pc:spChg chg="mod">
          <ac:chgData name="Medrano, Oscar" userId="S::medrano.oscar@tamu.edu::89a39631-1f1e-4af4-bb35-b2cec7973e18" providerId="AD" clId="Web-{202BA1F1-08F6-48A2-9FF3-F3E467536C49}" dt="2024-02-14T01:04:02.254" v="57" actId="20577"/>
          <ac:spMkLst>
            <pc:docMk/>
            <pc:sldMk cId="4254453315" sldId="320"/>
            <ac:spMk id="90" creationId="{4FEDB4B5-1823-C02C-C41E-8F98A19C4D19}"/>
          </ac:spMkLst>
        </pc:spChg>
      </pc:sldChg>
      <pc:sldChg chg="modSp add ord replId">
        <pc:chgData name="Medrano, Oscar" userId="S::medrano.oscar@tamu.edu::89a39631-1f1e-4af4-bb35-b2cec7973e18" providerId="AD" clId="Web-{202BA1F1-08F6-48A2-9FF3-F3E467536C49}" dt="2024-02-14T01:03:39.784" v="48" actId="20577"/>
        <pc:sldMkLst>
          <pc:docMk/>
          <pc:sldMk cId="1009468441" sldId="322"/>
        </pc:sldMkLst>
        <pc:spChg chg="mod">
          <ac:chgData name="Medrano, Oscar" userId="S::medrano.oscar@tamu.edu::89a39631-1f1e-4af4-bb35-b2cec7973e18" providerId="AD" clId="Web-{202BA1F1-08F6-48A2-9FF3-F3E467536C49}" dt="2024-02-14T01:03:39.784" v="48" actId="20577"/>
          <ac:spMkLst>
            <pc:docMk/>
            <pc:sldMk cId="1009468441" sldId="322"/>
            <ac:spMk id="82" creationId="{1515403C-F75B-F92B-44E1-FCFA25E31FBE}"/>
          </ac:spMkLst>
        </pc:spChg>
      </pc:sldChg>
      <pc:sldChg chg="modSp add ord replId">
        <pc:chgData name="Medrano, Oscar" userId="S::medrano.oscar@tamu.edu::89a39631-1f1e-4af4-bb35-b2cec7973e18" providerId="AD" clId="Web-{202BA1F1-08F6-48A2-9FF3-F3E467536C49}" dt="2024-02-14T01:04:16.301" v="69" actId="20577"/>
        <pc:sldMkLst>
          <pc:docMk/>
          <pc:sldMk cId="3631528453" sldId="323"/>
        </pc:sldMkLst>
        <pc:spChg chg="mod">
          <ac:chgData name="Medrano, Oscar" userId="S::medrano.oscar@tamu.edu::89a39631-1f1e-4af4-bb35-b2cec7973e18" providerId="AD" clId="Web-{202BA1F1-08F6-48A2-9FF3-F3E467536C49}" dt="2024-02-14T01:04:16.301" v="69" actId="20577"/>
          <ac:spMkLst>
            <pc:docMk/>
            <pc:sldMk cId="3631528453" sldId="323"/>
            <ac:spMk id="90" creationId="{4FEDB4B5-1823-C02C-C41E-8F98A19C4D19}"/>
          </ac:spMkLst>
        </pc:spChg>
      </pc:sldChg>
    </pc:docChg>
  </pc:docChgLst>
  <pc:docChgLst>
    <pc:chgData name="Medrano, Oscar" userId="S::medrano.oscar@tamu.edu::89a39631-1f1e-4af4-bb35-b2cec7973e18" providerId="AD" clId="Web-{5D527FC5-D5CF-4B96-8FFF-B5C9ED603C13}"/>
    <pc:docChg chg="delSld">
      <pc:chgData name="Medrano, Oscar" userId="S::medrano.oscar@tamu.edu::89a39631-1f1e-4af4-bb35-b2cec7973e18" providerId="AD" clId="Web-{5D527FC5-D5CF-4B96-8FFF-B5C9ED603C13}" dt="2024-02-14T17:36:17.730" v="0"/>
      <pc:docMkLst>
        <pc:docMk/>
      </pc:docMkLst>
      <pc:sldChg chg="del">
        <pc:chgData name="Medrano, Oscar" userId="S::medrano.oscar@tamu.edu::89a39631-1f1e-4af4-bb35-b2cec7973e18" providerId="AD" clId="Web-{5D527FC5-D5CF-4B96-8FFF-B5C9ED603C13}" dt="2024-02-14T17:36:17.730" v="0"/>
        <pc:sldMkLst>
          <pc:docMk/>
          <pc:sldMk cId="399207016" sldId="325"/>
        </pc:sldMkLst>
      </pc:sldChg>
    </pc:docChg>
  </pc:docChgLst>
  <pc:docChgLst>
    <pc:chgData name="Medrano, Oscar" userId="S::medrano.oscar@tamu.edu::89a39631-1f1e-4af4-bb35-b2cec7973e18" providerId="AD" clId="Web-{EB69EC1A-75DA-4F61-8C2E-FC6B93C56853}"/>
    <pc:docChg chg="delSld modSld">
      <pc:chgData name="Medrano, Oscar" userId="S::medrano.oscar@tamu.edu::89a39631-1f1e-4af4-bb35-b2cec7973e18" providerId="AD" clId="Web-{EB69EC1A-75DA-4F61-8C2E-FC6B93C56853}" dt="2024-02-14T16:19:55.369" v="274"/>
      <pc:docMkLst>
        <pc:docMk/>
      </pc:docMkLst>
      <pc:sldChg chg="modSp">
        <pc:chgData name="Medrano, Oscar" userId="S::medrano.oscar@tamu.edu::89a39631-1f1e-4af4-bb35-b2cec7973e18" providerId="AD" clId="Web-{EB69EC1A-75DA-4F61-8C2E-FC6B93C56853}" dt="2024-02-14T16:09:26.265" v="237"/>
        <pc:sldMkLst>
          <pc:docMk/>
          <pc:sldMk cId="658579237" sldId="319"/>
        </pc:sldMkLst>
        <pc:graphicFrameChg chg="mod modGraphic">
          <ac:chgData name="Medrano, Oscar" userId="S::medrano.oscar@tamu.edu::89a39631-1f1e-4af4-bb35-b2cec7973e18" providerId="AD" clId="Web-{EB69EC1A-75DA-4F61-8C2E-FC6B93C56853}" dt="2024-02-14T16:09:26.265" v="237"/>
          <ac:graphicFrameMkLst>
            <pc:docMk/>
            <pc:sldMk cId="658579237" sldId="319"/>
            <ac:graphicFrameMk id="83" creationId="{274E8C39-5F07-C7EF-884E-20B3A3E206B0}"/>
          </ac:graphicFrameMkLst>
        </pc:graphicFrameChg>
      </pc:sldChg>
      <pc:sldChg chg="addSp delSp modSp">
        <pc:chgData name="Medrano, Oscar" userId="S::medrano.oscar@tamu.edu::89a39631-1f1e-4af4-bb35-b2cec7973e18" providerId="AD" clId="Web-{EB69EC1A-75DA-4F61-8C2E-FC6B93C56853}" dt="2024-02-14T16:12:12.592" v="273"/>
        <pc:sldMkLst>
          <pc:docMk/>
          <pc:sldMk cId="4254453315" sldId="320"/>
        </pc:sldMkLst>
        <pc:spChg chg="add del mod">
          <ac:chgData name="Medrano, Oscar" userId="S::medrano.oscar@tamu.edu::89a39631-1f1e-4af4-bb35-b2cec7973e18" providerId="AD" clId="Web-{EB69EC1A-75DA-4F61-8C2E-FC6B93C56853}" dt="2024-02-14T16:02:54.597" v="8"/>
          <ac:spMkLst>
            <pc:docMk/>
            <pc:sldMk cId="4254453315" sldId="320"/>
            <ac:spMk id="2" creationId="{4CC673BF-2576-EE24-7156-4B9AEE059CF9}"/>
          </ac:spMkLst>
        </pc:spChg>
        <pc:spChg chg="add mod">
          <ac:chgData name="Medrano, Oscar" userId="S::medrano.oscar@tamu.edu::89a39631-1f1e-4af4-bb35-b2cec7973e18" providerId="AD" clId="Web-{EB69EC1A-75DA-4F61-8C2E-FC6B93C56853}" dt="2024-02-14T16:11:59.717" v="272" actId="1076"/>
          <ac:spMkLst>
            <pc:docMk/>
            <pc:sldMk cId="4254453315" sldId="320"/>
            <ac:spMk id="6" creationId="{FDA85D53-041D-FC54-76B8-1E2179EFAB2C}"/>
          </ac:spMkLst>
        </pc:spChg>
        <pc:spChg chg="del mod">
          <ac:chgData name="Medrano, Oscar" userId="S::medrano.oscar@tamu.edu::89a39631-1f1e-4af4-bb35-b2cec7973e18" providerId="AD" clId="Web-{EB69EC1A-75DA-4F61-8C2E-FC6B93C56853}" dt="2024-02-14T16:10:00.812" v="255"/>
          <ac:spMkLst>
            <pc:docMk/>
            <pc:sldMk cId="4254453315" sldId="320"/>
            <ac:spMk id="88" creationId="{6D2A7D81-0A03-A612-C2FD-91740391F5E5}"/>
          </ac:spMkLst>
        </pc:spChg>
        <pc:picChg chg="add del mod">
          <ac:chgData name="Medrano, Oscar" userId="S::medrano.oscar@tamu.edu::89a39631-1f1e-4af4-bb35-b2cec7973e18" providerId="AD" clId="Web-{EB69EC1A-75DA-4F61-8C2E-FC6B93C56853}" dt="2024-02-14T16:02:49.675" v="5"/>
          <ac:picMkLst>
            <pc:docMk/>
            <pc:sldMk cId="4254453315" sldId="320"/>
            <ac:picMk id="3" creationId="{E7D2270B-3869-51A4-636F-3E2BCA0CCB9B}"/>
          </ac:picMkLst>
        </pc:picChg>
        <pc:picChg chg="add del mod">
          <ac:chgData name="Medrano, Oscar" userId="S::medrano.oscar@tamu.edu::89a39631-1f1e-4af4-bb35-b2cec7973e18" providerId="AD" clId="Web-{EB69EC1A-75DA-4F61-8C2E-FC6B93C56853}" dt="2024-02-14T16:02:59.800" v="10"/>
          <ac:picMkLst>
            <pc:docMk/>
            <pc:sldMk cId="4254453315" sldId="320"/>
            <ac:picMk id="4" creationId="{3F57D2A8-852F-6C6D-8F9F-566F25E7D435}"/>
          </ac:picMkLst>
        </pc:picChg>
        <pc:picChg chg="add del mod">
          <ac:chgData name="Medrano, Oscar" userId="S::medrano.oscar@tamu.edu::89a39631-1f1e-4af4-bb35-b2cec7973e18" providerId="AD" clId="Web-{EB69EC1A-75DA-4F61-8C2E-FC6B93C56853}" dt="2024-02-14T16:12:12.592" v="273"/>
          <ac:picMkLst>
            <pc:docMk/>
            <pc:sldMk cId="4254453315" sldId="320"/>
            <ac:picMk id="5" creationId="{03715501-3EAB-89F7-56E3-940577345185}"/>
          </ac:picMkLst>
        </pc:picChg>
        <pc:picChg chg="add del mod">
          <ac:chgData name="Medrano, Oscar" userId="S::medrano.oscar@tamu.edu::89a39631-1f1e-4af4-bb35-b2cec7973e18" providerId="AD" clId="Web-{EB69EC1A-75DA-4F61-8C2E-FC6B93C56853}" dt="2024-02-14T16:10:44.374" v="259"/>
          <ac:picMkLst>
            <pc:docMk/>
            <pc:sldMk cId="4254453315" sldId="320"/>
            <ac:picMk id="7" creationId="{A96393EB-55BE-4B7E-B139-01AA767E7C67}"/>
          </ac:picMkLst>
        </pc:picChg>
        <pc:picChg chg="add del mod">
          <ac:chgData name="Medrano, Oscar" userId="S::medrano.oscar@tamu.edu::89a39631-1f1e-4af4-bb35-b2cec7973e18" providerId="AD" clId="Web-{EB69EC1A-75DA-4F61-8C2E-FC6B93C56853}" dt="2024-02-14T16:11:51.264" v="270"/>
          <ac:picMkLst>
            <pc:docMk/>
            <pc:sldMk cId="4254453315" sldId="320"/>
            <ac:picMk id="8" creationId="{02090014-1AB6-5915-CB35-904EDA843100}"/>
          </ac:picMkLst>
        </pc:picChg>
      </pc:sldChg>
      <pc:sldChg chg="del">
        <pc:chgData name="Medrano, Oscar" userId="S::medrano.oscar@tamu.edu::89a39631-1f1e-4af4-bb35-b2cec7973e18" providerId="AD" clId="Web-{EB69EC1A-75DA-4F61-8C2E-FC6B93C56853}" dt="2024-02-14T16:19:55.369" v="274"/>
        <pc:sldMkLst>
          <pc:docMk/>
          <pc:sldMk cId="3631528453" sldId="323"/>
        </pc:sldMkLst>
      </pc:sldChg>
    </pc:docChg>
  </pc:docChgLst>
  <pc:docChgLst>
    <pc:chgData name="Bracho, Leandro" userId="57a659fa-865b-442e-add0-d8bfee03b981" providerId="ADAL" clId="{9A5B6F27-39D2-4D53-A971-9937717E3E61}"/>
    <pc:docChg chg="custSel modSld sldOrd">
      <pc:chgData name="Bracho, Leandro" userId="57a659fa-865b-442e-add0-d8bfee03b981" providerId="ADAL" clId="{9A5B6F27-39D2-4D53-A971-9937717E3E61}" dt="2024-02-14T18:22:20.053" v="346" actId="20577"/>
      <pc:docMkLst>
        <pc:docMk/>
      </pc:docMkLst>
      <pc:sldChg chg="modSp mod modNotesTx">
        <pc:chgData name="Bracho, Leandro" userId="57a659fa-865b-442e-add0-d8bfee03b981" providerId="ADAL" clId="{9A5B6F27-39D2-4D53-A971-9937717E3E61}" dt="2024-02-08T16:23:52.738" v="110" actId="20577"/>
        <pc:sldMkLst>
          <pc:docMk/>
          <pc:sldMk cId="4231427536" sldId="308"/>
        </pc:sldMkLst>
        <pc:spChg chg="mod">
          <ac:chgData name="Bracho, Leandro" userId="57a659fa-865b-442e-add0-d8bfee03b981" providerId="ADAL" clId="{9A5B6F27-39D2-4D53-A971-9937717E3E61}" dt="2024-02-08T16:07:45.356" v="63" actId="20577"/>
          <ac:spMkLst>
            <pc:docMk/>
            <pc:sldMk cId="4231427536" sldId="308"/>
            <ac:spMk id="82" creationId="{00000000-0000-0000-0000-000000000000}"/>
          </ac:spMkLst>
        </pc:spChg>
        <pc:graphicFrameChg chg="modGraphic">
          <ac:chgData name="Bracho, Leandro" userId="57a659fa-865b-442e-add0-d8bfee03b981" providerId="ADAL" clId="{9A5B6F27-39D2-4D53-A971-9937717E3E61}" dt="2024-02-08T16:23:52.738" v="110" actId="20577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 mod ord">
        <pc:chgData name="Bracho, Leandro" userId="57a659fa-865b-442e-add0-d8bfee03b981" providerId="ADAL" clId="{9A5B6F27-39D2-4D53-A971-9937717E3E61}" dt="2024-02-14T18:18:13.243" v="341" actId="1076"/>
        <pc:sldMkLst>
          <pc:docMk/>
          <pc:sldMk cId="3741792644" sldId="309"/>
        </pc:sldMkLst>
        <pc:spChg chg="del">
          <ac:chgData name="Bracho, Leandro" userId="57a659fa-865b-442e-add0-d8bfee03b981" providerId="ADAL" clId="{9A5B6F27-39D2-4D53-A971-9937717E3E61}" dt="2024-02-14T18:11:13.853" v="117" actId="478"/>
          <ac:spMkLst>
            <pc:docMk/>
            <pc:sldMk cId="3741792644" sldId="309"/>
            <ac:spMk id="4" creationId="{45094F4B-FAC3-FBCF-B0E5-8C538571ECD3}"/>
          </ac:spMkLst>
        </pc:spChg>
        <pc:spChg chg="del">
          <ac:chgData name="Bracho, Leandro" userId="57a659fa-865b-442e-add0-d8bfee03b981" providerId="ADAL" clId="{9A5B6F27-39D2-4D53-A971-9937717E3E61}" dt="2024-02-14T18:11:10.944" v="116" actId="478"/>
          <ac:spMkLst>
            <pc:docMk/>
            <pc:sldMk cId="3741792644" sldId="309"/>
            <ac:spMk id="5" creationId="{0CE0D2BD-AB71-6A7E-664C-A9537D9B2802}"/>
          </ac:spMkLst>
        </pc:spChg>
        <pc:spChg chg="add del mod">
          <ac:chgData name="Bracho, Leandro" userId="57a659fa-865b-442e-add0-d8bfee03b981" providerId="ADAL" clId="{9A5B6F27-39D2-4D53-A971-9937717E3E61}" dt="2024-02-14T18:11:21.568" v="119" actId="478"/>
          <ac:spMkLst>
            <pc:docMk/>
            <pc:sldMk cId="3741792644" sldId="309"/>
            <ac:spMk id="11" creationId="{2FD22D74-F8A9-F4A7-E992-82D4008E158D}"/>
          </ac:spMkLst>
        </pc:spChg>
        <pc:spChg chg="add mod">
          <ac:chgData name="Bracho, Leandro" userId="57a659fa-865b-442e-add0-d8bfee03b981" providerId="ADAL" clId="{9A5B6F27-39D2-4D53-A971-9937717E3E61}" dt="2024-02-14T18:17:19.341" v="337" actId="1076"/>
          <ac:spMkLst>
            <pc:docMk/>
            <pc:sldMk cId="3741792644" sldId="309"/>
            <ac:spMk id="12" creationId="{B0335CAC-5AAA-274F-82C9-F793A4A07BC9}"/>
          </ac:spMkLst>
        </pc:spChg>
        <pc:spChg chg="add mod">
          <ac:chgData name="Bracho, Leandro" userId="57a659fa-865b-442e-add0-d8bfee03b981" providerId="ADAL" clId="{9A5B6F27-39D2-4D53-A971-9937717E3E61}" dt="2024-02-14T18:17:16.457" v="336" actId="1076"/>
          <ac:spMkLst>
            <pc:docMk/>
            <pc:sldMk cId="3741792644" sldId="309"/>
            <ac:spMk id="13" creationId="{561AD0A0-6773-2E78-6D05-9B9B716E5D25}"/>
          </ac:spMkLst>
        </pc:spChg>
        <pc:spChg chg="add mod">
          <ac:chgData name="Bracho, Leandro" userId="57a659fa-865b-442e-add0-d8bfee03b981" providerId="ADAL" clId="{9A5B6F27-39D2-4D53-A971-9937717E3E61}" dt="2024-02-14T18:18:06.383" v="340" actId="164"/>
          <ac:spMkLst>
            <pc:docMk/>
            <pc:sldMk cId="3741792644" sldId="309"/>
            <ac:spMk id="14" creationId="{CC25D9CB-E357-FDE7-F439-E54381FDB6B6}"/>
          </ac:spMkLst>
        </pc:spChg>
        <pc:spChg chg="del">
          <ac:chgData name="Bracho, Leandro" userId="57a659fa-865b-442e-add0-d8bfee03b981" providerId="ADAL" clId="{9A5B6F27-39D2-4D53-A971-9937717E3E61}" dt="2024-02-14T18:11:16.517" v="118" actId="478"/>
          <ac:spMkLst>
            <pc:docMk/>
            <pc:sldMk cId="3741792644" sldId="309"/>
            <ac:spMk id="88" creationId="{00000000-0000-0000-0000-000000000000}"/>
          </ac:spMkLst>
        </pc:spChg>
        <pc:grpChg chg="add mod">
          <ac:chgData name="Bracho, Leandro" userId="57a659fa-865b-442e-add0-d8bfee03b981" providerId="ADAL" clId="{9A5B6F27-39D2-4D53-A971-9937717E3E61}" dt="2024-02-14T18:18:13.243" v="341" actId="1076"/>
          <ac:grpSpMkLst>
            <pc:docMk/>
            <pc:sldMk cId="3741792644" sldId="309"/>
            <ac:grpSpMk id="15" creationId="{CAC333D8-CD84-831F-250C-7786BC0B6FF7}"/>
          </ac:grpSpMkLst>
        </pc:grpChg>
        <pc:picChg chg="mod">
          <ac:chgData name="Bracho, Leandro" userId="57a659fa-865b-442e-add0-d8bfee03b981" providerId="ADAL" clId="{9A5B6F27-39D2-4D53-A971-9937717E3E61}" dt="2024-02-14T18:13:03.157" v="141" actId="1076"/>
          <ac:picMkLst>
            <pc:docMk/>
            <pc:sldMk cId="3741792644" sldId="309"/>
            <ac:picMk id="7" creationId="{FE65A1A8-88C7-6AA1-AC19-7D96687788C5}"/>
          </ac:picMkLst>
        </pc:picChg>
        <pc:picChg chg="add mod modCrop">
          <ac:chgData name="Bracho, Leandro" userId="57a659fa-865b-442e-add0-d8bfee03b981" providerId="ADAL" clId="{9A5B6F27-39D2-4D53-A971-9937717E3E61}" dt="2024-02-14T18:18:06.383" v="340" actId="164"/>
          <ac:picMkLst>
            <pc:docMk/>
            <pc:sldMk cId="3741792644" sldId="309"/>
            <ac:picMk id="8" creationId="{5A141F90-CA8C-23CB-C17B-16464E1A8B9D}"/>
          </ac:picMkLst>
        </pc:picChg>
        <pc:picChg chg="mod">
          <ac:chgData name="Bracho, Leandro" userId="57a659fa-865b-442e-add0-d8bfee03b981" providerId="ADAL" clId="{9A5B6F27-39D2-4D53-A971-9937717E3E61}" dt="2024-02-14T18:13:01.531" v="140" actId="1076"/>
          <ac:picMkLst>
            <pc:docMk/>
            <pc:sldMk cId="3741792644" sldId="309"/>
            <ac:picMk id="9" creationId="{5AA16660-7A10-EEC6-D1B2-603462BF0821}"/>
          </ac:picMkLst>
        </pc:picChg>
      </pc:sldChg>
      <pc:sldChg chg="modSp mod">
        <pc:chgData name="Bracho, Leandro" userId="57a659fa-865b-442e-add0-d8bfee03b981" providerId="ADAL" clId="{9A5B6F27-39D2-4D53-A971-9937717E3E61}" dt="2024-02-14T18:22:20.053" v="346" actId="20577"/>
        <pc:sldMkLst>
          <pc:docMk/>
          <pc:sldMk cId="1083558347" sldId="317"/>
        </pc:sldMkLst>
        <pc:graphicFrameChg chg="mod modGraphic">
          <ac:chgData name="Bracho, Leandro" userId="57a659fa-865b-442e-add0-d8bfee03b981" providerId="ADAL" clId="{9A5B6F27-39D2-4D53-A971-9937717E3E61}" dt="2024-02-14T18:22:20.053" v="346" actId="20577"/>
          <ac:graphicFrameMkLst>
            <pc:docMk/>
            <pc:sldMk cId="1083558347" sldId="317"/>
            <ac:graphicFrameMk id="83" creationId="{4D05BC58-212B-2522-AD97-011E1DA3ADF9}"/>
          </ac:graphicFrameMkLst>
        </pc:graphicFrameChg>
      </pc:sldChg>
      <pc:sldChg chg="modSp mod">
        <pc:chgData name="Bracho, Leandro" userId="57a659fa-865b-442e-add0-d8bfee03b981" providerId="ADAL" clId="{9A5B6F27-39D2-4D53-A971-9937717E3E61}" dt="2024-02-14T18:22:07.988" v="343" actId="20577"/>
        <pc:sldMkLst>
          <pc:docMk/>
          <pc:sldMk cId="658579237" sldId="319"/>
        </pc:sldMkLst>
        <pc:graphicFrameChg chg="mod modGraphic">
          <ac:chgData name="Bracho, Leandro" userId="57a659fa-865b-442e-add0-d8bfee03b981" providerId="ADAL" clId="{9A5B6F27-39D2-4D53-A971-9937717E3E61}" dt="2024-02-14T18:22:07.988" v="343" actId="20577"/>
          <ac:graphicFrameMkLst>
            <pc:docMk/>
            <pc:sldMk cId="658579237" sldId="319"/>
            <ac:graphicFrameMk id="83" creationId="{274E8C39-5F07-C7EF-884E-20B3A3E206B0}"/>
          </ac:graphicFrameMkLst>
        </pc:graphicFrameChg>
      </pc:sldChg>
    </pc:docChg>
  </pc:docChgLst>
  <pc:docChgLst>
    <pc:chgData name="Medrano, Oscar" userId="S::medrano.oscar@tamu.edu::89a39631-1f1e-4af4-bb35-b2cec7973e18" providerId="AD" clId="Web-{9765E538-80B5-408B-8F25-C127635857CC}"/>
    <pc:docChg chg="delSld modSld">
      <pc:chgData name="Medrano, Oscar" userId="S::medrano.oscar@tamu.edu::89a39631-1f1e-4af4-bb35-b2cec7973e18" providerId="AD" clId="Web-{9765E538-80B5-408B-8F25-C127635857CC}" dt="2024-02-14T18:12:40.121" v="127"/>
      <pc:docMkLst>
        <pc:docMk/>
      </pc:docMkLst>
      <pc:sldChg chg="del">
        <pc:chgData name="Medrano, Oscar" userId="S::medrano.oscar@tamu.edu::89a39631-1f1e-4af4-bb35-b2cec7973e18" providerId="AD" clId="Web-{9765E538-80B5-408B-8F25-C127635857CC}" dt="2024-02-14T18:06:33.499" v="1"/>
        <pc:sldMkLst>
          <pc:docMk/>
          <pc:sldMk cId="1093395937" sldId="313"/>
        </pc:sldMkLst>
      </pc:sldChg>
      <pc:sldChg chg="modSp">
        <pc:chgData name="Medrano, Oscar" userId="S::medrano.oscar@tamu.edu::89a39631-1f1e-4af4-bb35-b2cec7973e18" providerId="AD" clId="Web-{9765E538-80B5-408B-8F25-C127635857CC}" dt="2024-02-14T18:12:40.121" v="127"/>
        <pc:sldMkLst>
          <pc:docMk/>
          <pc:sldMk cId="1009468441" sldId="322"/>
        </pc:sldMkLst>
        <pc:graphicFrameChg chg="mod modGraphic">
          <ac:chgData name="Medrano, Oscar" userId="S::medrano.oscar@tamu.edu::89a39631-1f1e-4af4-bb35-b2cec7973e18" providerId="AD" clId="Web-{9765E538-80B5-408B-8F25-C127635857CC}" dt="2024-02-14T18:12:40.121" v="127"/>
          <ac:graphicFrameMkLst>
            <pc:docMk/>
            <pc:sldMk cId="1009468441" sldId="322"/>
            <ac:graphicFrameMk id="83" creationId="{274E8C39-5F07-C7EF-884E-20B3A3E206B0}"/>
          </ac:graphicFrameMkLst>
        </pc:graphicFrameChg>
      </pc:sldChg>
      <pc:sldChg chg="addSp modSp">
        <pc:chgData name="Medrano, Oscar" userId="S::medrano.oscar@tamu.edu::89a39631-1f1e-4af4-bb35-b2cec7973e18" providerId="AD" clId="Web-{9765E538-80B5-408B-8F25-C127635857CC}" dt="2024-02-14T18:06:03.108" v="0"/>
        <pc:sldMkLst>
          <pc:docMk/>
          <pc:sldMk cId="1528583109" sldId="326"/>
        </pc:sldMkLst>
        <pc:picChg chg="add mod">
          <ac:chgData name="Medrano, Oscar" userId="S::medrano.oscar@tamu.edu::89a39631-1f1e-4af4-bb35-b2cec7973e18" providerId="AD" clId="Web-{9765E538-80B5-408B-8F25-C127635857CC}" dt="2024-02-14T18:06:03.108" v="0"/>
          <ac:picMkLst>
            <pc:docMk/>
            <pc:sldMk cId="1528583109" sldId="326"/>
            <ac:picMk id="2" creationId="{E6E6E997-B835-61A0-F3EB-A81F4C18FA49}"/>
          </ac:picMkLst>
        </pc:picChg>
      </pc:sldChg>
    </pc:docChg>
  </pc:docChgLst>
  <pc:docChgLst>
    <pc:chgData name="Bracho, Leandro" userId="57a659fa-865b-442e-add0-d8bfee03b981" providerId="ADAL" clId="{5DDB4C1E-9FF0-4D55-A860-EE2972B1B389}"/>
    <pc:docChg chg="undo custSel modSld">
      <pc:chgData name="Bracho, Leandro" userId="57a659fa-865b-442e-add0-d8bfee03b981" providerId="ADAL" clId="{5DDB4C1E-9FF0-4D55-A860-EE2972B1B389}" dt="2024-02-14T01:18:43.510" v="417"/>
      <pc:docMkLst>
        <pc:docMk/>
      </pc:docMkLst>
      <pc:sldChg chg="delSp modSp mod">
        <pc:chgData name="Bracho, Leandro" userId="57a659fa-865b-442e-add0-d8bfee03b981" providerId="ADAL" clId="{5DDB4C1E-9FF0-4D55-A860-EE2972B1B389}" dt="2024-02-14T01:18:43.510" v="417"/>
        <pc:sldMkLst>
          <pc:docMk/>
          <pc:sldMk cId="4231427536" sldId="308"/>
        </pc:sldMkLst>
        <pc:spChg chg="del">
          <ac:chgData name="Bracho, Leandro" userId="57a659fa-865b-442e-add0-d8bfee03b981" providerId="ADAL" clId="{5DDB4C1E-9FF0-4D55-A860-EE2972B1B389}" dt="2024-02-14T00:41:08.831" v="155" actId="478"/>
          <ac:spMkLst>
            <pc:docMk/>
            <pc:sldMk cId="4231427536" sldId="308"/>
            <ac:spMk id="2" creationId="{00000000-0000-0000-0000-000000000000}"/>
          </ac:spMkLst>
        </pc:spChg>
        <pc:graphicFrameChg chg="mod modGraphic">
          <ac:chgData name="Bracho, Leandro" userId="57a659fa-865b-442e-add0-d8bfee03b981" providerId="ADAL" clId="{5DDB4C1E-9FF0-4D55-A860-EE2972B1B389}" dt="2024-02-14T01:18:43.510" v="417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 mod modNotesTx">
        <pc:chgData name="Bracho, Leandro" userId="57a659fa-865b-442e-add0-d8bfee03b981" providerId="ADAL" clId="{5DDB4C1E-9FF0-4D55-A860-EE2972B1B389}" dt="2024-02-14T01:15:24.720" v="387" actId="1076"/>
        <pc:sldMkLst>
          <pc:docMk/>
          <pc:sldMk cId="3741792644" sldId="309"/>
        </pc:sldMkLst>
        <pc:spChg chg="del">
          <ac:chgData name="Bracho, Leandro" userId="57a659fa-865b-442e-add0-d8bfee03b981" providerId="ADAL" clId="{5DDB4C1E-9FF0-4D55-A860-EE2972B1B389}" dt="2024-02-14T00:56:23.364" v="270" actId="478"/>
          <ac:spMkLst>
            <pc:docMk/>
            <pc:sldMk cId="3741792644" sldId="309"/>
            <ac:spMk id="2" creationId="{00000000-0000-0000-0000-000000000000}"/>
          </ac:spMkLst>
        </pc:spChg>
        <pc:spChg chg="add mod">
          <ac:chgData name="Bracho, Leandro" userId="57a659fa-865b-442e-add0-d8bfee03b981" providerId="ADAL" clId="{5DDB4C1E-9FF0-4D55-A860-EE2972B1B389}" dt="2024-02-14T01:00:17.618" v="298" actId="1076"/>
          <ac:spMkLst>
            <pc:docMk/>
            <pc:sldMk cId="3741792644" sldId="309"/>
            <ac:spMk id="3" creationId="{386CCA4D-043E-2A5E-0C3B-F71FB96ED339}"/>
          </ac:spMkLst>
        </pc:spChg>
        <pc:spChg chg="add mod">
          <ac:chgData name="Bracho, Leandro" userId="57a659fa-865b-442e-add0-d8bfee03b981" providerId="ADAL" clId="{5DDB4C1E-9FF0-4D55-A860-EE2972B1B389}" dt="2024-02-14T01:14:32.179" v="378" actId="1076"/>
          <ac:spMkLst>
            <pc:docMk/>
            <pc:sldMk cId="3741792644" sldId="309"/>
            <ac:spMk id="4" creationId="{45094F4B-FAC3-FBCF-B0E5-8C538571ECD3}"/>
          </ac:spMkLst>
        </pc:spChg>
        <pc:spChg chg="add mod">
          <ac:chgData name="Bracho, Leandro" userId="57a659fa-865b-442e-add0-d8bfee03b981" providerId="ADAL" clId="{5DDB4C1E-9FF0-4D55-A860-EE2972B1B389}" dt="2024-02-14T01:13:58.032" v="372" actId="121"/>
          <ac:spMkLst>
            <pc:docMk/>
            <pc:sldMk cId="3741792644" sldId="309"/>
            <ac:spMk id="5" creationId="{0CE0D2BD-AB71-6A7E-664C-A9537D9B2802}"/>
          </ac:spMkLst>
        </pc:spChg>
        <pc:spChg chg="mod">
          <ac:chgData name="Bracho, Leandro" userId="57a659fa-865b-442e-add0-d8bfee03b981" providerId="ADAL" clId="{5DDB4C1E-9FF0-4D55-A860-EE2972B1B389}" dt="2024-02-14T01:01:06.190" v="336" actId="20577"/>
          <ac:spMkLst>
            <pc:docMk/>
            <pc:sldMk cId="3741792644" sldId="309"/>
            <ac:spMk id="88" creationId="{00000000-0000-0000-0000-000000000000}"/>
          </ac:spMkLst>
        </pc:spChg>
        <pc:spChg chg="mod">
          <ac:chgData name="Bracho, Leandro" userId="57a659fa-865b-442e-add0-d8bfee03b981" providerId="ADAL" clId="{5DDB4C1E-9FF0-4D55-A860-EE2972B1B389}" dt="2024-02-14T00:59:32.364" v="283" actId="1035"/>
          <ac:spMkLst>
            <pc:docMk/>
            <pc:sldMk cId="3741792644" sldId="309"/>
            <ac:spMk id="90" creationId="{00000000-0000-0000-0000-000000000000}"/>
          </ac:spMkLst>
        </pc:spChg>
        <pc:picChg chg="add mod">
          <ac:chgData name="Bracho, Leandro" userId="57a659fa-865b-442e-add0-d8bfee03b981" providerId="ADAL" clId="{5DDB4C1E-9FF0-4D55-A860-EE2972B1B389}" dt="2024-02-14T01:14:54.819" v="382" actId="1076"/>
          <ac:picMkLst>
            <pc:docMk/>
            <pc:sldMk cId="3741792644" sldId="309"/>
            <ac:picMk id="7" creationId="{FE65A1A8-88C7-6AA1-AC19-7D96687788C5}"/>
          </ac:picMkLst>
        </pc:picChg>
        <pc:picChg chg="add mod">
          <ac:chgData name="Bracho, Leandro" userId="57a659fa-865b-442e-add0-d8bfee03b981" providerId="ADAL" clId="{5DDB4C1E-9FF0-4D55-A860-EE2972B1B389}" dt="2024-02-14T01:15:24.720" v="387" actId="1076"/>
          <ac:picMkLst>
            <pc:docMk/>
            <pc:sldMk cId="3741792644" sldId="309"/>
            <ac:picMk id="9" creationId="{5AA16660-7A10-EEC6-D1B2-603462BF0821}"/>
          </ac:picMkLst>
        </pc:picChg>
      </pc:sldChg>
      <pc:sldChg chg="modSp mod">
        <pc:chgData name="Bracho, Leandro" userId="57a659fa-865b-442e-add0-d8bfee03b981" providerId="ADAL" clId="{5DDB4C1E-9FF0-4D55-A860-EE2972B1B389}" dt="2024-02-14T00:41:50.054" v="171" actId="12"/>
        <pc:sldMkLst>
          <pc:docMk/>
          <pc:sldMk cId="1083558347" sldId="317"/>
        </pc:sldMkLst>
        <pc:graphicFrameChg chg="modGraphic">
          <ac:chgData name="Bracho, Leandro" userId="57a659fa-865b-442e-add0-d8bfee03b981" providerId="ADAL" clId="{5DDB4C1E-9FF0-4D55-A860-EE2972B1B389}" dt="2024-02-14T00:41:50.054" v="171" actId="12"/>
          <ac:graphicFrameMkLst>
            <pc:docMk/>
            <pc:sldMk cId="1083558347" sldId="317"/>
            <ac:graphicFrameMk id="83" creationId="{4D05BC58-212B-2522-AD97-011E1DA3ADF9}"/>
          </ac:graphicFrameMkLst>
        </pc:graphicFrameChg>
      </pc:sldChg>
      <pc:sldChg chg="modSp mod">
        <pc:chgData name="Bracho, Leandro" userId="57a659fa-865b-442e-add0-d8bfee03b981" providerId="ADAL" clId="{5DDB4C1E-9FF0-4D55-A860-EE2972B1B389}" dt="2024-02-14T00:41:56.538" v="173" actId="12"/>
        <pc:sldMkLst>
          <pc:docMk/>
          <pc:sldMk cId="658579237" sldId="319"/>
        </pc:sldMkLst>
        <pc:graphicFrameChg chg="modGraphic">
          <ac:chgData name="Bracho, Leandro" userId="57a659fa-865b-442e-add0-d8bfee03b981" providerId="ADAL" clId="{5DDB4C1E-9FF0-4D55-A860-EE2972B1B389}" dt="2024-02-14T00:41:56.538" v="173" actId="12"/>
          <ac:graphicFrameMkLst>
            <pc:docMk/>
            <pc:sldMk cId="658579237" sldId="319"/>
            <ac:graphicFrameMk id="83" creationId="{274E8C39-5F07-C7EF-884E-20B3A3E206B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Intro should take 30 seconds</a:t>
            </a:r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CB04D1B-50B5-1428-BFCA-53C32B9A7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445B58F9-B680-12E4-8826-D57E16B7C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E4793BC8-ADB2-9883-D95A-8213A84E4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004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2E28BF9-9C06-8A03-A53A-66BFF3C0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ED737D86-792A-DE82-33CC-CA3A62D97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0D7A7819-BE1D-CBA7-4070-C242F4F34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75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5C3D700-92FE-BAB1-D8AE-221A3F27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BC1BA12-6CE8-87CF-7BD5-B8EBDD6DF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C45745AD-C5FE-776A-196A-1D4DF609E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1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D6B19E3-F474-BBCD-321D-D2289413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36AA7F96-2D24-BAA4-F396-F7D51A1C7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E82F70AE-E111-573A-99CD-56ACEF3EF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517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D9F4059-8A96-85B5-4E8F-5AD12C090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F52E4D3E-744A-E118-3FC5-727261407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C895D4FE-3741-50DF-5DF6-CFBF9EE27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9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D6B19E3-F474-BBCD-321D-D2289413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36AA7F96-2D24-BAA4-F396-F7D51A1C7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E82F70AE-E111-573A-99CD-56ACEF3EF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531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D9CF50BD-B6D0-73D3-38AC-9C32AEFE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>
            <a:extLst>
              <a:ext uri="{FF2B5EF4-FFF2-40B4-BE49-F238E27FC236}">
                <a16:creationId xmlns:a16="http://schemas.microsoft.com/office/drawing/2014/main" id="{6F6145F3-3C3A-11FC-B1EB-B3B3C9C15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>
            <a:extLst>
              <a:ext uri="{FF2B5EF4-FFF2-40B4-BE49-F238E27FC236}">
                <a16:creationId xmlns:a16="http://schemas.microsoft.com/office/drawing/2014/main" id="{C6EBBDB5-7173-DC1D-DCDB-E7BD40D43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8334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569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27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(30 seconds)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(45 seconds)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(30 seconds)  Leandro</a:t>
            </a:r>
          </a:p>
          <a:p>
            <a:r>
              <a:rPr lang="en-US"/>
              <a:t>-- Save discussion for subsystem update</a:t>
            </a:r>
          </a:p>
          <a:p>
            <a:r>
              <a:rPr lang="en-US"/>
              <a:t>-- Save detail for execution plan &amp; validation plan status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** Leandro ** (45 Seconds)</a:t>
            </a:r>
          </a:p>
          <a:p>
            <a:r>
              <a:rPr lang="en-US"/>
              <a:t>For 2</a:t>
            </a:r>
            <a:r>
              <a:rPr lang="en-US" baseline="30000"/>
              <a:t>nd</a:t>
            </a:r>
            <a:r>
              <a:rPr lang="en-US"/>
              <a:t> review should all be in the context of your integration plans! For example:</a:t>
            </a:r>
          </a:p>
          <a:p>
            <a:r>
              <a:rPr lang="en-US"/>
              <a:t>“Completed X-function </a:t>
            </a:r>
            <a:r>
              <a:rPr lang="en-US">
                <a:solidFill>
                  <a:srgbClr val="FF0000"/>
                </a:solidFill>
              </a:rPr>
              <a:t>in preparation for integrating </a:t>
            </a:r>
            <a:r>
              <a:rPr lang="en-US"/>
              <a:t>with Y-subsystem”</a:t>
            </a:r>
          </a:p>
          <a:p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Tested integrated </a:t>
            </a:r>
            <a:r>
              <a:rPr lang="en-US"/>
              <a:t>motor controllers with MCU by verifying full range of motion on all 6 joints with no load and 0.5kg load” </a:t>
            </a:r>
          </a:p>
          <a:p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On-going integration </a:t>
            </a:r>
            <a:r>
              <a:rPr lang="en-US"/>
              <a:t>of motor control system with MCU”</a:t>
            </a:r>
          </a:p>
          <a:p>
            <a:r>
              <a:rPr lang="en-US"/>
              <a:t>“By next review </a:t>
            </a:r>
            <a:r>
              <a:rPr lang="en-US">
                <a:solidFill>
                  <a:srgbClr val="FF0000"/>
                </a:solidFill>
              </a:rPr>
              <a:t>will integrate </a:t>
            </a:r>
            <a:r>
              <a:rPr lang="en-US"/>
              <a:t>with android app”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Leandro ** (45 Seconds)</a:t>
            </a:r>
          </a:p>
          <a:p>
            <a:r>
              <a:rPr lang="en-US"/>
              <a:t>Interesting figure related to your subsystem progress --- </a:t>
            </a:r>
          </a:p>
          <a:p>
            <a:r>
              <a:rPr lang="en-US"/>
              <a:t>Best to show:</a:t>
            </a:r>
          </a:p>
          <a:p>
            <a:r>
              <a:rPr lang="en-US"/>
              <a:t>Results from prep for integration =&gt; integration =&gt; test of integrated subsystems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5CF7A73-5D83-4EC2-4E2A-5C347FDBB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35B15840-95AE-36F7-3010-42298BDC9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(45 seconds)</a:t>
            </a: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15FB5D91-92DD-D8DA-BA2C-46C4F2B78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862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C766C92-7875-1E02-BE17-4B3701BF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DE540D55-E4BC-EF56-7625-74A1DF394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4FFD878B-B742-18F0-5629-9D0A8A8B8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(45 seconds)</a:t>
            </a:r>
          </a:p>
          <a:p>
            <a:r>
              <a:rPr lang="en-US"/>
              <a:t>Interesting figure related to your subsystem progress --- </a:t>
            </a:r>
          </a:p>
          <a:p>
            <a:endParaRPr lang="en-US"/>
          </a:p>
          <a:p>
            <a:r>
              <a:rPr lang="en-US"/>
              <a:t>Best to show:</a:t>
            </a:r>
          </a:p>
          <a:p>
            <a:r>
              <a:rPr lang="en-US"/>
              <a:t>Results from prep for integration =&gt; integration =&gt; test of integrated subsystems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C766C92-7875-1E02-BE17-4B3701BF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DE540D55-E4BC-EF56-7625-74A1DF394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4FFD878B-B742-18F0-5629-9D0A8A8B8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(45 seconds)</a:t>
            </a:r>
          </a:p>
          <a:p>
            <a:r>
              <a:rPr lang="en-US"/>
              <a:t>Interesting figure related to your subsystem progress --- </a:t>
            </a:r>
          </a:p>
          <a:p>
            <a:endParaRPr lang="en-US"/>
          </a:p>
          <a:p>
            <a:r>
              <a:rPr lang="en-US"/>
              <a:t>Best to show:</a:t>
            </a:r>
          </a:p>
          <a:p>
            <a:r>
              <a:rPr lang="en-US"/>
              <a:t>Results from prep for integration =&gt; integration =&gt; test of integrated subsystems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20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Team 63: AWG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Leandro Bracho, Nick Joseph,</a:t>
            </a:r>
            <a:br>
              <a:rPr lang="en-US" sz="2455"/>
            </a:br>
            <a:r>
              <a:rPr lang="en-US" sz="2455"/>
              <a:t>Oscar Medrano, Robin Smithson</a:t>
            </a:r>
            <a:br>
              <a:rPr lang="en-US" sz="2455"/>
            </a:br>
            <a:r>
              <a:rPr lang="en-US" sz="2455"/>
              <a:t>Sponsor: Dr. John Lusher</a:t>
            </a:r>
            <a:br>
              <a:rPr lang="en-US" sz="2455"/>
            </a:br>
            <a:r>
              <a:rPr lang="en-US" sz="2455"/>
              <a:t>TA: Zhewen Hu</a:t>
            </a:r>
            <a:br>
              <a:rPr lang="en-US" sz="2455"/>
            </a:br>
            <a:endParaRPr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68629B8-F8FC-558F-6504-89DBFC675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F1C003D0-6522-0C4D-C826-5DE73CCE8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</a:t>
            </a:r>
            <a:br>
              <a:rPr lang="en-US"/>
            </a:br>
            <a:r>
              <a:rPr lang="en-US" sz="1720"/>
              <a:t>Nick Joseph 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4D05BC58-212B-2522-AD97-011E1DA3A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024784"/>
              </p:ext>
            </p:extLst>
          </p:nvPr>
        </p:nvGraphicFramePr>
        <p:xfrm>
          <a:off x="685800" y="1952075"/>
          <a:ext cx="7772400" cy="265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Update 1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816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Finished updating the schematic</a:t>
                      </a:r>
                      <a:r>
                        <a:rPr lang="en-US" sz="1800" baseline="0"/>
                        <a:t>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/>
                        <a:t>Most of the PCB is wired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PCB design will be finished by Friday.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Have PCB entirely soldered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Begin testing connections with the MCU and the DAC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5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CC94AF5-DF77-F811-116F-4B881FE3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383F056B-79B4-83DC-0386-E9127E325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Nick Joseph</a:t>
            </a:r>
            <a:endParaRPr lang="en-US" sz="29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97B6D-D873-995F-192E-49337E11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7713"/>
            <a:ext cx="4872385" cy="339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646BF-8083-166F-4578-8356B474B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619" y="2194488"/>
            <a:ext cx="4502381" cy="3619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FBD799-F4B9-79DE-A6BA-CC06D4AA2F1A}"/>
              </a:ext>
            </a:extLst>
          </p:cNvPr>
          <p:cNvSpPr txBox="1"/>
          <p:nvPr/>
        </p:nvSpPr>
        <p:spPr>
          <a:xfrm>
            <a:off x="3593896" y="591094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Circuit Schematics</a:t>
            </a:r>
          </a:p>
        </p:txBody>
      </p:sp>
    </p:spTree>
    <p:extLst>
      <p:ext uri="{BB962C8B-B14F-4D97-AF65-F5344CB8AC3E}">
        <p14:creationId xmlns:p14="http://schemas.microsoft.com/office/powerpoint/2010/main" val="420104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F69AF9E-2862-19D9-D544-CD65582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1411B046-959C-AD56-AEF6-B17EF8846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Nick Joseph</a:t>
            </a:r>
            <a:endParaRPr lang="en-US" sz="29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84533-7C6D-A6B0-B439-3EAB2EAD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262" y="1700477"/>
            <a:ext cx="4639452" cy="4581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69C37-A091-D4E2-BC9F-1684F7E6AD90}"/>
              </a:ext>
            </a:extLst>
          </p:cNvPr>
          <p:cNvSpPr txBox="1"/>
          <p:nvPr/>
        </p:nvSpPr>
        <p:spPr>
          <a:xfrm>
            <a:off x="4035278" y="629478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PCB Design</a:t>
            </a:r>
          </a:p>
        </p:txBody>
      </p:sp>
    </p:spTree>
    <p:extLst>
      <p:ext uri="{BB962C8B-B14F-4D97-AF65-F5344CB8AC3E}">
        <p14:creationId xmlns:p14="http://schemas.microsoft.com/office/powerpoint/2010/main" val="7977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FB4D72D-262B-EFAF-FFFA-DF49E43D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1515403C-F75B-F92B-44E1-FCFA25E31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DAC Circuitry 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Oscar Medrano</a:t>
            </a:r>
            <a:endParaRPr lang="en-US"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274E8C39-5F07-C7EF-884E-20B3A3E20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39920"/>
              </p:ext>
            </p:extLst>
          </p:nvPr>
        </p:nvGraphicFramePr>
        <p:xfrm>
          <a:off x="685800" y="1952075"/>
          <a:ext cx="7772400" cy="265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Update 1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816">
                <a:tc>
                  <a:txBody>
                    <a:bodyPr/>
                    <a:lstStyle/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/>
                        <a:t>Have the connectors that will be used to integrate with the FPGA subsystem</a:t>
                      </a:r>
                      <a:endParaRPr lang="en-US"/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Need to make the connector footprint.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Routing the PCB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Ordering PCB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Solder Components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Testing PCB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7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37A6372-4811-F37E-4055-08D21180E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4FEDB4B5-1823-C02C-C41E-8F98A19C4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/>
              <a:t>DAC Circuitry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Oscar Medrano</a:t>
            </a:r>
            <a:endParaRPr lang="en-US" sz="29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85D53-041D-FC54-76B8-1E2179EFAB2C}"/>
              </a:ext>
            </a:extLst>
          </p:cNvPr>
          <p:cNvSpPr txBox="1"/>
          <p:nvPr/>
        </p:nvSpPr>
        <p:spPr>
          <a:xfrm>
            <a:off x="2974474" y="6396789"/>
            <a:ext cx="350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Circuit Schematic</a:t>
            </a:r>
          </a:p>
        </p:txBody>
      </p:sp>
      <p:pic>
        <p:nvPicPr>
          <p:cNvPr id="2" name="Picture 1" descr="A diagram of a circuit&#10;&#10;Description automatically generated">
            <a:extLst>
              <a:ext uri="{FF2B5EF4-FFF2-40B4-BE49-F238E27FC236}">
                <a16:creationId xmlns:a16="http://schemas.microsoft.com/office/drawing/2014/main" id="{2E192461-B5AC-2ECE-2AB1-5C2CA8DA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39" y="2070339"/>
            <a:ext cx="3771346" cy="43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5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FB4D72D-262B-EFAF-FFFA-DF49E43D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1515403C-F75B-F92B-44E1-FCFA25E31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>
                <a:cs typeface="Arial"/>
              </a:rPr>
              <a:t>Power System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Oscar Medrano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274E8C39-5F07-C7EF-884E-20B3A3E20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498123"/>
              </p:ext>
            </p:extLst>
          </p:nvPr>
        </p:nvGraphicFramePr>
        <p:xfrm>
          <a:off x="685800" y="1952075"/>
          <a:ext cx="7772400" cy="265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4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</a:rPr>
                        <a:t>Accomplishments since Update 1  </a:t>
                      </a:r>
                      <a:r>
                        <a:rPr lang="en-US" sz="1800" b="0" i="0" u="none" strike="noStrike" cap="none" noProof="0">
                          <a:solidFill>
                            <a:srgbClr val="FF0000"/>
                          </a:solidFill>
                          <a:latin typeface="Arial"/>
                        </a:rPr>
                        <a:t> </a:t>
                      </a:r>
                      <a:endParaRPr lang="en-US" b="0" i="0" noProof="0">
                        <a:latin typeface="Arial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>
                          <a:solidFill>
                            <a:srgbClr val="FF0000"/>
                          </a:solidFill>
                          <a:latin typeface="Arial"/>
                        </a:rPr>
                        <a:t>8 hrs of effort</a:t>
                      </a:r>
                      <a:endParaRPr lang="en-US" b="0" i="0" noProof="0">
                        <a:latin typeface="Arial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816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/>
                        <a:t>All DC-DC converters have been selected.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/>
                        <a:t>Order parts (DC-DC Converters, Capacitors, and Inductors)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/>
                        <a:t>Designed for the wrong AC adapter 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6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EC37617-91AE-45D7-DE1B-9E2ABC69A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>
            <a:extLst>
              <a:ext uri="{FF2B5EF4-FFF2-40B4-BE49-F238E27FC236}">
                <a16:creationId xmlns:a16="http://schemas.microsoft.com/office/drawing/2014/main" id="{B1F4A534-EA9C-01E5-E75A-5E3F338BA3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005FBD-EDD6-EA3D-3DA0-4F16CCF6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47598"/>
              </p:ext>
            </p:extLst>
          </p:nvPr>
        </p:nvGraphicFramePr>
        <p:xfrm>
          <a:off x="674916" y="1589315"/>
          <a:ext cx="8011884" cy="5148956"/>
        </p:xfrm>
        <a:graphic>
          <a:graphicData uri="http://schemas.openxmlformats.org/drawingml/2006/table">
            <a:tbl>
              <a:tblPr/>
              <a:tblGrid>
                <a:gridCol w="1625722">
                  <a:extLst>
                    <a:ext uri="{9D8B030D-6E8A-4147-A177-3AD203B41FA5}">
                      <a16:colId xmlns:a16="http://schemas.microsoft.com/office/drawing/2014/main" val="2525594458"/>
                    </a:ext>
                  </a:extLst>
                </a:gridCol>
                <a:gridCol w="366829">
                  <a:extLst>
                    <a:ext uri="{9D8B030D-6E8A-4147-A177-3AD203B41FA5}">
                      <a16:colId xmlns:a16="http://schemas.microsoft.com/office/drawing/2014/main" val="1166590727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3158110345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2046906547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82343421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784729390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83859024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87050735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703717387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2178620939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4043658876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784437293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2107203767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838626291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2660844489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928753068"/>
                    </a:ext>
                  </a:extLst>
                </a:gridCol>
                <a:gridCol w="408515">
                  <a:extLst>
                    <a:ext uri="{9D8B030D-6E8A-4147-A177-3AD203B41FA5}">
                      <a16:colId xmlns:a16="http://schemas.microsoft.com/office/drawing/2014/main" val="3428809216"/>
                    </a:ext>
                  </a:extLst>
                </a:gridCol>
                <a:gridCol w="483548">
                  <a:extLst>
                    <a:ext uri="{9D8B030D-6E8A-4147-A177-3AD203B41FA5}">
                      <a16:colId xmlns:a16="http://schemas.microsoft.com/office/drawing/2014/main" val="1176254091"/>
                    </a:ext>
                  </a:extLst>
                </a:gridCol>
                <a:gridCol w="341818">
                  <a:extLst>
                    <a:ext uri="{9D8B030D-6E8A-4147-A177-3AD203B41FA5}">
                      <a16:colId xmlns:a16="http://schemas.microsoft.com/office/drawing/2014/main" val="1075972142"/>
                    </a:ext>
                  </a:extLst>
                </a:gridCol>
              </a:tblGrid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Mar-4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3969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Andriod Application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32118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 Current Application Status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28243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Bluetooth Scan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34746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 &amp; Connect Via Bluetooth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08073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Data Via Bluetooth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Behind Schedule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5490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Improvements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5191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Microcontroller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67879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MCU Schematic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29196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Bluetooth Connection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41661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 Data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994468"/>
                  </a:ext>
                </a:extLst>
              </a:tr>
              <a:tr h="12308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 Data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4982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0359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FPGA board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05069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New Board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79018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System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48816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Integration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3844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Fixing Integration Issues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69945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DAC &amp; Power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8781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Schematic Design (DAC)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4919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Schematic Design (Power Sys)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9374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New Parts 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534595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Boards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334166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DAC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3336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Power System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481149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Mar-4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Apr-8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Apr-15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Apr-29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4495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Introduction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331061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(1)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116997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(2)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3768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(3)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576909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Update (4)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3069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Presentation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343629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Demo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76736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Report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53775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1794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System Designed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67278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and MCU Connection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0264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PCB Schematic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074055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PCBs Ordered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98662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Still Needed Ordered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489345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PCBs Soldered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96483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Debugging and Testing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1046"/>
                  </a:ext>
                </a:extLst>
              </a:tr>
              <a:tr h="1189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System Adjustments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6" marR="3606" marT="360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49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1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6DB9C5-FC7C-6A34-8D21-62FA5B76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6193"/>
            <a:ext cx="9144000" cy="1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6E997-B835-61A0-F3EB-A81F4C18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252"/>
            <a:ext cx="9144000" cy="22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Thank you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199" y="2049275"/>
            <a:ext cx="7397263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Problem Statement: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Test validation is a vital step in the design and fabrication of circuit boards for any project in the realm of electrical engineering. 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Typical AWGs can be large and unintuitive</a:t>
            </a:r>
          </a:p>
          <a:p>
            <a:pPr marL="457200" lvl="1" indent="0">
              <a:buNone/>
            </a:pPr>
            <a:endParaRPr lang="en-US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Solution Proposal: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Create a mobile user interface for the AWG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Bluetooth connection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Voltage range of +/- 10 V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Frequency between 1 Hz – 20 kHz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Maximum of 65,535 data points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Allow hand drawn waveforms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682B0-C44D-C385-3F50-01452AF46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00" r="94100">
                        <a14:foregroundMark x1="20100" y1="23857" x2="20100" y2="23857"/>
                        <a14:foregroundMark x1="5000" y1="46429" x2="5000" y2="46429"/>
                        <a14:foregroundMark x1="18200" y1="32571" x2="53100" y2="40571"/>
                        <a14:foregroundMark x1="53100" y1="40571" x2="31900" y2="53714"/>
                        <a14:foregroundMark x1="31900" y1="53714" x2="52000" y2="55286"/>
                        <a14:foregroundMark x1="52000" y1="55286" x2="55400" y2="48286"/>
                        <a14:foregroundMark x1="29500" y1="33714" x2="43700" y2="34286"/>
                        <a14:foregroundMark x1="43700" y1="34286" x2="26000" y2="41857"/>
                        <a14:foregroundMark x1="26000" y1="41857" x2="39000" y2="56714"/>
                        <a14:foregroundMark x1="39000" y1="56714" x2="59900" y2="61429"/>
                        <a14:foregroundMark x1="59900" y1="61429" x2="52300" y2="60714"/>
                        <a14:foregroundMark x1="55600" y1="56714" x2="54600" y2="35714"/>
                        <a14:foregroundMark x1="54600" y1="35714" x2="38500" y2="33714"/>
                        <a14:foregroundMark x1="38500" y1="33714" x2="39400" y2="33714"/>
                        <a14:foregroundMark x1="19900" y1="28143" x2="11100" y2="38429"/>
                        <a14:foregroundMark x1="11100" y1="38429" x2="14300" y2="64000"/>
                        <a14:foregroundMark x1="14300" y1="64000" x2="38100" y2="71714"/>
                        <a14:foregroundMark x1="38100" y1="71714" x2="59100" y2="68571"/>
                        <a14:foregroundMark x1="59100" y1="68571" x2="66600" y2="48857"/>
                        <a14:foregroundMark x1="66600" y1="48857" x2="59000" y2="32429"/>
                        <a14:foregroundMark x1="59000" y1="32429" x2="44700" y2="27571"/>
                        <a14:foregroundMark x1="44700" y1="27571" x2="17000" y2="26857"/>
                        <a14:foregroundMark x1="20800" y1="33714" x2="25700" y2="47714"/>
                        <a14:foregroundMark x1="25700" y1="47714" x2="34500" y2="56286"/>
                        <a14:foregroundMark x1="34500" y1="56286" x2="78800" y2="65000"/>
                        <a14:foregroundMark x1="78800" y1="65000" x2="89300" y2="56714"/>
                        <a14:foregroundMark x1="89300" y1="56714" x2="94100" y2="49000"/>
                        <a14:foregroundMark x1="37300" y1="42286" x2="37700" y2="43286"/>
                        <a14:foregroundMark x1="26300" y1="54857" x2="26300" y2="54857"/>
                        <a14:foregroundMark x1="30700" y1="59714" x2="30700" y2="59714"/>
                        <a14:foregroundMark x1="21500" y1="47143" x2="21500" y2="47143"/>
                        <a14:foregroundMark x1="19500" y1="38429" x2="22700" y2="49286"/>
                        <a14:foregroundMark x1="19200" y1="44571" x2="29700" y2="61714"/>
                        <a14:foregroundMark x1="19000" y1="50714" x2="26100" y2="64286"/>
                        <a14:foregroundMark x1="25400" y1="58143" x2="46200" y2="61571"/>
                        <a14:foregroundMark x1="27400" y1="62571" x2="41700" y2="63714"/>
                        <a14:backgroundMark x1="20800" y1="10714" x2="20800" y2="10714"/>
                      </a14:backgroundRemoval>
                    </a14:imgEffect>
                  </a14:imgLayer>
                </a14:imgProps>
              </a:ext>
            </a:extLst>
          </a:blip>
          <a:srcRect l="3753" t="20541" r="3753" b="19421"/>
          <a:stretch/>
        </p:blipFill>
        <p:spPr>
          <a:xfrm>
            <a:off x="5966252" y="5132434"/>
            <a:ext cx="2977318" cy="13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Diagram showing subsystems – with labels showing subsystem owners</a:t>
            </a:r>
          </a:p>
          <a:p>
            <a:endParaRPr lang="en-US"/>
          </a:p>
        </p:txBody>
      </p:sp>
      <p:pic>
        <p:nvPicPr>
          <p:cNvPr id="3" name="Content Placeholder 15" descr="A graphic of a computer chip&#10;&#10;Description automatically generated">
            <a:extLst>
              <a:ext uri="{FF2B5EF4-FFF2-40B4-BE49-F238E27FC236}">
                <a16:creationId xmlns:a16="http://schemas.microsoft.com/office/drawing/2014/main" id="{C7725105-0418-A097-F340-C77893C2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68074"/>
            <a:ext cx="8229600" cy="2436994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36EE8A-7FA7-FEB9-CF60-8BDFB6603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58039"/>
              </p:ext>
            </p:extLst>
          </p:nvPr>
        </p:nvGraphicFramePr>
        <p:xfrm>
          <a:off x="539262" y="5164758"/>
          <a:ext cx="805375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53">
                  <a:extLst>
                    <a:ext uri="{9D8B030D-6E8A-4147-A177-3AD203B41FA5}">
                      <a16:colId xmlns:a16="http://schemas.microsoft.com/office/drawing/2014/main" val="90235480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59869169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05966011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308273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Leandro Bracho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Robin Smithson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Nick Joseph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Oscar Medrano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Android Application</a:t>
                      </a: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Microcontroller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FPGA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DAC</a:t>
                      </a:r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9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3073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Update PCBs from feedback from last semester</a:t>
                      </a:r>
                    </a:p>
                    <a:p>
                      <a:pPr algn="ctr"/>
                      <a:r>
                        <a:rPr lang="en-US" sz="1300" dirty="0"/>
                        <a:t>(completed 1/29)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Revalidate &amp; Assess Subsystems (completed</a:t>
                      </a:r>
                      <a:r>
                        <a:rPr lang="en-US" sz="1300" baseline="0" dirty="0"/>
                        <a:t> 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Order New PCBs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2/16)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Integration of Subsystems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2/29)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3D Print Housing &amp; Installation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3/25)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Test &amp; Validation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4/22)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Demo</a:t>
                      </a:r>
                      <a:r>
                        <a:rPr lang="en-US" sz="1300" baseline="0" dirty="0"/>
                        <a:t> and Report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4/29)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Application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Leandro Bracho</a:t>
            </a:r>
            <a:endParaRPr sz="298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832418768"/>
              </p:ext>
            </p:extLst>
          </p:nvPr>
        </p:nvGraphicFramePr>
        <p:xfrm>
          <a:off x="685800" y="1952075"/>
          <a:ext cx="7772400" cy="265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7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Update 1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71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Enable Device Discovery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Consistent Pairing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Connection to MCU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Transfer Data to MCU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Improve Bluetooth GUI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457200" y="1048741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Application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Leandro Bracho</a:t>
            </a:r>
            <a:endParaRPr sz="2980"/>
          </a:p>
        </p:txBody>
      </p:sp>
      <p:sp>
        <p:nvSpPr>
          <p:cNvPr id="3" name="Google Shape;88;gcce58aab64_3_0">
            <a:extLst>
              <a:ext uri="{FF2B5EF4-FFF2-40B4-BE49-F238E27FC236}">
                <a16:creationId xmlns:a16="http://schemas.microsoft.com/office/drawing/2014/main" id="{386CCA4D-043E-2A5E-0C3B-F71FB96ED339}"/>
              </a:ext>
            </a:extLst>
          </p:cNvPr>
          <p:cNvSpPr txBox="1">
            <a:spLocks/>
          </p:cNvSpPr>
          <p:nvPr/>
        </p:nvSpPr>
        <p:spPr>
          <a:xfrm>
            <a:off x="3657600" y="2044005"/>
            <a:ext cx="1828800" cy="803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/>
              <a:buNone/>
            </a:pPr>
            <a:endParaRPr lang="en-US" sz="180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E65A1A8-88C7-6AA1-AC19-7D966877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044005"/>
            <a:ext cx="1645920" cy="36576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AA16660-7A10-EEC6-D1B2-603462BF0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2044005"/>
            <a:ext cx="164592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35CAC-5AAA-274F-82C9-F793A4A07BC9}"/>
              </a:ext>
            </a:extLst>
          </p:cNvPr>
          <p:cNvSpPr txBox="1"/>
          <p:nvPr/>
        </p:nvSpPr>
        <p:spPr>
          <a:xfrm>
            <a:off x="397409" y="5809258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Bluetooth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AD0A0-6773-2E78-6D05-9B9B716E5D25}"/>
              </a:ext>
            </a:extLst>
          </p:cNvPr>
          <p:cNvSpPr txBox="1"/>
          <p:nvPr/>
        </p:nvSpPr>
        <p:spPr>
          <a:xfrm>
            <a:off x="2052411" y="5809259"/>
            <a:ext cx="174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Connection Attempt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C333D8-CD84-831F-250C-7786BC0B6FF7}"/>
              </a:ext>
            </a:extLst>
          </p:cNvPr>
          <p:cNvGrpSpPr/>
          <p:nvPr/>
        </p:nvGrpSpPr>
        <p:grpSpPr>
          <a:xfrm>
            <a:off x="3931920" y="3317066"/>
            <a:ext cx="5029200" cy="1111477"/>
            <a:chOff x="3931920" y="2044005"/>
            <a:chExt cx="5029200" cy="1111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141F90-CA8C-23CB-C17B-16464E1A8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42"/>
            <a:stretch/>
          </p:blipFill>
          <p:spPr>
            <a:xfrm>
              <a:off x="3931920" y="2044005"/>
              <a:ext cx="5029200" cy="7528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5D9CB-E357-FDE7-F439-E54381FDB6B6}"/>
                </a:ext>
              </a:extLst>
            </p:cNvPr>
            <p:cNvSpPr txBox="1"/>
            <p:nvPr/>
          </p:nvSpPr>
          <p:spPr>
            <a:xfrm>
              <a:off x="5299411" y="2847705"/>
              <a:ext cx="2294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Android Studio Log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46073BE-6EEF-7255-6B9A-141778194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F805AA8F-E76E-34E1-D776-7F60EF27D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MCU</a:t>
            </a:r>
            <a:br>
              <a:rPr lang="en-US"/>
            </a:br>
            <a:r>
              <a:rPr lang="en-US" sz="1720"/>
              <a:t>Robin Smithson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AC97218E-5369-6839-3CCE-1CB95DF14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000471"/>
              </p:ext>
            </p:extLst>
          </p:nvPr>
        </p:nvGraphicFramePr>
        <p:xfrm>
          <a:off x="685800" y="1952075"/>
          <a:ext cx="7772400" cy="265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Update 1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Pairing &amp; Connection with Android app achieved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App is client, MCU is server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PCB Reviewed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Import data from app to MCU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Program to export data to FPGA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/>
                        <a:t>Implement mounting holes &amp; order PCB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/>
                        <a:t>Unable to program Bluetooth connection on PCB from 403 (using devkit)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74AFFEC-B673-1F3C-CA4E-E3A4E63D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E14AA-A1F2-C69D-FB01-3A9A0FD1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5" y="2286727"/>
            <a:ext cx="7399070" cy="3185030"/>
          </a:xfrm>
          <a:prstGeom prst="rect">
            <a:avLst/>
          </a:prstGeom>
        </p:spPr>
      </p:pic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5450D46D-ADFE-4FD3-CCFC-34F43944A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MCU</a:t>
            </a:r>
            <a:br>
              <a:rPr lang="en-US"/>
            </a:br>
            <a:r>
              <a:rPr lang="en-US" sz="1720"/>
              <a:t>Robin Smithson</a:t>
            </a:r>
            <a:endParaRPr sz="298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DD47-F0FD-6A87-38D2-AD20B353A969}"/>
              </a:ext>
            </a:extLst>
          </p:cNvPr>
          <p:cNvSpPr txBox="1"/>
          <p:nvPr/>
        </p:nvSpPr>
        <p:spPr>
          <a:xfrm>
            <a:off x="2164931" y="5568541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Bluetooth Classic Pairing &amp; Connection Code</a:t>
            </a:r>
          </a:p>
        </p:txBody>
      </p:sp>
    </p:spTree>
    <p:extLst>
      <p:ext uri="{BB962C8B-B14F-4D97-AF65-F5344CB8AC3E}">
        <p14:creationId xmlns:p14="http://schemas.microsoft.com/office/powerpoint/2010/main" val="310179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74AFFEC-B673-1F3C-CA4E-E3A4E63D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5450D46D-ADFE-4FD3-CCFC-34F43944A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MCU</a:t>
            </a:r>
            <a:br>
              <a:rPr lang="en-US"/>
            </a:br>
            <a:r>
              <a:rPr lang="en-US" sz="1720"/>
              <a:t>Robin Smithson</a:t>
            </a:r>
            <a:endParaRPr lang="en-US" sz="298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F1FBF7-27A6-2755-9EE4-7EF4BC9E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2" y="2117050"/>
            <a:ext cx="8049573" cy="2445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55208-5BDE-B6EE-1F9C-76EA3368B1B6}"/>
              </a:ext>
            </a:extLst>
          </p:cNvPr>
          <p:cNvSpPr txBox="1"/>
          <p:nvPr/>
        </p:nvSpPr>
        <p:spPr>
          <a:xfrm>
            <a:off x="1784540" y="4562680"/>
            <a:ext cx="557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Bluetooth Classic Pairing &amp; Connection Code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C10D1-8B94-C892-1550-DFBC8C931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1" y="5183725"/>
            <a:ext cx="8085253" cy="945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8A3BB-4E5F-6031-4C4B-AB1A7DCE820B}"/>
              </a:ext>
            </a:extLst>
          </p:cNvPr>
          <p:cNvSpPr txBox="1"/>
          <p:nvPr/>
        </p:nvSpPr>
        <p:spPr>
          <a:xfrm>
            <a:off x="4011926" y="6129121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1465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dfdef-c0d2-40eb-9bdb-60f998d308b1">
      <Terms xmlns="http://schemas.microsoft.com/office/infopath/2007/PartnerControls"/>
    </lcf76f155ced4ddcb4097134ff3c332f>
    <TaxCatchAll xmlns="5cc3f9f5-d9d5-4681-b3f5-cd419c12ef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BA5F8EBA9FA45BE4E58D1A7093B36" ma:contentTypeVersion="12" ma:contentTypeDescription="Create a new document." ma:contentTypeScope="" ma:versionID="08a9b136dc30754dbdd142978865d2e3">
  <xsd:schema xmlns:xsd="http://www.w3.org/2001/XMLSchema" xmlns:xs="http://www.w3.org/2001/XMLSchema" xmlns:p="http://schemas.microsoft.com/office/2006/metadata/properties" xmlns:ns2="fb4dfdef-c0d2-40eb-9bdb-60f998d308b1" xmlns:ns3="5cc3f9f5-d9d5-4681-b3f5-cd419c12efa0" targetNamespace="http://schemas.microsoft.com/office/2006/metadata/properties" ma:root="true" ma:fieldsID="cf5e1e9a0b7220923586d09f936e2c93" ns2:_="" ns3:_="">
    <xsd:import namespace="fb4dfdef-c0d2-40eb-9bdb-60f998d308b1"/>
    <xsd:import namespace="5cc3f9f5-d9d5-4681-b3f5-cd419c12ef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fdef-c0d2-40eb-9bdb-60f998d30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3f9f5-d9d5-4681-b3f5-cd419c12efa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302bad9-3996-49f1-9f51-f17ea2d2a805}" ma:internalName="TaxCatchAll" ma:showField="CatchAllData" ma:web="5cc3f9f5-d9d5-4681-b3f5-cd419c12ef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AFDF3-E32A-4A9E-BC89-22A66CA0E632}">
  <ds:schemaRefs>
    <ds:schemaRef ds:uri="fb4dfdef-c0d2-40eb-9bdb-60f998d308b1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0FF603-99A5-453A-90BA-9E27777938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96521-7920-4F57-88DE-321B55B0AAE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Microsoft Macintosh PowerPoint</Application>
  <PresentationFormat>On-screen Show (4:3)</PresentationFormat>
  <Paragraphs>894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Team 63: AWG Bi-Weekly Update 2 Leandro Bracho, Nick Joseph, Oscar Medrano, Robin Smithson Sponsor: Dr. John Lusher TA: Zhewen Hu </vt:lpstr>
      <vt:lpstr>Project Summary</vt:lpstr>
      <vt:lpstr>Project/Subsystem Overview</vt:lpstr>
      <vt:lpstr>Project Timeline</vt:lpstr>
      <vt:lpstr>Android Application Leandro Bracho</vt:lpstr>
      <vt:lpstr>Android Application Leandro Bracho</vt:lpstr>
      <vt:lpstr>MCU Robin Smithson</vt:lpstr>
      <vt:lpstr>MCU Robin Smithson</vt:lpstr>
      <vt:lpstr>MCU Robin Smithson</vt:lpstr>
      <vt:lpstr>FPGA  Nick Joseph </vt:lpstr>
      <vt:lpstr>FPGA Nick Joseph</vt:lpstr>
      <vt:lpstr>FPGA Nick Joseph</vt:lpstr>
      <vt:lpstr>DAC Circuitry  Oscar Medrano</vt:lpstr>
      <vt:lpstr>DAC Circuitry Oscar Medrano</vt:lpstr>
      <vt:lpstr>Power System Oscar Medrano</vt:lpstr>
      <vt:lpstr>Execution Plan</vt:lpstr>
      <vt:lpstr>Validation Plan</vt:lpstr>
      <vt:lpstr>Validation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Robert Smithson</cp:lastModifiedBy>
  <cp:revision>1</cp:revision>
  <dcterms:created xsi:type="dcterms:W3CDTF">2013-06-18T16:37:55Z</dcterms:created>
  <dcterms:modified xsi:type="dcterms:W3CDTF">2024-02-27T20:13:36Z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0x010100507BA5F8EBA9FA45BE4E58D1A7093B36</vt:lpwstr>
  </property>
</Properties>
</file>