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04" r:id="rId5"/>
    <p:sldId id="305" r:id="rId6"/>
    <p:sldId id="306" r:id="rId7"/>
    <p:sldId id="314" r:id="rId8"/>
    <p:sldId id="308" r:id="rId9"/>
    <p:sldId id="309" r:id="rId10"/>
    <p:sldId id="316" r:id="rId11"/>
    <p:sldId id="317" r:id="rId12"/>
    <p:sldId id="318" r:id="rId13"/>
    <p:sldId id="321" r:id="rId14"/>
    <p:sldId id="319" r:id="rId15"/>
    <p:sldId id="322" r:id="rId16"/>
    <p:sldId id="328" r:id="rId17"/>
    <p:sldId id="327" r:id="rId18"/>
    <p:sldId id="313" r:id="rId19"/>
    <p:sldId id="325" r:id="rId20"/>
    <p:sldId id="326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13BDC-F6BC-7147-B44F-41390C2BE3F9}" v="76" dt="2024-02-28T18:06:50.306"/>
    <p1510:client id="{1F11EF9C-F415-4583-902A-77A262FD2A13}" v="761" dt="2024-02-28T15:49:27.593"/>
    <p1510:client id="{455F88A2-C490-4FD9-AC66-E691ACFC9BB8}" v="67" dt="2024-02-28T17:47:35.595"/>
    <p1510:client id="{6185F306-56AD-4E1E-BDCA-45A1AF26DE9F}" v="275" dt="2024-02-28T18:38:39.049"/>
    <p1510:client id="{B12E74C8-C6A4-49F4-A8CF-1966E1BB2B19}" v="1013" dt="2024-02-28T18:15:06.144"/>
    <p1510:client id="{CF29D27A-653E-4299-9012-6E9132C3BE58}" v="15" dt="2024-02-28T16:36:18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rano, Oscar" userId="S::medrano.oscar@tamu.edu::89a39631-1f1e-4af4-bb35-b2cec7973e18" providerId="AD" clId="Web-{1F11EF9C-F415-4583-902A-77A262FD2A13}"/>
    <pc:docChg chg="modSld">
      <pc:chgData name="Medrano, Oscar" userId="S::medrano.oscar@tamu.edu::89a39631-1f1e-4af4-bb35-b2cec7973e18" providerId="AD" clId="Web-{1F11EF9C-F415-4583-902A-77A262FD2A13}" dt="2024-02-28T15:49:20.796" v="717"/>
      <pc:docMkLst>
        <pc:docMk/>
      </pc:docMkLst>
      <pc:sldChg chg="modSp">
        <pc:chgData name="Medrano, Oscar" userId="S::medrano.oscar@tamu.edu::89a39631-1f1e-4af4-bb35-b2cec7973e18" providerId="AD" clId="Web-{1F11EF9C-F415-4583-902A-77A262FD2A13}" dt="2024-02-28T15:09:29.923" v="275"/>
        <pc:sldMkLst>
          <pc:docMk/>
          <pc:sldMk cId="1734550447" sldId="319"/>
        </pc:sldMkLst>
        <pc:spChg chg="mod">
          <ac:chgData name="Medrano, Oscar" userId="S::medrano.oscar@tamu.edu::89a39631-1f1e-4af4-bb35-b2cec7973e18" providerId="AD" clId="Web-{1F11EF9C-F415-4583-902A-77A262FD2A13}" dt="2024-02-28T15:05:00.805" v="37" actId="20577"/>
          <ac:spMkLst>
            <pc:docMk/>
            <pc:sldMk cId="1734550447" sldId="319"/>
            <ac:spMk id="82" creationId="{84E46075-DB8A-9DE2-2195-F052DCBDB0C7}"/>
          </ac:spMkLst>
        </pc:spChg>
        <pc:graphicFrameChg chg="mod modGraphic">
          <ac:chgData name="Medrano, Oscar" userId="S::medrano.oscar@tamu.edu::89a39631-1f1e-4af4-bb35-b2cec7973e18" providerId="AD" clId="Web-{1F11EF9C-F415-4583-902A-77A262FD2A13}" dt="2024-02-28T15:09:29.923" v="275"/>
          <ac:graphicFrameMkLst>
            <pc:docMk/>
            <pc:sldMk cId="1734550447" sldId="319"/>
            <ac:graphicFrameMk id="83" creationId="{88A92F1D-10DE-F440-9BD0-BB69175D1A6C}"/>
          </ac:graphicFrameMkLst>
        </pc:graphicFrameChg>
      </pc:sldChg>
      <pc:sldChg chg="modSp">
        <pc:chgData name="Medrano, Oscar" userId="S::medrano.oscar@tamu.edu::89a39631-1f1e-4af4-bb35-b2cec7973e18" providerId="AD" clId="Web-{1F11EF9C-F415-4583-902A-77A262FD2A13}" dt="2024-02-28T15:49:20.796" v="717"/>
        <pc:sldMkLst>
          <pc:docMk/>
          <pc:sldMk cId="2347521263" sldId="320"/>
        </pc:sldMkLst>
        <pc:graphicFrameChg chg="mod modGraphic">
          <ac:chgData name="Medrano, Oscar" userId="S::medrano.oscar@tamu.edu::89a39631-1f1e-4af4-bb35-b2cec7973e18" providerId="AD" clId="Web-{1F11EF9C-F415-4583-902A-77A262FD2A13}" dt="2024-02-28T15:49:20.796" v="717"/>
          <ac:graphicFrameMkLst>
            <pc:docMk/>
            <pc:sldMk cId="2347521263" sldId="320"/>
            <ac:graphicFrameMk id="83" creationId="{289845EF-869B-96E8-02F6-D529889FBE10}"/>
          </ac:graphicFrameMkLst>
        </pc:graphicFrameChg>
      </pc:sldChg>
      <pc:sldChg chg="addSp delSp modSp">
        <pc:chgData name="Medrano, Oscar" userId="S::medrano.oscar@tamu.edu::89a39631-1f1e-4af4-bb35-b2cec7973e18" providerId="AD" clId="Web-{1F11EF9C-F415-4583-902A-77A262FD2A13}" dt="2024-02-28T15:08:57.734" v="229" actId="1076"/>
        <pc:sldMkLst>
          <pc:docMk/>
          <pc:sldMk cId="959186025" sldId="322"/>
        </pc:sldMkLst>
        <pc:spChg chg="del mod">
          <ac:chgData name="Medrano, Oscar" userId="S::medrano.oscar@tamu.edu::89a39631-1f1e-4af4-bb35-b2cec7973e18" providerId="AD" clId="Web-{1F11EF9C-F415-4583-902A-77A262FD2A13}" dt="2024-02-28T15:08:02.295" v="214"/>
          <ac:spMkLst>
            <pc:docMk/>
            <pc:sldMk cId="959186025" sldId="322"/>
            <ac:spMk id="2" creationId="{F9BD0337-AB6D-4AED-0D41-E170837D239C}"/>
          </ac:spMkLst>
        </pc:spChg>
        <pc:spChg chg="add mod">
          <ac:chgData name="Medrano, Oscar" userId="S::medrano.oscar@tamu.edu::89a39631-1f1e-4af4-bb35-b2cec7973e18" providerId="AD" clId="Web-{1F11EF9C-F415-4583-902A-77A262FD2A13}" dt="2024-02-28T15:08:57.734" v="229" actId="1076"/>
          <ac:spMkLst>
            <pc:docMk/>
            <pc:sldMk cId="959186025" sldId="322"/>
            <ac:spMk id="4" creationId="{359590E1-C9B2-A00A-8D12-C763B8A79AAF}"/>
          </ac:spMkLst>
        </pc:spChg>
        <pc:spChg chg="del mod">
          <ac:chgData name="Medrano, Oscar" userId="S::medrano.oscar@tamu.edu::89a39631-1f1e-4af4-bb35-b2cec7973e18" providerId="AD" clId="Web-{1F11EF9C-F415-4583-902A-77A262FD2A13}" dt="2024-02-28T15:08:11.842" v="216"/>
          <ac:spMkLst>
            <pc:docMk/>
            <pc:sldMk cId="959186025" sldId="322"/>
            <ac:spMk id="88" creationId="{65018103-4824-3400-A298-2C653D2146A6}"/>
          </ac:spMkLst>
        </pc:spChg>
        <pc:spChg chg="mod">
          <ac:chgData name="Medrano, Oscar" userId="S::medrano.oscar@tamu.edu::89a39631-1f1e-4af4-bb35-b2cec7973e18" providerId="AD" clId="Web-{1F11EF9C-F415-4583-902A-77A262FD2A13}" dt="2024-02-28T15:08:18.874" v="217"/>
          <ac:spMkLst>
            <pc:docMk/>
            <pc:sldMk cId="959186025" sldId="322"/>
            <ac:spMk id="90" creationId="{609FDA9E-FF5C-93E2-D707-18A099ABCF64}"/>
          </ac:spMkLst>
        </pc:spChg>
        <pc:picChg chg="add mod">
          <ac:chgData name="Medrano, Oscar" userId="S::medrano.oscar@tamu.edu::89a39631-1f1e-4af4-bb35-b2cec7973e18" providerId="AD" clId="Web-{1F11EF9C-F415-4583-902A-77A262FD2A13}" dt="2024-02-28T15:08:18.874" v="217"/>
          <ac:picMkLst>
            <pc:docMk/>
            <pc:sldMk cId="959186025" sldId="322"/>
            <ac:picMk id="3" creationId="{36802B5B-1E53-34C0-4B94-0BDDAC58D96D}"/>
          </ac:picMkLst>
        </pc:picChg>
      </pc:sldChg>
    </pc:docChg>
  </pc:docChgLst>
  <pc:docChgLst>
    <pc:chgData name="Medrano, Oscar" userId="S::medrano.oscar@tamu.edu::89a39631-1f1e-4af4-bb35-b2cec7973e18" providerId="AD" clId="Web-{6185F306-56AD-4E1E-BDCA-45A1AF26DE9F}"/>
    <pc:docChg chg="addSld delSld modSld sldOrd">
      <pc:chgData name="Medrano, Oscar" userId="S::medrano.oscar@tamu.edu::89a39631-1f1e-4af4-bb35-b2cec7973e18" providerId="AD" clId="Web-{6185F306-56AD-4E1E-BDCA-45A1AF26DE9F}" dt="2024-02-28T17:54:46.212" v="211"/>
      <pc:docMkLst>
        <pc:docMk/>
      </pc:docMkLst>
      <pc:sldChg chg="modSp del">
        <pc:chgData name="Medrano, Oscar" userId="S::medrano.oscar@tamu.edu::89a39631-1f1e-4af4-bb35-b2cec7973e18" providerId="AD" clId="Web-{6185F306-56AD-4E1E-BDCA-45A1AF26DE9F}" dt="2024-02-28T17:41:21.891" v="104"/>
        <pc:sldMkLst>
          <pc:docMk/>
          <pc:sldMk cId="2347521263" sldId="320"/>
        </pc:sldMkLst>
        <pc:graphicFrameChg chg="mod modGraphic">
          <ac:chgData name="Medrano, Oscar" userId="S::medrano.oscar@tamu.edu::89a39631-1f1e-4af4-bb35-b2cec7973e18" providerId="AD" clId="Web-{6185F306-56AD-4E1E-BDCA-45A1AF26DE9F}" dt="2024-02-28T17:40:31.343" v="81"/>
          <ac:graphicFrameMkLst>
            <pc:docMk/>
            <pc:sldMk cId="2347521263" sldId="320"/>
            <ac:graphicFrameMk id="83" creationId="{289845EF-869B-96E8-02F6-D529889FBE10}"/>
          </ac:graphicFrameMkLst>
        </pc:graphicFrameChg>
      </pc:sldChg>
      <pc:sldChg chg="modSp">
        <pc:chgData name="Medrano, Oscar" userId="S::medrano.oscar@tamu.edu::89a39631-1f1e-4af4-bb35-b2cec7973e18" providerId="AD" clId="Web-{6185F306-56AD-4E1E-BDCA-45A1AF26DE9F}" dt="2024-02-28T17:43:24.067" v="160" actId="20577"/>
        <pc:sldMkLst>
          <pc:docMk/>
          <pc:sldMk cId="959186025" sldId="322"/>
        </pc:sldMkLst>
        <pc:spChg chg="mod">
          <ac:chgData name="Medrano, Oscar" userId="S::medrano.oscar@tamu.edu::89a39631-1f1e-4af4-bb35-b2cec7973e18" providerId="AD" clId="Web-{6185F306-56AD-4E1E-BDCA-45A1AF26DE9F}" dt="2024-02-28T17:43:24.067" v="160" actId="20577"/>
          <ac:spMkLst>
            <pc:docMk/>
            <pc:sldMk cId="959186025" sldId="322"/>
            <ac:spMk id="4" creationId="{359590E1-C9B2-A00A-8D12-C763B8A79AAF}"/>
          </ac:spMkLst>
        </pc:spChg>
      </pc:sldChg>
      <pc:sldChg chg="addSp delSp modSp del">
        <pc:chgData name="Medrano, Oscar" userId="S::medrano.oscar@tamu.edu::89a39631-1f1e-4af4-bb35-b2cec7973e18" providerId="AD" clId="Web-{6185F306-56AD-4E1E-BDCA-45A1AF26DE9F}" dt="2024-02-28T17:41:40.236" v="105"/>
        <pc:sldMkLst>
          <pc:docMk/>
          <pc:sldMk cId="2501861711" sldId="323"/>
        </pc:sldMkLst>
        <pc:picChg chg="add del mod">
          <ac:chgData name="Medrano, Oscar" userId="S::medrano.oscar@tamu.edu::89a39631-1f1e-4af4-bb35-b2cec7973e18" providerId="AD" clId="Web-{6185F306-56AD-4E1E-BDCA-45A1AF26DE9F}" dt="2024-02-28T17:40:14.389" v="69"/>
          <ac:picMkLst>
            <pc:docMk/>
            <pc:sldMk cId="2501861711" sldId="323"/>
            <ac:picMk id="3" creationId="{44B0FAE8-118B-173C-61BE-2193E63FFD47}"/>
          </ac:picMkLst>
        </pc:picChg>
      </pc:sldChg>
      <pc:sldChg chg="addSp delSp modSp add ord replId">
        <pc:chgData name="Medrano, Oscar" userId="S::medrano.oscar@tamu.edu::89a39631-1f1e-4af4-bb35-b2cec7973e18" providerId="AD" clId="Web-{6185F306-56AD-4E1E-BDCA-45A1AF26DE9F}" dt="2024-02-28T17:43:51.911" v="167" actId="1076"/>
        <pc:sldMkLst>
          <pc:docMk/>
          <pc:sldMk cId="29932410" sldId="327"/>
        </pc:sldMkLst>
        <pc:spChg chg="add del mod">
          <ac:chgData name="Medrano, Oscar" userId="S::medrano.oscar@tamu.edu::89a39631-1f1e-4af4-bb35-b2cec7973e18" providerId="AD" clId="Web-{6185F306-56AD-4E1E-BDCA-45A1AF26DE9F}" dt="2024-02-28T17:41:45.689" v="109"/>
          <ac:spMkLst>
            <pc:docMk/>
            <pc:sldMk cId="29932410" sldId="327"/>
            <ac:spMk id="2" creationId="{DE48CBBD-D914-9011-E7D3-497AA78D0105}"/>
          </ac:spMkLst>
        </pc:spChg>
        <pc:spChg chg="mod">
          <ac:chgData name="Medrano, Oscar" userId="S::medrano.oscar@tamu.edu::89a39631-1f1e-4af4-bb35-b2cec7973e18" providerId="AD" clId="Web-{6185F306-56AD-4E1E-BDCA-45A1AF26DE9F}" dt="2024-02-28T17:43:18.473" v="159" actId="20577"/>
          <ac:spMkLst>
            <pc:docMk/>
            <pc:sldMk cId="29932410" sldId="327"/>
            <ac:spMk id="4" creationId="{359590E1-C9B2-A00A-8D12-C763B8A79AAF}"/>
          </ac:spMkLst>
        </pc:spChg>
        <pc:spChg chg="mod">
          <ac:chgData name="Medrano, Oscar" userId="S::medrano.oscar@tamu.edu::89a39631-1f1e-4af4-bb35-b2cec7973e18" providerId="AD" clId="Web-{6185F306-56AD-4E1E-BDCA-45A1AF26DE9F}" dt="2024-02-28T17:42:45.566" v="125" actId="20577"/>
          <ac:spMkLst>
            <pc:docMk/>
            <pc:sldMk cId="29932410" sldId="327"/>
            <ac:spMk id="90" creationId="{609FDA9E-FF5C-93E2-D707-18A099ABCF64}"/>
          </ac:spMkLst>
        </pc:spChg>
        <pc:picChg chg="del">
          <ac:chgData name="Medrano, Oscar" userId="S::medrano.oscar@tamu.edu::89a39631-1f1e-4af4-bb35-b2cec7973e18" providerId="AD" clId="Web-{6185F306-56AD-4E1E-BDCA-45A1AF26DE9F}" dt="2024-02-28T17:43:31.661" v="161"/>
          <ac:picMkLst>
            <pc:docMk/>
            <pc:sldMk cId="29932410" sldId="327"/>
            <ac:picMk id="3" creationId="{36802B5B-1E53-34C0-4B94-0BDDAC58D96D}"/>
          </ac:picMkLst>
        </pc:picChg>
        <pc:picChg chg="add del mod">
          <ac:chgData name="Medrano, Oscar" userId="S::medrano.oscar@tamu.edu::89a39631-1f1e-4af4-bb35-b2cec7973e18" providerId="AD" clId="Web-{6185F306-56AD-4E1E-BDCA-45A1AF26DE9F}" dt="2024-02-28T17:42:29.737" v="114"/>
          <ac:picMkLst>
            <pc:docMk/>
            <pc:sldMk cId="29932410" sldId="327"/>
            <ac:picMk id="5" creationId="{07261BF1-8CC8-4E54-9FFC-EA59D561B613}"/>
          </ac:picMkLst>
        </pc:picChg>
        <pc:picChg chg="add mod">
          <ac:chgData name="Medrano, Oscar" userId="S::medrano.oscar@tamu.edu::89a39631-1f1e-4af4-bb35-b2cec7973e18" providerId="AD" clId="Web-{6185F306-56AD-4E1E-BDCA-45A1AF26DE9F}" dt="2024-02-28T17:43:51.911" v="167" actId="1076"/>
          <ac:picMkLst>
            <pc:docMk/>
            <pc:sldMk cId="29932410" sldId="327"/>
            <ac:picMk id="6" creationId="{A7D13518-075D-B53D-E9A5-0A0585C1A3BB}"/>
          </ac:picMkLst>
        </pc:picChg>
      </pc:sldChg>
      <pc:sldChg chg="modSp add ord replId">
        <pc:chgData name="Medrano, Oscar" userId="S::medrano.oscar@tamu.edu::89a39631-1f1e-4af4-bb35-b2cec7973e18" providerId="AD" clId="Web-{6185F306-56AD-4E1E-BDCA-45A1AF26DE9F}" dt="2024-02-28T17:54:46.212" v="211"/>
        <pc:sldMkLst>
          <pc:docMk/>
          <pc:sldMk cId="1176028610" sldId="328"/>
        </pc:sldMkLst>
        <pc:spChg chg="mod">
          <ac:chgData name="Medrano, Oscar" userId="S::medrano.oscar@tamu.edu::89a39631-1f1e-4af4-bb35-b2cec7973e18" providerId="AD" clId="Web-{6185F306-56AD-4E1E-BDCA-45A1AF26DE9F}" dt="2024-02-28T17:40:47.312" v="89" actId="20577"/>
          <ac:spMkLst>
            <pc:docMk/>
            <pc:sldMk cId="1176028610" sldId="328"/>
            <ac:spMk id="82" creationId="{84E46075-DB8A-9DE2-2195-F052DCBDB0C7}"/>
          </ac:spMkLst>
        </pc:spChg>
        <pc:graphicFrameChg chg="mod modGraphic">
          <ac:chgData name="Medrano, Oscar" userId="S::medrano.oscar@tamu.edu::89a39631-1f1e-4af4-bb35-b2cec7973e18" providerId="AD" clId="Web-{6185F306-56AD-4E1E-BDCA-45A1AF26DE9F}" dt="2024-02-28T17:54:46.212" v="211"/>
          <ac:graphicFrameMkLst>
            <pc:docMk/>
            <pc:sldMk cId="1176028610" sldId="328"/>
            <ac:graphicFrameMk id="83" creationId="{88A92F1D-10DE-F440-9BD0-BB69175D1A6C}"/>
          </ac:graphicFrameMkLst>
        </pc:graphicFrameChg>
      </pc:sldChg>
    </pc:docChg>
  </pc:docChgLst>
  <pc:docChgLst>
    <pc:chgData name="Smithson, Robin" userId="91051a48-f0d0-46b4-93c3-31c51451190e" providerId="ADAL" clId="{1A013BDC-F6BC-7147-B44F-41390C2BE3F9}"/>
    <pc:docChg chg="undo custSel addSld delSld modSld sldOrd">
      <pc:chgData name="Smithson, Robin" userId="91051a48-f0d0-46b4-93c3-31c51451190e" providerId="ADAL" clId="{1A013BDC-F6BC-7147-B44F-41390C2BE3F9}" dt="2024-02-28T18:06:50.306" v="445" actId="20577"/>
      <pc:docMkLst>
        <pc:docMk/>
      </pc:docMkLst>
      <pc:sldChg chg="addSp delSp modSp mod modNotesTx">
        <pc:chgData name="Smithson, Robin" userId="91051a48-f0d0-46b4-93c3-31c51451190e" providerId="ADAL" clId="{1A013BDC-F6BC-7147-B44F-41390C2BE3F9}" dt="2024-02-28T18:06:41.690" v="431" actId="20577"/>
        <pc:sldMkLst>
          <pc:docMk/>
          <pc:sldMk cId="775211522" sldId="305"/>
        </pc:sldMkLst>
        <pc:spChg chg="del">
          <ac:chgData name="Smithson, Robin" userId="91051a48-f0d0-46b4-93c3-31c51451190e" providerId="ADAL" clId="{1A013BDC-F6BC-7147-B44F-41390C2BE3F9}" dt="2024-02-27T19:35:20.820" v="228" actId="21"/>
          <ac:spMkLst>
            <pc:docMk/>
            <pc:sldMk cId="775211522" sldId="305"/>
            <ac:spMk id="2" creationId="{00000000-0000-0000-0000-000000000000}"/>
          </ac:spMkLst>
        </pc:spChg>
        <pc:spChg chg="mod">
          <ac:chgData name="Smithson, Robin" userId="91051a48-f0d0-46b4-93c3-31c51451190e" providerId="ADAL" clId="{1A013BDC-F6BC-7147-B44F-41390C2BE3F9}" dt="2024-02-27T19:36:40.775" v="239" actId="20577"/>
          <ac:spMkLst>
            <pc:docMk/>
            <pc:sldMk cId="775211522" sldId="305"/>
            <ac:spMk id="61" creationId="{00000000-0000-0000-0000-000000000000}"/>
          </ac:spMkLst>
        </pc:spChg>
        <pc:spChg chg="mod">
          <ac:chgData name="Smithson, Robin" userId="91051a48-f0d0-46b4-93c3-31c51451190e" providerId="ADAL" clId="{1A013BDC-F6BC-7147-B44F-41390C2BE3F9}" dt="2024-02-27T19:36:03.510" v="233" actId="27636"/>
          <ac:spMkLst>
            <pc:docMk/>
            <pc:sldMk cId="775211522" sldId="305"/>
            <ac:spMk id="62" creationId="{00000000-0000-0000-0000-000000000000}"/>
          </ac:spMkLst>
        </pc:spChg>
        <pc:picChg chg="add mod">
          <ac:chgData name="Smithson, Robin" userId="91051a48-f0d0-46b4-93c3-31c51451190e" providerId="ADAL" clId="{1A013BDC-F6BC-7147-B44F-41390C2BE3F9}" dt="2024-02-27T19:37:11.922" v="240" actId="1076"/>
          <ac:picMkLst>
            <pc:docMk/>
            <pc:sldMk cId="775211522" sldId="305"/>
            <ac:picMk id="3" creationId="{F6F737A4-BDF7-4F7B-C8C4-33134BFB653E}"/>
          </ac:picMkLst>
        </pc:picChg>
      </pc:sldChg>
      <pc:sldChg chg="addSp modSp mod modNotesTx">
        <pc:chgData name="Smithson, Robin" userId="91051a48-f0d0-46b4-93c3-31c51451190e" providerId="ADAL" clId="{1A013BDC-F6BC-7147-B44F-41390C2BE3F9}" dt="2024-02-28T18:06:45.873" v="436" actId="20577"/>
        <pc:sldMkLst>
          <pc:docMk/>
          <pc:sldMk cId="1248451537" sldId="306"/>
        </pc:sldMkLst>
        <pc:spChg chg="mod">
          <ac:chgData name="Smithson, Robin" userId="91051a48-f0d0-46b4-93c3-31c51451190e" providerId="ADAL" clId="{1A013BDC-F6BC-7147-B44F-41390C2BE3F9}" dt="2024-02-27T19:36:36.338" v="238" actId="27636"/>
          <ac:spMkLst>
            <pc:docMk/>
            <pc:sldMk cId="1248451537" sldId="306"/>
            <ac:spMk id="68" creationId="{00000000-0000-0000-0000-000000000000}"/>
          </ac:spMkLst>
        </pc:spChg>
        <pc:graphicFrameChg chg="add mod">
          <ac:chgData name="Smithson, Robin" userId="91051a48-f0d0-46b4-93c3-31c51451190e" providerId="ADAL" clId="{1A013BDC-F6BC-7147-B44F-41390C2BE3F9}" dt="2024-02-27T19:36:25.510" v="236" actId="1076"/>
          <ac:graphicFrameMkLst>
            <pc:docMk/>
            <pc:sldMk cId="1248451537" sldId="306"/>
            <ac:graphicFrameMk id="4" creationId="{6E85DA01-1A2C-E477-E203-50A3A5F563D3}"/>
          </ac:graphicFrameMkLst>
        </pc:graphicFrameChg>
        <pc:picChg chg="add mod">
          <ac:chgData name="Smithson, Robin" userId="91051a48-f0d0-46b4-93c3-31c51451190e" providerId="ADAL" clId="{1A013BDC-F6BC-7147-B44F-41390C2BE3F9}" dt="2024-02-27T19:36:15.974" v="235" actId="1076"/>
          <ac:picMkLst>
            <pc:docMk/>
            <pc:sldMk cId="1248451537" sldId="306"/>
            <ac:picMk id="3" creationId="{70C5C852-20C6-A691-993D-B991DC0B5CDE}"/>
          </ac:picMkLst>
        </pc:picChg>
      </pc:sldChg>
      <pc:sldChg chg="modSp mod">
        <pc:chgData name="Smithson, Robin" userId="91051a48-f0d0-46b4-93c3-31c51451190e" providerId="ADAL" clId="{1A013BDC-F6BC-7147-B44F-41390C2BE3F9}" dt="2024-02-27T23:10:25.081" v="357" actId="20577"/>
        <pc:sldMkLst>
          <pc:docMk/>
          <pc:sldMk cId="4231427536" sldId="308"/>
        </pc:sldMkLst>
        <pc:spChg chg="mod">
          <ac:chgData name="Smithson, Robin" userId="91051a48-f0d0-46b4-93c3-31c51451190e" providerId="ADAL" clId="{1A013BDC-F6BC-7147-B44F-41390C2BE3F9}" dt="2024-02-27T23:10:25.081" v="357" actId="20577"/>
          <ac:spMkLst>
            <pc:docMk/>
            <pc:sldMk cId="4231427536" sldId="308"/>
            <ac:spMk id="82" creationId="{00000000-0000-0000-0000-000000000000}"/>
          </ac:spMkLst>
        </pc:spChg>
      </pc:sldChg>
      <pc:sldChg chg="modSp mod ord">
        <pc:chgData name="Smithson, Robin" userId="91051a48-f0d0-46b4-93c3-31c51451190e" providerId="ADAL" clId="{1A013BDC-F6BC-7147-B44F-41390C2BE3F9}" dt="2024-02-27T23:10:43.296" v="358"/>
        <pc:sldMkLst>
          <pc:docMk/>
          <pc:sldMk cId="3741792644" sldId="309"/>
        </pc:sldMkLst>
        <pc:spChg chg="mod">
          <ac:chgData name="Smithson, Robin" userId="91051a48-f0d0-46b4-93c3-31c51451190e" providerId="ADAL" clId="{1A013BDC-F6BC-7147-B44F-41390C2BE3F9}" dt="2024-02-27T23:10:43.296" v="358"/>
          <ac:spMkLst>
            <pc:docMk/>
            <pc:sldMk cId="3741792644" sldId="309"/>
            <ac:spMk id="90" creationId="{00000000-0000-0000-0000-000000000000}"/>
          </ac:spMkLst>
        </pc:spChg>
      </pc:sldChg>
      <pc:sldChg chg="modSp mod">
        <pc:chgData name="Smithson, Robin" userId="91051a48-f0d0-46b4-93c3-31c51451190e" providerId="ADAL" clId="{1A013BDC-F6BC-7147-B44F-41390C2BE3F9}" dt="2024-02-27T20:17:52.984" v="337" actId="20577"/>
        <pc:sldMkLst>
          <pc:docMk/>
          <pc:sldMk cId="2198972723" sldId="312"/>
        </pc:sldMkLst>
        <pc:spChg chg="mod">
          <ac:chgData name="Smithson, Robin" userId="91051a48-f0d0-46b4-93c3-31c51451190e" providerId="ADAL" clId="{1A013BDC-F6BC-7147-B44F-41390C2BE3F9}" dt="2024-02-27T20:17:52.984" v="337" actId="20577"/>
          <ac:spMkLst>
            <pc:docMk/>
            <pc:sldMk cId="2198972723" sldId="312"/>
            <ac:spMk id="142" creationId="{00000000-0000-0000-0000-000000000000}"/>
          </ac:spMkLst>
        </pc:spChg>
      </pc:sldChg>
      <pc:sldChg chg="delSp modSp mod modNotesTx">
        <pc:chgData name="Smithson, Robin" userId="91051a48-f0d0-46b4-93c3-31c51451190e" providerId="ADAL" clId="{1A013BDC-F6BC-7147-B44F-41390C2BE3F9}" dt="2024-02-27T20:17:41.704" v="330" actId="27636"/>
        <pc:sldMkLst>
          <pc:docMk/>
          <pc:sldMk cId="1093395937" sldId="313"/>
        </pc:sldMkLst>
        <pc:spChg chg="del">
          <ac:chgData name="Smithson, Robin" userId="91051a48-f0d0-46b4-93c3-31c51451190e" providerId="ADAL" clId="{1A013BDC-F6BC-7147-B44F-41390C2BE3F9}" dt="2024-02-27T20:17:38.255" v="327" actId="21"/>
          <ac:spMkLst>
            <pc:docMk/>
            <pc:sldMk cId="1093395937" sldId="313"/>
            <ac:spMk id="2" creationId="{00000000-0000-0000-0000-000000000000}"/>
          </ac:spMkLst>
        </pc:spChg>
        <pc:spChg chg="mod">
          <ac:chgData name="Smithson, Robin" userId="91051a48-f0d0-46b4-93c3-31c51451190e" providerId="ADAL" clId="{1A013BDC-F6BC-7147-B44F-41390C2BE3F9}" dt="2024-02-27T20:17:41.704" v="330" actId="27636"/>
          <ac:spMkLst>
            <pc:docMk/>
            <pc:sldMk cId="1093395937" sldId="313"/>
            <ac:spMk id="75" creationId="{00000000-0000-0000-0000-000000000000}"/>
          </ac:spMkLst>
        </pc:spChg>
      </pc:sldChg>
      <pc:sldChg chg="delSp modSp mod modNotesTx">
        <pc:chgData name="Smithson, Robin" userId="91051a48-f0d0-46b4-93c3-31c51451190e" providerId="ADAL" clId="{1A013BDC-F6BC-7147-B44F-41390C2BE3F9}" dt="2024-02-28T18:06:50.306" v="445" actId="20577"/>
        <pc:sldMkLst>
          <pc:docMk/>
          <pc:sldMk cId="3906059831" sldId="314"/>
        </pc:sldMkLst>
        <pc:spChg chg="del">
          <ac:chgData name="Smithson, Robin" userId="91051a48-f0d0-46b4-93c3-31c51451190e" providerId="ADAL" clId="{1A013BDC-F6BC-7147-B44F-41390C2BE3F9}" dt="2024-02-27T20:13:53.205" v="265" actId="21"/>
          <ac:spMkLst>
            <pc:docMk/>
            <pc:sldMk cId="3906059831" sldId="314"/>
            <ac:spMk id="2" creationId="{00000000-0000-0000-0000-000000000000}"/>
          </ac:spMkLst>
        </pc:spChg>
        <pc:spChg chg="del">
          <ac:chgData name="Smithson, Robin" userId="91051a48-f0d0-46b4-93c3-31c51451190e" providerId="ADAL" clId="{1A013BDC-F6BC-7147-B44F-41390C2BE3F9}" dt="2024-02-27T20:14:06.848" v="268" actId="21"/>
          <ac:spMkLst>
            <pc:docMk/>
            <pc:sldMk cId="3906059831" sldId="314"/>
            <ac:spMk id="3" creationId="{00000000-0000-0000-0000-000000000000}"/>
          </ac:spMkLst>
        </pc:spChg>
        <pc:spChg chg="mod">
          <ac:chgData name="Smithson, Robin" userId="91051a48-f0d0-46b4-93c3-31c51451190e" providerId="ADAL" clId="{1A013BDC-F6BC-7147-B44F-41390C2BE3F9}" dt="2024-02-27T20:14:09.587" v="269" actId="20577"/>
          <ac:spMkLst>
            <pc:docMk/>
            <pc:sldMk cId="3906059831" sldId="314"/>
            <ac:spMk id="68" creationId="{00000000-0000-0000-0000-000000000000}"/>
          </ac:spMkLst>
        </pc:spChg>
        <pc:graphicFrameChg chg="mod modGraphic">
          <ac:chgData name="Smithson, Robin" userId="91051a48-f0d0-46b4-93c3-31c51451190e" providerId="ADAL" clId="{1A013BDC-F6BC-7147-B44F-41390C2BE3F9}" dt="2024-02-27T23:08:12.754" v="342" actId="20577"/>
          <ac:graphicFrameMkLst>
            <pc:docMk/>
            <pc:sldMk cId="3906059831" sldId="314"/>
            <ac:graphicFrameMk id="4" creationId="{D85CF591-7138-4EEE-94C0-2B83AC1A9EC0}"/>
          </ac:graphicFrameMkLst>
        </pc:graphicFrameChg>
      </pc:sldChg>
      <pc:sldChg chg="del">
        <pc:chgData name="Smithson, Robin" userId="91051a48-f0d0-46b4-93c3-31c51451190e" providerId="ADAL" clId="{1A013BDC-F6BC-7147-B44F-41390C2BE3F9}" dt="2024-02-28T17:56:05.052" v="400" actId="2696"/>
        <pc:sldMkLst>
          <pc:docMk/>
          <pc:sldMk cId="2821744807" sldId="315"/>
        </pc:sldMkLst>
      </pc:sldChg>
      <pc:sldChg chg="delSp modSp add mod modNotesTx">
        <pc:chgData name="Smithson, Robin" userId="91051a48-f0d0-46b4-93c3-31c51451190e" providerId="ADAL" clId="{1A013BDC-F6BC-7147-B44F-41390C2BE3F9}" dt="2024-02-28T16:35:07.951" v="395" actId="2710"/>
        <pc:sldMkLst>
          <pc:docMk/>
          <pc:sldMk cId="4001653006" sldId="316"/>
        </pc:sldMkLst>
        <pc:spChg chg="del mod">
          <ac:chgData name="Smithson, Robin" userId="91051a48-f0d0-46b4-93c3-31c51451190e" providerId="ADAL" clId="{1A013BDC-F6BC-7147-B44F-41390C2BE3F9}" dt="2024-02-27T19:33:36.438" v="218" actId="21"/>
          <ac:spMkLst>
            <pc:docMk/>
            <pc:sldMk cId="4001653006" sldId="316"/>
            <ac:spMk id="2" creationId="{00000000-0000-0000-0000-000000000000}"/>
          </ac:spMkLst>
        </pc:spChg>
        <pc:spChg chg="mod">
          <ac:chgData name="Smithson, Robin" userId="91051a48-f0d0-46b4-93c3-31c51451190e" providerId="ADAL" clId="{1A013BDC-F6BC-7147-B44F-41390C2BE3F9}" dt="2024-02-27T19:09:09.371" v="45" actId="255"/>
          <ac:spMkLst>
            <pc:docMk/>
            <pc:sldMk cId="4001653006" sldId="316"/>
            <ac:spMk id="82" creationId="{00000000-0000-0000-0000-000000000000}"/>
          </ac:spMkLst>
        </pc:spChg>
        <pc:graphicFrameChg chg="modGraphic">
          <ac:chgData name="Smithson, Robin" userId="91051a48-f0d0-46b4-93c3-31c51451190e" providerId="ADAL" clId="{1A013BDC-F6BC-7147-B44F-41390C2BE3F9}" dt="2024-02-28T16:35:07.951" v="395" actId="2710"/>
          <ac:graphicFrameMkLst>
            <pc:docMk/>
            <pc:sldMk cId="4001653006" sldId="316"/>
            <ac:graphicFrameMk id="83" creationId="{00000000-0000-0000-0000-000000000000}"/>
          </ac:graphicFrameMkLst>
        </pc:graphicFrameChg>
      </pc:sldChg>
      <pc:sldChg chg="addSp delSp modSp add mod ord">
        <pc:chgData name="Smithson, Robin" userId="91051a48-f0d0-46b4-93c3-31c51451190e" providerId="ADAL" clId="{1A013BDC-F6BC-7147-B44F-41390C2BE3F9}" dt="2024-02-27T20:17:18.062" v="324" actId="1076"/>
        <pc:sldMkLst>
          <pc:docMk/>
          <pc:sldMk cId="2875164226" sldId="317"/>
        </pc:sldMkLst>
        <pc:spChg chg="del mod">
          <ac:chgData name="Smithson, Robin" userId="91051a48-f0d0-46b4-93c3-31c51451190e" providerId="ADAL" clId="{1A013BDC-F6BC-7147-B44F-41390C2BE3F9}" dt="2024-02-27T20:16:49.100" v="320"/>
          <ac:spMkLst>
            <pc:docMk/>
            <pc:sldMk cId="2875164226" sldId="317"/>
            <ac:spMk id="2" creationId="{00000000-0000-0000-0000-000000000000}"/>
          </ac:spMkLst>
        </pc:spChg>
        <pc:spChg chg="add mod">
          <ac:chgData name="Smithson, Robin" userId="91051a48-f0d0-46b4-93c3-31c51451190e" providerId="ADAL" clId="{1A013BDC-F6BC-7147-B44F-41390C2BE3F9}" dt="2024-02-27T20:17:18.062" v="324" actId="1076"/>
          <ac:spMkLst>
            <pc:docMk/>
            <pc:sldMk cId="2875164226" sldId="317"/>
            <ac:spMk id="3" creationId="{113B6C51-F12B-95F6-E619-0E1973974090}"/>
          </ac:spMkLst>
        </pc:spChg>
        <pc:spChg chg="del mod">
          <ac:chgData name="Smithson, Robin" userId="91051a48-f0d0-46b4-93c3-31c51451190e" providerId="ADAL" clId="{1A013BDC-F6BC-7147-B44F-41390C2BE3F9}" dt="2024-02-27T20:16:48.816" v="318" actId="21"/>
          <ac:spMkLst>
            <pc:docMk/>
            <pc:sldMk cId="2875164226" sldId="317"/>
            <ac:spMk id="88" creationId="{00000000-0000-0000-0000-000000000000}"/>
          </ac:spMkLst>
        </pc:spChg>
        <pc:spChg chg="mod">
          <ac:chgData name="Smithson, Robin" userId="91051a48-f0d0-46b4-93c3-31c51451190e" providerId="ADAL" clId="{1A013BDC-F6BC-7147-B44F-41390C2BE3F9}" dt="2024-02-27T19:09:02.583" v="44" actId="255"/>
          <ac:spMkLst>
            <pc:docMk/>
            <pc:sldMk cId="2875164226" sldId="317"/>
            <ac:spMk id="90" creationId="{00000000-0000-0000-0000-000000000000}"/>
          </ac:spMkLst>
        </pc:spChg>
        <pc:picChg chg="add mod">
          <ac:chgData name="Smithson, Robin" userId="91051a48-f0d0-46b4-93c3-31c51451190e" providerId="ADAL" clId="{1A013BDC-F6BC-7147-B44F-41390C2BE3F9}" dt="2024-02-27T20:16:08.350" v="288" actId="1076"/>
          <ac:picMkLst>
            <pc:docMk/>
            <pc:sldMk cId="2875164226" sldId="317"/>
            <ac:picMk id="1026" creationId="{4D2EDF82-1185-0181-B515-BC196DBA6A17}"/>
          </ac:picMkLst>
        </pc:picChg>
        <pc:picChg chg="add mod">
          <ac:chgData name="Smithson, Robin" userId="91051a48-f0d0-46b4-93c3-31c51451190e" providerId="ADAL" clId="{1A013BDC-F6BC-7147-B44F-41390C2BE3F9}" dt="2024-02-27T20:17:07.316" v="322" actId="14100"/>
          <ac:picMkLst>
            <pc:docMk/>
            <pc:sldMk cId="2875164226" sldId="317"/>
            <ac:picMk id="1028" creationId="{5FB86171-78E9-C59F-A41C-FB1DFA7F3090}"/>
          </ac:picMkLst>
        </pc:picChg>
      </pc:sldChg>
      <pc:sldChg chg="modSp mod">
        <pc:chgData name="Smithson, Robin" userId="91051a48-f0d0-46b4-93c3-31c51451190e" providerId="ADAL" clId="{1A013BDC-F6BC-7147-B44F-41390C2BE3F9}" dt="2024-02-28T16:35:30.886" v="399" actId="20577"/>
        <pc:sldMkLst>
          <pc:docMk/>
          <pc:sldMk cId="2918297219" sldId="318"/>
        </pc:sldMkLst>
        <pc:spChg chg="mod">
          <ac:chgData name="Smithson, Robin" userId="91051a48-f0d0-46b4-93c3-31c51451190e" providerId="ADAL" clId="{1A013BDC-F6BC-7147-B44F-41390C2BE3F9}" dt="2024-02-27T23:10:53.614" v="370" actId="20577"/>
          <ac:spMkLst>
            <pc:docMk/>
            <pc:sldMk cId="2918297219" sldId="318"/>
            <ac:spMk id="82" creationId="{0C877D6B-C617-7C2F-32DD-2E4FD77620B9}"/>
          </ac:spMkLst>
        </pc:spChg>
        <pc:graphicFrameChg chg="modGraphic">
          <ac:chgData name="Smithson, Robin" userId="91051a48-f0d0-46b4-93c3-31c51451190e" providerId="ADAL" clId="{1A013BDC-F6BC-7147-B44F-41390C2BE3F9}" dt="2024-02-28T16:35:30.886" v="399" actId="20577"/>
          <ac:graphicFrameMkLst>
            <pc:docMk/>
            <pc:sldMk cId="2918297219" sldId="318"/>
            <ac:graphicFrameMk id="83" creationId="{37BA85B2-3157-361A-8C9A-6A88C8CE36E5}"/>
          </ac:graphicFrameMkLst>
        </pc:graphicFrameChg>
      </pc:sldChg>
      <pc:sldChg chg="modSp mod">
        <pc:chgData name="Smithson, Robin" userId="91051a48-f0d0-46b4-93c3-31c51451190e" providerId="ADAL" clId="{1A013BDC-F6BC-7147-B44F-41390C2BE3F9}" dt="2024-02-28T17:57:22.161" v="419" actId="20577"/>
        <pc:sldMkLst>
          <pc:docMk/>
          <pc:sldMk cId="1734550447" sldId="319"/>
        </pc:sldMkLst>
        <pc:spChg chg="mod">
          <ac:chgData name="Smithson, Robin" userId="91051a48-f0d0-46b4-93c3-31c51451190e" providerId="ADAL" clId="{1A013BDC-F6BC-7147-B44F-41390C2BE3F9}" dt="2024-02-27T23:11:15.358" v="386" actId="20577"/>
          <ac:spMkLst>
            <pc:docMk/>
            <pc:sldMk cId="1734550447" sldId="319"/>
            <ac:spMk id="82" creationId="{84E46075-DB8A-9DE2-2195-F052DCBDB0C7}"/>
          </ac:spMkLst>
        </pc:spChg>
        <pc:graphicFrameChg chg="mod modGraphic">
          <ac:chgData name="Smithson, Robin" userId="91051a48-f0d0-46b4-93c3-31c51451190e" providerId="ADAL" clId="{1A013BDC-F6BC-7147-B44F-41390C2BE3F9}" dt="2024-02-28T17:57:22.161" v="419" actId="20577"/>
          <ac:graphicFrameMkLst>
            <pc:docMk/>
            <pc:sldMk cId="1734550447" sldId="319"/>
            <ac:graphicFrameMk id="83" creationId="{88A92F1D-10DE-F440-9BD0-BB69175D1A6C}"/>
          </ac:graphicFrameMkLst>
        </pc:graphicFrameChg>
      </pc:sldChg>
      <pc:sldChg chg="addSp modSp mod">
        <pc:chgData name="Smithson, Robin" userId="91051a48-f0d0-46b4-93c3-31c51451190e" providerId="ADAL" clId="{1A013BDC-F6BC-7147-B44F-41390C2BE3F9}" dt="2024-02-28T17:56:42.602" v="414" actId="1076"/>
        <pc:sldMkLst>
          <pc:docMk/>
          <pc:sldMk cId="651076195" sldId="321"/>
        </pc:sldMkLst>
        <pc:spChg chg="add mod">
          <ac:chgData name="Smithson, Robin" userId="91051a48-f0d0-46b4-93c3-31c51451190e" providerId="ADAL" clId="{1A013BDC-F6BC-7147-B44F-41390C2BE3F9}" dt="2024-02-28T17:56:42.602" v="414" actId="1076"/>
          <ac:spMkLst>
            <pc:docMk/>
            <pc:sldMk cId="651076195" sldId="321"/>
            <ac:spMk id="2" creationId="{85D7ECA5-2C83-0C0C-CD53-98CEB2FD37A3}"/>
          </ac:spMkLst>
        </pc:spChg>
        <pc:spChg chg="mod">
          <ac:chgData name="Smithson, Robin" userId="91051a48-f0d0-46b4-93c3-31c51451190e" providerId="ADAL" clId="{1A013BDC-F6BC-7147-B44F-41390C2BE3F9}" dt="2024-02-27T23:11:05.821" v="372" actId="255"/>
          <ac:spMkLst>
            <pc:docMk/>
            <pc:sldMk cId="651076195" sldId="321"/>
            <ac:spMk id="90" creationId="{DC9A8D3E-562D-2337-954F-487AF9E8834F}"/>
          </ac:spMkLst>
        </pc:spChg>
        <pc:picChg chg="mod">
          <ac:chgData name="Smithson, Robin" userId="91051a48-f0d0-46b4-93c3-31c51451190e" providerId="ADAL" clId="{1A013BDC-F6BC-7147-B44F-41390C2BE3F9}" dt="2024-02-28T17:56:33.662" v="402" actId="1076"/>
          <ac:picMkLst>
            <pc:docMk/>
            <pc:sldMk cId="651076195" sldId="321"/>
            <ac:picMk id="4" creationId="{BB2B2D50-72A3-24DB-B5AA-E9F2B8BE1147}"/>
          </ac:picMkLst>
        </pc:picChg>
      </pc:sldChg>
      <pc:sldChg chg="modSp mod">
        <pc:chgData name="Smithson, Robin" userId="91051a48-f0d0-46b4-93c3-31c51451190e" providerId="ADAL" clId="{1A013BDC-F6BC-7147-B44F-41390C2BE3F9}" dt="2024-02-27T23:11:33.370" v="391" actId="255"/>
        <pc:sldMkLst>
          <pc:docMk/>
          <pc:sldMk cId="959186025" sldId="322"/>
        </pc:sldMkLst>
        <pc:spChg chg="mod">
          <ac:chgData name="Smithson, Robin" userId="91051a48-f0d0-46b4-93c3-31c51451190e" providerId="ADAL" clId="{1A013BDC-F6BC-7147-B44F-41390C2BE3F9}" dt="2024-02-27T23:11:33.370" v="391" actId="255"/>
          <ac:spMkLst>
            <pc:docMk/>
            <pc:sldMk cId="959186025" sldId="322"/>
            <ac:spMk id="90" creationId="{609FDA9E-FF5C-93E2-D707-18A099ABCF64}"/>
          </ac:spMkLst>
        </pc:spChg>
      </pc:sldChg>
      <pc:sldChg chg="addSp delSp modSp mod">
        <pc:chgData name="Smithson, Robin" userId="91051a48-f0d0-46b4-93c3-31c51451190e" providerId="ADAL" clId="{1A013BDC-F6BC-7147-B44F-41390C2BE3F9}" dt="2024-02-28T17:59:36.351" v="426" actId="14100"/>
        <pc:sldMkLst>
          <pc:docMk/>
          <pc:sldMk cId="1528583109" sldId="326"/>
        </pc:sldMkLst>
        <pc:picChg chg="del">
          <ac:chgData name="Smithson, Robin" userId="91051a48-f0d0-46b4-93c3-31c51451190e" providerId="ADAL" clId="{1A013BDC-F6BC-7147-B44F-41390C2BE3F9}" dt="2024-02-28T17:59:21.586" v="423" actId="478"/>
          <ac:picMkLst>
            <pc:docMk/>
            <pc:sldMk cId="1528583109" sldId="326"/>
            <ac:picMk id="2" creationId="{E6E6E997-B835-61A0-F3EB-A81F4C18FA49}"/>
          </ac:picMkLst>
        </pc:picChg>
        <pc:picChg chg="add mod">
          <ac:chgData name="Smithson, Robin" userId="91051a48-f0d0-46b4-93c3-31c51451190e" providerId="ADAL" clId="{1A013BDC-F6BC-7147-B44F-41390C2BE3F9}" dt="2024-02-28T17:59:36.351" v="426" actId="14100"/>
          <ac:picMkLst>
            <pc:docMk/>
            <pc:sldMk cId="1528583109" sldId="326"/>
            <ac:picMk id="3" creationId="{74FF161A-F34D-13FE-68BE-D198361A61FE}"/>
          </ac:picMkLst>
        </pc:picChg>
      </pc:sldChg>
      <pc:sldChg chg="modSp mod">
        <pc:chgData name="Smithson, Robin" userId="91051a48-f0d0-46b4-93c3-31c51451190e" providerId="ADAL" clId="{1A013BDC-F6BC-7147-B44F-41390C2BE3F9}" dt="2024-02-28T17:57:32.335" v="422" actId="20577"/>
        <pc:sldMkLst>
          <pc:docMk/>
          <pc:sldMk cId="1176028610" sldId="328"/>
        </pc:sldMkLst>
        <pc:graphicFrameChg chg="mod modGraphic">
          <ac:chgData name="Smithson, Robin" userId="91051a48-f0d0-46b4-93c3-31c51451190e" providerId="ADAL" clId="{1A013BDC-F6BC-7147-B44F-41390C2BE3F9}" dt="2024-02-28T17:57:32.335" v="422" actId="20577"/>
          <ac:graphicFrameMkLst>
            <pc:docMk/>
            <pc:sldMk cId="1176028610" sldId="328"/>
            <ac:graphicFrameMk id="83" creationId="{88A92F1D-10DE-F440-9BD0-BB69175D1A6C}"/>
          </ac:graphicFrameMkLst>
        </pc:graphicFrameChg>
      </pc:sldChg>
    </pc:docChg>
  </pc:docChgLst>
  <pc:docChgLst>
    <pc:chgData name="Smithson, Robin" userId="S::robin.smithson@tamu.edu::91051a48-f0d0-46b4-93c3-31c51451190e" providerId="AD" clId="Web-{455F88A2-C490-4FD9-AC66-E691ACFC9BB8}"/>
    <pc:docChg chg="modSld">
      <pc:chgData name="Smithson, Robin" userId="S::robin.smithson@tamu.edu::91051a48-f0d0-46b4-93c3-31c51451190e" providerId="AD" clId="Web-{455F88A2-C490-4FD9-AC66-E691ACFC9BB8}" dt="2024-02-28T17:47:35.595" v="37" actId="1076"/>
      <pc:docMkLst>
        <pc:docMk/>
      </pc:docMkLst>
      <pc:sldChg chg="addSp delSp modSp">
        <pc:chgData name="Smithson, Robin" userId="S::robin.smithson@tamu.edu::91051a48-f0d0-46b4-93c3-31c51451190e" providerId="AD" clId="Web-{455F88A2-C490-4FD9-AC66-E691ACFC9BB8}" dt="2024-02-28T17:47:35.595" v="37" actId="1076"/>
        <pc:sldMkLst>
          <pc:docMk/>
          <pc:sldMk cId="2875164226" sldId="317"/>
        </pc:sldMkLst>
        <pc:spChg chg="add del">
          <ac:chgData name="Smithson, Robin" userId="S::robin.smithson@tamu.edu::91051a48-f0d0-46b4-93c3-31c51451190e" providerId="AD" clId="Web-{455F88A2-C490-4FD9-AC66-E691ACFC9BB8}" dt="2024-02-28T17:47:07.798" v="6"/>
          <ac:spMkLst>
            <pc:docMk/>
            <pc:sldMk cId="2875164226" sldId="317"/>
            <ac:spMk id="4" creationId="{21F8D74D-DFD4-9E3B-2253-3B38B63F8B83}"/>
          </ac:spMkLst>
        </pc:spChg>
        <pc:spChg chg="add mod">
          <ac:chgData name="Smithson, Robin" userId="S::robin.smithson@tamu.edu::91051a48-f0d0-46b4-93c3-31c51451190e" providerId="AD" clId="Web-{455F88A2-C490-4FD9-AC66-E691ACFC9BB8}" dt="2024-02-28T17:47:35.595" v="37" actId="1076"/>
          <ac:spMkLst>
            <pc:docMk/>
            <pc:sldMk cId="2875164226" sldId="317"/>
            <ac:spMk id="5" creationId="{93FAEA98-8EBA-D47B-D695-C9552EFE2835}"/>
          </ac:spMkLst>
        </pc:spChg>
        <pc:picChg chg="add mod">
          <ac:chgData name="Smithson, Robin" userId="S::robin.smithson@tamu.edu::91051a48-f0d0-46b4-93c3-31c51451190e" providerId="AD" clId="Web-{455F88A2-C490-4FD9-AC66-E691ACFC9BB8}" dt="2024-02-28T17:46:56.595" v="4" actId="1076"/>
          <ac:picMkLst>
            <pc:docMk/>
            <pc:sldMk cId="2875164226" sldId="317"/>
            <ac:picMk id="2" creationId="{3143EE3B-6694-C506-EB54-1A8A359AF3F7}"/>
          </ac:picMkLst>
        </pc:picChg>
      </pc:sldChg>
    </pc:docChg>
  </pc:docChgLst>
  <pc:docChgLst>
    <pc:chgData name="Bracho, Leandro" userId="57a659fa-865b-442e-add0-d8bfee03b981" providerId="ADAL" clId="{B12E74C8-C6A4-49F4-A8CF-1966E1BB2B19}"/>
    <pc:docChg chg="custSel addSld modSld sldOrd">
      <pc:chgData name="Bracho, Leandro" userId="57a659fa-865b-442e-add0-d8bfee03b981" providerId="ADAL" clId="{B12E74C8-C6A4-49F4-A8CF-1966E1BB2B19}" dt="2024-02-28T18:15:06.144" v="1013" actId="1076"/>
      <pc:docMkLst>
        <pc:docMk/>
      </pc:docMkLst>
      <pc:sldChg chg="delSp modSp mod modNotesTx">
        <pc:chgData name="Bracho, Leandro" userId="57a659fa-865b-442e-add0-d8bfee03b981" providerId="ADAL" clId="{B12E74C8-C6A4-49F4-A8CF-1966E1BB2B19}" dt="2024-02-27T20:35:05.580" v="745" actId="478"/>
        <pc:sldMkLst>
          <pc:docMk/>
          <pc:sldMk cId="4231427536" sldId="308"/>
        </pc:sldMkLst>
        <pc:spChg chg="del mod">
          <ac:chgData name="Bracho, Leandro" userId="57a659fa-865b-442e-add0-d8bfee03b981" providerId="ADAL" clId="{B12E74C8-C6A4-49F4-A8CF-1966E1BB2B19}" dt="2024-02-27T20:35:05.580" v="745" actId="478"/>
          <ac:spMkLst>
            <pc:docMk/>
            <pc:sldMk cId="4231427536" sldId="308"/>
            <ac:spMk id="2" creationId="{00000000-0000-0000-0000-000000000000}"/>
          </ac:spMkLst>
        </pc:spChg>
        <pc:spChg chg="mod">
          <ac:chgData name="Bracho, Leandro" userId="57a659fa-865b-442e-add0-d8bfee03b981" providerId="ADAL" clId="{B12E74C8-C6A4-49F4-A8CF-1966E1BB2B19}" dt="2024-02-27T20:26:00.876" v="27" actId="20577"/>
          <ac:spMkLst>
            <pc:docMk/>
            <pc:sldMk cId="4231427536" sldId="308"/>
            <ac:spMk id="82" creationId="{00000000-0000-0000-0000-000000000000}"/>
          </ac:spMkLst>
        </pc:spChg>
        <pc:graphicFrameChg chg="modGraphic">
          <ac:chgData name="Bracho, Leandro" userId="57a659fa-865b-442e-add0-d8bfee03b981" providerId="ADAL" clId="{B12E74C8-C6A4-49F4-A8CF-1966E1BB2B19}" dt="2024-02-27T20:34:55.812" v="743" actId="20577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 mod">
        <pc:chgData name="Bracho, Leandro" userId="57a659fa-865b-442e-add0-d8bfee03b981" providerId="ADAL" clId="{B12E74C8-C6A4-49F4-A8CF-1966E1BB2B19}" dt="2024-02-28T18:15:06.144" v="1013" actId="1076"/>
        <pc:sldMkLst>
          <pc:docMk/>
          <pc:sldMk cId="3741792644" sldId="309"/>
        </pc:sldMkLst>
        <pc:spChg chg="del">
          <ac:chgData name="Bracho, Leandro" userId="57a659fa-865b-442e-add0-d8bfee03b981" providerId="ADAL" clId="{B12E74C8-C6A4-49F4-A8CF-1966E1BB2B19}" dt="2024-02-28T18:14:09.964" v="994" actId="478"/>
          <ac:spMkLst>
            <pc:docMk/>
            <pc:sldMk cId="3741792644" sldId="309"/>
            <ac:spMk id="2" creationId="{00000000-0000-0000-0000-000000000000}"/>
          </ac:spMkLst>
        </pc:spChg>
        <pc:spChg chg="mod">
          <ac:chgData name="Bracho, Leandro" userId="57a659fa-865b-442e-add0-d8bfee03b981" providerId="ADAL" clId="{B12E74C8-C6A4-49F4-A8CF-1966E1BB2B19}" dt="2024-02-27T20:35:18.798" v="766" actId="20577"/>
          <ac:spMkLst>
            <pc:docMk/>
            <pc:sldMk cId="3741792644" sldId="309"/>
            <ac:spMk id="90" creationId="{00000000-0000-0000-0000-000000000000}"/>
          </ac:spMkLst>
        </pc:spChg>
        <pc:picChg chg="add mod">
          <ac:chgData name="Bracho, Leandro" userId="57a659fa-865b-442e-add0-d8bfee03b981" providerId="ADAL" clId="{B12E74C8-C6A4-49F4-A8CF-1966E1BB2B19}" dt="2024-02-28T18:14:27.860" v="1003" actId="1076"/>
          <ac:picMkLst>
            <pc:docMk/>
            <pc:sldMk cId="3741792644" sldId="309"/>
            <ac:picMk id="4" creationId="{2AC3F1D1-4FA4-D8D6-A9C0-410686577189}"/>
          </ac:picMkLst>
        </pc:picChg>
        <pc:picChg chg="add mod">
          <ac:chgData name="Bracho, Leandro" userId="57a659fa-865b-442e-add0-d8bfee03b981" providerId="ADAL" clId="{B12E74C8-C6A4-49F4-A8CF-1966E1BB2B19}" dt="2024-02-28T18:14:46.593" v="1008" actId="1076"/>
          <ac:picMkLst>
            <pc:docMk/>
            <pc:sldMk cId="3741792644" sldId="309"/>
            <ac:picMk id="6" creationId="{8F7B69E0-71A1-381E-FD5A-5969613E1FBC}"/>
          </ac:picMkLst>
        </pc:picChg>
        <pc:picChg chg="add mod">
          <ac:chgData name="Bracho, Leandro" userId="57a659fa-865b-442e-add0-d8bfee03b981" providerId="ADAL" clId="{B12E74C8-C6A4-49F4-A8CF-1966E1BB2B19}" dt="2024-02-28T18:15:06.144" v="1013" actId="1076"/>
          <ac:picMkLst>
            <pc:docMk/>
            <pc:sldMk cId="3741792644" sldId="309"/>
            <ac:picMk id="8" creationId="{A09C60CB-12EB-96F5-67AE-5FBDB92D1175}"/>
          </ac:picMkLst>
        </pc:picChg>
      </pc:sldChg>
      <pc:sldChg chg="modSp mod">
        <pc:chgData name="Bracho, Leandro" userId="57a659fa-865b-442e-add0-d8bfee03b981" providerId="ADAL" clId="{B12E74C8-C6A4-49F4-A8CF-1966E1BB2B19}" dt="2024-02-28T17:47:11.288" v="986" actId="207"/>
        <pc:sldMkLst>
          <pc:docMk/>
          <pc:sldMk cId="3906059831" sldId="314"/>
        </pc:sldMkLst>
        <pc:spChg chg="mod">
          <ac:chgData name="Bracho, Leandro" userId="57a659fa-865b-442e-add0-d8bfee03b981" providerId="ADAL" clId="{B12E74C8-C6A4-49F4-A8CF-1966E1BB2B19}" dt="2024-02-27T20:37:46.362" v="776" actId="20577"/>
          <ac:spMkLst>
            <pc:docMk/>
            <pc:sldMk cId="3906059831" sldId="314"/>
            <ac:spMk id="68" creationId="{00000000-0000-0000-0000-000000000000}"/>
          </ac:spMkLst>
        </pc:spChg>
        <pc:graphicFrameChg chg="modGraphic">
          <ac:chgData name="Bracho, Leandro" userId="57a659fa-865b-442e-add0-d8bfee03b981" providerId="ADAL" clId="{B12E74C8-C6A4-49F4-A8CF-1966E1BB2B19}" dt="2024-02-28T17:47:11.288" v="986" actId="207"/>
          <ac:graphicFrameMkLst>
            <pc:docMk/>
            <pc:sldMk cId="3906059831" sldId="314"/>
            <ac:graphicFrameMk id="4" creationId="{D85CF591-7138-4EEE-94C0-2B83AC1A9EC0}"/>
          </ac:graphicFrameMkLst>
        </pc:graphicFrameChg>
      </pc:sldChg>
      <pc:sldChg chg="modSp add mod ord">
        <pc:chgData name="Bracho, Leandro" userId="57a659fa-865b-442e-add0-d8bfee03b981" providerId="ADAL" clId="{B12E74C8-C6A4-49F4-A8CF-1966E1BB2B19}" dt="2024-02-27T20:42:38.408" v="951" actId="20577"/>
        <pc:sldMkLst>
          <pc:docMk/>
          <pc:sldMk cId="2918297219" sldId="318"/>
        </pc:sldMkLst>
        <pc:spChg chg="mod">
          <ac:chgData name="Bracho, Leandro" userId="57a659fa-865b-442e-add0-d8bfee03b981" providerId="ADAL" clId="{B12E74C8-C6A4-49F4-A8CF-1966E1BB2B19}" dt="2024-02-27T20:39:53.064" v="790" actId="20577"/>
          <ac:spMkLst>
            <pc:docMk/>
            <pc:sldMk cId="2918297219" sldId="318"/>
            <ac:spMk id="82" creationId="{0C877D6B-C617-7C2F-32DD-2E4FD77620B9}"/>
          </ac:spMkLst>
        </pc:spChg>
        <pc:graphicFrameChg chg="modGraphic">
          <ac:chgData name="Bracho, Leandro" userId="57a659fa-865b-442e-add0-d8bfee03b981" providerId="ADAL" clId="{B12E74C8-C6A4-49F4-A8CF-1966E1BB2B19}" dt="2024-02-27T20:42:38.408" v="951" actId="20577"/>
          <ac:graphicFrameMkLst>
            <pc:docMk/>
            <pc:sldMk cId="2918297219" sldId="318"/>
            <ac:graphicFrameMk id="83" creationId="{37BA85B2-3157-361A-8C9A-6A88C8CE36E5}"/>
          </ac:graphicFrameMkLst>
        </pc:graphicFrameChg>
      </pc:sldChg>
      <pc:sldChg chg="modSp add mod">
        <pc:chgData name="Bracho, Leandro" userId="57a659fa-865b-442e-add0-d8bfee03b981" providerId="ADAL" clId="{B12E74C8-C6A4-49F4-A8CF-1966E1BB2B19}" dt="2024-02-27T20:42:46.416" v="952"/>
        <pc:sldMkLst>
          <pc:docMk/>
          <pc:sldMk cId="1734550447" sldId="319"/>
        </pc:sldMkLst>
        <pc:spChg chg="mod">
          <ac:chgData name="Bracho, Leandro" userId="57a659fa-865b-442e-add0-d8bfee03b981" providerId="ADAL" clId="{B12E74C8-C6A4-49F4-A8CF-1966E1BB2B19}" dt="2024-02-27T20:40:01.460" v="793" actId="20577"/>
          <ac:spMkLst>
            <pc:docMk/>
            <pc:sldMk cId="1734550447" sldId="319"/>
            <ac:spMk id="82" creationId="{84E46075-DB8A-9DE2-2195-F052DCBDB0C7}"/>
          </ac:spMkLst>
        </pc:spChg>
        <pc:graphicFrameChg chg="mod modGraphic">
          <ac:chgData name="Bracho, Leandro" userId="57a659fa-865b-442e-add0-d8bfee03b981" providerId="ADAL" clId="{B12E74C8-C6A4-49F4-A8CF-1966E1BB2B19}" dt="2024-02-27T20:42:46.416" v="952"/>
          <ac:graphicFrameMkLst>
            <pc:docMk/>
            <pc:sldMk cId="1734550447" sldId="319"/>
            <ac:graphicFrameMk id="83" creationId="{88A92F1D-10DE-F440-9BD0-BB69175D1A6C}"/>
          </ac:graphicFrameMkLst>
        </pc:graphicFrameChg>
      </pc:sldChg>
      <pc:sldChg chg="modSp add mod">
        <pc:chgData name="Bracho, Leandro" userId="57a659fa-865b-442e-add0-d8bfee03b981" providerId="ADAL" clId="{B12E74C8-C6A4-49F4-A8CF-1966E1BB2B19}" dt="2024-02-27T20:42:50.140" v="953"/>
        <pc:sldMkLst>
          <pc:docMk/>
          <pc:sldMk cId="2347521263" sldId="320"/>
        </pc:sldMkLst>
        <pc:spChg chg="mod">
          <ac:chgData name="Bracho, Leandro" userId="57a659fa-865b-442e-add0-d8bfee03b981" providerId="ADAL" clId="{B12E74C8-C6A4-49F4-A8CF-1966E1BB2B19}" dt="2024-02-27T20:40:11.992" v="816" actId="20577"/>
          <ac:spMkLst>
            <pc:docMk/>
            <pc:sldMk cId="2347521263" sldId="320"/>
            <ac:spMk id="82" creationId="{74180FC1-DEFC-D35B-3F12-AA5B5978D72C}"/>
          </ac:spMkLst>
        </pc:spChg>
        <pc:graphicFrameChg chg="mod modGraphic">
          <ac:chgData name="Bracho, Leandro" userId="57a659fa-865b-442e-add0-d8bfee03b981" providerId="ADAL" clId="{B12E74C8-C6A4-49F4-A8CF-1966E1BB2B19}" dt="2024-02-27T20:42:50.140" v="953"/>
          <ac:graphicFrameMkLst>
            <pc:docMk/>
            <pc:sldMk cId="2347521263" sldId="320"/>
            <ac:graphicFrameMk id="83" creationId="{289845EF-869B-96E8-02F6-D529889FBE10}"/>
          </ac:graphicFrameMkLst>
        </pc:graphicFrameChg>
      </pc:sldChg>
      <pc:sldChg chg="modSp add mod ord">
        <pc:chgData name="Bracho, Leandro" userId="57a659fa-865b-442e-add0-d8bfee03b981" providerId="ADAL" clId="{B12E74C8-C6A4-49F4-A8CF-1966E1BB2B19}" dt="2024-02-27T20:43:06.616" v="960" actId="20577"/>
        <pc:sldMkLst>
          <pc:docMk/>
          <pc:sldMk cId="651076195" sldId="321"/>
        </pc:sldMkLst>
        <pc:spChg chg="mod">
          <ac:chgData name="Bracho, Leandro" userId="57a659fa-865b-442e-add0-d8bfee03b981" providerId="ADAL" clId="{B12E74C8-C6A4-49F4-A8CF-1966E1BB2B19}" dt="2024-02-27T20:43:06.616" v="960" actId="20577"/>
          <ac:spMkLst>
            <pc:docMk/>
            <pc:sldMk cId="651076195" sldId="321"/>
            <ac:spMk id="90" creationId="{DC9A8D3E-562D-2337-954F-487AF9E8834F}"/>
          </ac:spMkLst>
        </pc:spChg>
      </pc:sldChg>
      <pc:sldChg chg="modSp add mod ord">
        <pc:chgData name="Bracho, Leandro" userId="57a659fa-865b-442e-add0-d8bfee03b981" providerId="ADAL" clId="{B12E74C8-C6A4-49F4-A8CF-1966E1BB2B19}" dt="2024-02-27T20:43:20.571" v="969" actId="20577"/>
        <pc:sldMkLst>
          <pc:docMk/>
          <pc:sldMk cId="959186025" sldId="322"/>
        </pc:sldMkLst>
        <pc:spChg chg="mod">
          <ac:chgData name="Bracho, Leandro" userId="57a659fa-865b-442e-add0-d8bfee03b981" providerId="ADAL" clId="{B12E74C8-C6A4-49F4-A8CF-1966E1BB2B19}" dt="2024-02-27T20:43:20.571" v="969" actId="20577"/>
          <ac:spMkLst>
            <pc:docMk/>
            <pc:sldMk cId="959186025" sldId="322"/>
            <ac:spMk id="90" creationId="{609FDA9E-FF5C-93E2-D707-18A099ABCF64}"/>
          </ac:spMkLst>
        </pc:spChg>
      </pc:sldChg>
      <pc:sldChg chg="modSp add mod ord">
        <pc:chgData name="Bracho, Leandro" userId="57a659fa-865b-442e-add0-d8bfee03b981" providerId="ADAL" clId="{B12E74C8-C6A4-49F4-A8CF-1966E1BB2B19}" dt="2024-02-27T20:43:27.223" v="985" actId="20577"/>
        <pc:sldMkLst>
          <pc:docMk/>
          <pc:sldMk cId="2501861711" sldId="323"/>
        </pc:sldMkLst>
        <pc:spChg chg="mod">
          <ac:chgData name="Bracho, Leandro" userId="57a659fa-865b-442e-add0-d8bfee03b981" providerId="ADAL" clId="{B12E74C8-C6A4-49F4-A8CF-1966E1BB2B19}" dt="2024-02-27T20:43:27.223" v="985" actId="20577"/>
          <ac:spMkLst>
            <pc:docMk/>
            <pc:sldMk cId="2501861711" sldId="323"/>
            <ac:spMk id="90" creationId="{658E0B53-A243-03A9-754F-FC876F6277D2}"/>
          </ac:spMkLst>
        </pc:spChg>
      </pc:sldChg>
    </pc:docChg>
  </pc:docChgLst>
  <pc:docChgLst>
    <pc:chgData name="Smithson, Robin" userId="S::robin.smithson@tamu.edu::91051a48-f0d0-46b4-93c3-31c51451190e" providerId="AD" clId="Web-{EC87BA6F-EA10-4B85-84B8-67CB3BA04FA3}"/>
    <pc:docChg chg="modSld">
      <pc:chgData name="Smithson, Robin" userId="S::robin.smithson@tamu.edu::91051a48-f0d0-46b4-93c3-31c51451190e" providerId="AD" clId="Web-{EC87BA6F-EA10-4B85-84B8-67CB3BA04FA3}" dt="2024-02-22T14:18:24.923" v="67"/>
      <pc:docMkLst>
        <pc:docMk/>
      </pc:docMkLst>
      <pc:sldChg chg="delSp modSp">
        <pc:chgData name="Smithson, Robin" userId="S::robin.smithson@tamu.edu::91051a48-f0d0-46b4-93c3-31c51451190e" providerId="AD" clId="Web-{EC87BA6F-EA10-4B85-84B8-67CB3BA04FA3}" dt="2024-02-22T14:18:24.923" v="67"/>
        <pc:sldMkLst>
          <pc:docMk/>
          <pc:sldMk cId="3482335894" sldId="304"/>
        </pc:sldMkLst>
        <pc:spChg chg="del">
          <ac:chgData name="Smithson, Robin" userId="S::robin.smithson@tamu.edu::91051a48-f0d0-46b4-93c3-31c51451190e" providerId="AD" clId="Web-{EC87BA6F-EA10-4B85-84B8-67CB3BA04FA3}" dt="2024-02-22T14:18:24.923" v="67"/>
          <ac:spMkLst>
            <pc:docMk/>
            <pc:sldMk cId="3482335894" sldId="304"/>
            <ac:spMk id="2" creationId="{00000000-0000-0000-0000-000000000000}"/>
          </ac:spMkLst>
        </pc:spChg>
        <pc:spChg chg="mod">
          <ac:chgData name="Smithson, Robin" userId="S::robin.smithson@tamu.edu::91051a48-f0d0-46b4-93c3-31c51451190e" providerId="AD" clId="Web-{EC87BA6F-EA10-4B85-84B8-67CB3BA04FA3}" dt="2024-02-22T14:18:19.875" v="66" actId="20577"/>
          <ac:spMkLst>
            <pc:docMk/>
            <pc:sldMk cId="3482335894" sldId="304"/>
            <ac:spMk id="54" creationId="{00000000-0000-0000-0000-000000000000}"/>
          </ac:spMkLst>
        </pc:spChg>
      </pc:sldChg>
    </pc:docChg>
  </pc:docChgLst>
  <pc:docChgLst>
    <pc:chgData name="Joseph, Nick" userId="4c089a86-ddbf-4638-9f3d-4b118a20ad4d" providerId="ADAL" clId="{CF29D27A-653E-4299-9012-6E9132C3BE58}"/>
    <pc:docChg chg="custSel modSld">
      <pc:chgData name="Joseph, Nick" userId="4c089a86-ddbf-4638-9f3d-4b118a20ad4d" providerId="ADAL" clId="{CF29D27A-653E-4299-9012-6E9132C3BE58}" dt="2024-02-28T16:36:18.262" v="147" actId="1076"/>
      <pc:docMkLst>
        <pc:docMk/>
      </pc:docMkLst>
      <pc:sldChg chg="addSp modSp mod">
        <pc:chgData name="Joseph, Nick" userId="4c089a86-ddbf-4638-9f3d-4b118a20ad4d" providerId="ADAL" clId="{CF29D27A-653E-4299-9012-6E9132C3BE58}" dt="2024-02-28T16:36:18.262" v="147" actId="1076"/>
        <pc:sldMkLst>
          <pc:docMk/>
          <pc:sldMk cId="1093395937" sldId="313"/>
        </pc:sldMkLst>
        <pc:spChg chg="mod">
          <ac:chgData name="Joseph, Nick" userId="4c089a86-ddbf-4638-9f3d-4b118a20ad4d" providerId="ADAL" clId="{CF29D27A-653E-4299-9012-6E9132C3BE58}" dt="2024-02-28T16:26:19.974" v="141" actId="20577"/>
          <ac:spMkLst>
            <pc:docMk/>
            <pc:sldMk cId="1093395937" sldId="313"/>
            <ac:spMk id="75" creationId="{00000000-0000-0000-0000-000000000000}"/>
          </ac:spMkLst>
        </pc:spChg>
        <pc:graphicFrameChg chg="add mod">
          <ac:chgData name="Joseph, Nick" userId="4c089a86-ddbf-4638-9f3d-4b118a20ad4d" providerId="ADAL" clId="{CF29D27A-653E-4299-9012-6E9132C3BE58}" dt="2024-02-28T16:35:49.079" v="142"/>
          <ac:graphicFrameMkLst>
            <pc:docMk/>
            <pc:sldMk cId="1093395937" sldId="313"/>
            <ac:graphicFrameMk id="2" creationId="{31520B08-8F5A-35E7-6165-E62206FB238D}"/>
          </ac:graphicFrameMkLst>
        </pc:graphicFrameChg>
        <pc:graphicFrameChg chg="add mod modGraphic">
          <ac:chgData name="Joseph, Nick" userId="4c089a86-ddbf-4638-9f3d-4b118a20ad4d" providerId="ADAL" clId="{CF29D27A-653E-4299-9012-6E9132C3BE58}" dt="2024-02-28T16:36:18.262" v="147" actId="1076"/>
          <ac:graphicFrameMkLst>
            <pc:docMk/>
            <pc:sldMk cId="1093395937" sldId="313"/>
            <ac:graphicFrameMk id="3" creationId="{5F1B2AC8-EDB4-CCB4-84C4-886B3E69E7F8}"/>
          </ac:graphicFrameMkLst>
        </pc:graphicFrameChg>
      </pc:sldChg>
      <pc:sldChg chg="modSp mod modNotesTx">
        <pc:chgData name="Joseph, Nick" userId="4c089a86-ddbf-4638-9f3d-4b118a20ad4d" providerId="ADAL" clId="{CF29D27A-653E-4299-9012-6E9132C3BE58}" dt="2024-02-28T02:42:38.098" v="132" actId="20577"/>
        <pc:sldMkLst>
          <pc:docMk/>
          <pc:sldMk cId="2918297219" sldId="318"/>
        </pc:sldMkLst>
        <pc:graphicFrameChg chg="modGraphic">
          <ac:chgData name="Joseph, Nick" userId="4c089a86-ddbf-4638-9f3d-4b118a20ad4d" providerId="ADAL" clId="{CF29D27A-653E-4299-9012-6E9132C3BE58}" dt="2024-02-28T02:42:38.098" v="132" actId="20577"/>
          <ac:graphicFrameMkLst>
            <pc:docMk/>
            <pc:sldMk cId="2918297219" sldId="318"/>
            <ac:graphicFrameMk id="83" creationId="{37BA85B2-3157-361A-8C9A-6A88C8CE36E5}"/>
          </ac:graphicFrameMkLst>
        </pc:graphicFrameChg>
      </pc:sldChg>
      <pc:sldChg chg="addSp delSp modSp mod">
        <pc:chgData name="Joseph, Nick" userId="4c089a86-ddbf-4638-9f3d-4b118a20ad4d" providerId="ADAL" clId="{CF29D27A-653E-4299-9012-6E9132C3BE58}" dt="2024-02-28T02:46:54.805" v="140" actId="1076"/>
        <pc:sldMkLst>
          <pc:docMk/>
          <pc:sldMk cId="651076195" sldId="321"/>
        </pc:sldMkLst>
        <pc:spChg chg="del">
          <ac:chgData name="Joseph, Nick" userId="4c089a86-ddbf-4638-9f3d-4b118a20ad4d" providerId="ADAL" clId="{CF29D27A-653E-4299-9012-6E9132C3BE58}" dt="2024-02-28T02:42:50.729" v="134" actId="478"/>
          <ac:spMkLst>
            <pc:docMk/>
            <pc:sldMk cId="651076195" sldId="321"/>
            <ac:spMk id="2" creationId="{922EEDDD-206B-F4D9-3DE2-613CB0D50732}"/>
          </ac:spMkLst>
        </pc:spChg>
        <pc:spChg chg="del">
          <ac:chgData name="Joseph, Nick" userId="4c089a86-ddbf-4638-9f3d-4b118a20ad4d" providerId="ADAL" clId="{CF29D27A-653E-4299-9012-6E9132C3BE58}" dt="2024-02-28T02:42:47.235" v="133" actId="478"/>
          <ac:spMkLst>
            <pc:docMk/>
            <pc:sldMk cId="651076195" sldId="321"/>
            <ac:spMk id="88" creationId="{5D671274-9249-9F1F-8905-E74FEDFB3BD8}"/>
          </ac:spMkLst>
        </pc:spChg>
        <pc:picChg chg="add mod">
          <ac:chgData name="Joseph, Nick" userId="4c089a86-ddbf-4638-9f3d-4b118a20ad4d" providerId="ADAL" clId="{CF29D27A-653E-4299-9012-6E9132C3BE58}" dt="2024-02-28T02:46:54.805" v="140" actId="1076"/>
          <ac:picMkLst>
            <pc:docMk/>
            <pc:sldMk cId="651076195" sldId="321"/>
            <ac:picMk id="4" creationId="{BB2B2D50-72A3-24DB-B5AA-E9F2B8BE11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FE05AB39-2A9A-307A-89C6-F947E2729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49CB29D8-D732-C1F0-1C42-11084C7808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178F241B-4AD2-B6A9-CAB3-BD9153B28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7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60CA56F-8498-1CDC-CA53-2E65B9BB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B7C47501-13CE-879B-3110-830B7DC39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For 3</a:t>
            </a:r>
            <a:r>
              <a:rPr lang="en-US" baseline="30000"/>
              <a:t>nd</a:t>
            </a:r>
            <a:r>
              <a:rPr lang="en-US"/>
              <a:t> review Accomplishments should include what integration was completed and what functional system test (testing of what you integrated) has been completed. Include resolution of any KEY subsystem issues. </a:t>
            </a:r>
          </a:p>
          <a:p>
            <a:r>
              <a:rPr lang="en-US"/>
              <a:t>“Completed integration of MCU with Lidar camera”</a:t>
            </a:r>
          </a:p>
          <a:p>
            <a:r>
              <a:rPr lang="en-US"/>
              <a:t>“Completed testing of integrated motor controller and MCU for forward high speed and low speed and reverse movement”</a:t>
            </a:r>
          </a:p>
          <a:p>
            <a:r>
              <a:rPr lang="en-US"/>
              <a:t>“ON-GOING functional testing of complete system including vision system, navigation, obstacle avoidance, and object detection”</a:t>
            </a:r>
          </a:p>
          <a:p>
            <a:r>
              <a:rPr lang="en-US"/>
              <a:t>“Full system integration will be completed by next review”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1D99C4FC-461E-8157-336D-C719A9ECB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886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8E30D32-7062-6C7E-A9C2-13D0BDB78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CF9E482-5AFF-A8A4-3469-D76880119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C05EFA3F-04CB-718F-768E-463FC231E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73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60CA56F-8498-1CDC-CA53-2E65B9BB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B7C47501-13CE-879B-3110-830B7DC39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For 3</a:t>
            </a:r>
            <a:r>
              <a:rPr lang="en-US" baseline="30000"/>
              <a:t>nd</a:t>
            </a:r>
            <a:r>
              <a:rPr lang="en-US"/>
              <a:t> review Accomplishments should include what integration was completed and what functional system test (testing of what you integrated) has been completed. Include resolution of any KEY subsystem issues. </a:t>
            </a:r>
          </a:p>
          <a:p>
            <a:r>
              <a:rPr lang="en-US"/>
              <a:t>“Completed integration of MCU with Lidar camera”</a:t>
            </a:r>
          </a:p>
          <a:p>
            <a:r>
              <a:rPr lang="en-US"/>
              <a:t>“Completed testing of integrated motor controller and MCU for forward high speed and low speed and reverse movement”</a:t>
            </a:r>
          </a:p>
          <a:p>
            <a:r>
              <a:rPr lang="en-US"/>
              <a:t>“ON-GOING functional testing of complete system including vision system, navigation, obstacle avoidance, and object detection”</a:t>
            </a:r>
          </a:p>
          <a:p>
            <a:r>
              <a:rPr lang="en-US"/>
              <a:t>“Full system integration will be completed by next review”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1D99C4FC-461E-8157-336D-C719A9ECB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435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8E30D32-7062-6C7E-A9C2-13D0BDB78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CF9E482-5AFF-A8A4-3469-D76880119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C05EFA3F-04CB-718F-768E-463FC231E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62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integration of specific subsystems, functional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functional system testing, and full system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569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277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Robin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Robin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Leandro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Target or actual dates within or above boxes – </a:t>
            </a:r>
            <a:br>
              <a:rPr lang="en-US"/>
            </a:br>
            <a:r>
              <a:rPr lang="en-US"/>
              <a:t>green done, yellow underway, red in trouble, white not started</a:t>
            </a:r>
          </a:p>
          <a:p>
            <a:r>
              <a:rPr lang="en-US"/>
              <a:t>-- </a:t>
            </a:r>
          </a:p>
          <a:p>
            <a:r>
              <a:rPr lang="en-US"/>
              <a:t>Save discussion for integration/test update</a:t>
            </a:r>
          </a:p>
          <a:p>
            <a:r>
              <a:rPr lang="en-US"/>
              <a:t>-- Save detail for execution plan &amp; validation plan status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For 3</a:t>
            </a:r>
            <a:r>
              <a:rPr lang="en-US" baseline="30000"/>
              <a:t>nd</a:t>
            </a:r>
            <a:r>
              <a:rPr lang="en-US"/>
              <a:t> review Accomplishments should include what integration was completed and what functional system test (testing of what you integrated) has been completed. Include resolution of any KEY subsystem issues. </a:t>
            </a:r>
          </a:p>
          <a:p>
            <a:r>
              <a:rPr lang="en-US"/>
              <a:t>“Completed integration of MCU with Lidar camera”</a:t>
            </a:r>
          </a:p>
          <a:p>
            <a:r>
              <a:rPr lang="en-US"/>
              <a:t>“Completed testing of integrated motor controller and MCU for forward high speed and low speed and reverse movement”</a:t>
            </a:r>
          </a:p>
          <a:p>
            <a:r>
              <a:rPr lang="en-US"/>
              <a:t>“ON-GOING functional testing of complete system including vision system, navigation, obstacle avoidance, and object detection”</a:t>
            </a:r>
          </a:p>
          <a:p>
            <a:r>
              <a:rPr lang="en-US"/>
              <a:t>“Full system integration will be completed by next review”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For 3</a:t>
            </a:r>
            <a:r>
              <a:rPr lang="en-US" baseline="30000"/>
              <a:t>nd</a:t>
            </a:r>
            <a:r>
              <a:rPr lang="en-US"/>
              <a:t> review Accomplishments should include what integration was completed and what functional system test (testing of what you integrated) has been completed. Include resolution of any KEY subsystem issues. </a:t>
            </a:r>
          </a:p>
          <a:p>
            <a:r>
              <a:rPr lang="en-US"/>
              <a:t>“Completed integration of MCU with Lidar camera”</a:t>
            </a:r>
          </a:p>
          <a:p>
            <a:r>
              <a:rPr lang="en-US"/>
              <a:t>“Completed testing of integrated motor controller and MCU for forward high speed and low speed and reverse movement”</a:t>
            </a:r>
          </a:p>
          <a:p>
            <a:r>
              <a:rPr lang="en-US"/>
              <a:t>“ON-GOING functional testing of complete system including vision system, navigation, obstacle avoidance, and object detection”</a:t>
            </a:r>
          </a:p>
          <a:p>
            <a:r>
              <a:rPr lang="en-US"/>
              <a:t>“Full system integration will be completed by next review”</a:t>
            </a:r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51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2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7A1D244-1436-84C1-ED38-0C9FF26E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E02435A1-B769-EB51-1F1D-396941577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8CD1E487-B6F1-9DFF-90A3-6D1D5D8080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2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/>
              <a:t>Team 63: Arbitrary Waveform Generator</a:t>
            </a:r>
            <a:endParaRPr/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/>
              <a:t>Bi-Weekly Update 3</a:t>
            </a:r>
            <a:br>
              <a:rPr lang="en-US"/>
            </a:br>
            <a:r>
              <a:rPr lang="en-US" sz="2450"/>
              <a:t>Leandro Bracho, Nick Joseph,</a:t>
            </a:r>
            <a:br>
              <a:rPr lang="en-US" sz="2450">
                <a:cs typeface="Arial"/>
              </a:rPr>
            </a:br>
            <a:r>
              <a:rPr lang="en-US" sz="2450"/>
              <a:t>Oscar Medrano, Robin Smithson</a:t>
            </a:r>
            <a:br>
              <a:rPr lang="en-US" sz="2450"/>
            </a:br>
            <a:r>
              <a:rPr lang="en-US" sz="2450"/>
              <a:t>Sponsor: Dr. John Lusher</a:t>
            </a:r>
            <a:br>
              <a:rPr lang="en-US" sz="2450"/>
            </a:br>
            <a:r>
              <a:rPr lang="en-US" sz="2450"/>
              <a:t>TA: </a:t>
            </a:r>
            <a:r>
              <a:rPr lang="en-US" sz="2450" err="1"/>
              <a:t>Zhewen</a:t>
            </a:r>
            <a:r>
              <a:rPr lang="en-US" sz="2450"/>
              <a:t> Hu</a:t>
            </a:r>
            <a:endParaRPr sz="2455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49B12C13-1C1F-EAEA-70EE-3D1E8972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DC9A8D3E-562D-2337-954F-487AF9E88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</a:t>
            </a:r>
            <a:br>
              <a:rPr lang="en-US"/>
            </a:br>
            <a:r>
              <a:rPr lang="en-US" sz="2000"/>
              <a:t>Nick Joseph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2D50-72A3-24DB-B5AA-E9F2B8BE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7105" y="1494429"/>
            <a:ext cx="4114589" cy="5136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7ECA5-2C83-0C0C-CD53-98CEB2FD37A3}"/>
              </a:ext>
            </a:extLst>
          </p:cNvPr>
          <p:cNvSpPr txBox="1"/>
          <p:nvPr/>
        </p:nvSpPr>
        <p:spPr>
          <a:xfrm>
            <a:off x="3864114" y="61198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PCB Layout</a:t>
            </a:r>
          </a:p>
        </p:txBody>
      </p:sp>
    </p:spTree>
    <p:extLst>
      <p:ext uri="{BB962C8B-B14F-4D97-AF65-F5344CB8AC3E}">
        <p14:creationId xmlns:p14="http://schemas.microsoft.com/office/powerpoint/2010/main" val="65107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C7C503B-6195-FFE7-176C-C239299E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84E46075-DB8A-9DE2-2195-F052DCBDB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/>
              <a:t>DAC</a:t>
            </a:r>
            <a:br>
              <a:rPr lang="en-US"/>
            </a:br>
            <a:r>
              <a:rPr lang="en-US" sz="2000"/>
              <a:t>Oscar Medrano</a:t>
            </a:r>
            <a:endParaRPr lang="en-US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88A92F1D-10DE-F440-9BD0-BB69175D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276611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update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10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PCB routed and ordered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/>
                        <a:t>Solder PCB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/>
                        <a:t>Test board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/>
                        <a:t>Prepare integration with FPGA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5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DD579AC-250E-9097-07E9-FD3A4B15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609FDA9E-FF5C-93E2-D707-18A099ABC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0"/>
              <a:t>DAC</a:t>
            </a:r>
            <a:br>
              <a:rPr lang="en-US" sz="2500"/>
            </a:br>
            <a:r>
              <a:rPr lang="en-US" sz="2500"/>
              <a:t>Oscar Medrano</a:t>
            </a:r>
          </a:p>
        </p:txBody>
      </p:sp>
      <p:pic>
        <p:nvPicPr>
          <p:cNvPr id="3" name="Picture 2" descr="A green circuit board with white and silver connectors&#10;&#10;Description automatically generated">
            <a:extLst>
              <a:ext uri="{FF2B5EF4-FFF2-40B4-BE49-F238E27FC236}">
                <a16:creationId xmlns:a16="http://schemas.microsoft.com/office/drawing/2014/main" id="{36802B5B-1E53-34C0-4B94-0BDDAC58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29" y="2049270"/>
            <a:ext cx="3750741" cy="40768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590E1-C9B2-A00A-8D12-C763B8A79AAF}"/>
              </a:ext>
            </a:extLst>
          </p:cNvPr>
          <p:cNvSpPr txBox="1"/>
          <p:nvPr/>
        </p:nvSpPr>
        <p:spPr>
          <a:xfrm>
            <a:off x="3436993" y="6266517"/>
            <a:ext cx="2270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DAC System PCB</a:t>
            </a:r>
          </a:p>
        </p:txBody>
      </p:sp>
    </p:spTree>
    <p:extLst>
      <p:ext uri="{BB962C8B-B14F-4D97-AF65-F5344CB8AC3E}">
        <p14:creationId xmlns:p14="http://schemas.microsoft.com/office/powerpoint/2010/main" val="95918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C7C503B-6195-FFE7-176C-C239299E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84E46075-DB8A-9DE2-2195-F052DCBDB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/>
              <a:t>Power System</a:t>
            </a:r>
            <a:br>
              <a:rPr lang="en-US"/>
            </a:br>
            <a:r>
              <a:rPr lang="en-US" sz="2000"/>
              <a:t>Oscar Medrano</a:t>
            </a:r>
            <a:endParaRPr lang="en-US">
              <a:cs typeface="Arial"/>
            </a:endParaRPr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88A92F1D-10DE-F440-9BD0-BB69175D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167919"/>
              </p:ext>
            </p:extLst>
          </p:nvPr>
        </p:nvGraphicFramePr>
        <p:xfrm>
          <a:off x="685800" y="1952075"/>
          <a:ext cx="7772400" cy="2652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update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12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Schematic design finished.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$90 for the system 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Routing the PCB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Order the PCB by the end of the week.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Solder and test the board the following week.</a:t>
                      </a:r>
                      <a:endParaRPr lang="en-US"/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02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DD579AC-250E-9097-07E9-FD3A4B15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609FDA9E-FF5C-93E2-D707-18A099ABC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500"/>
              <a:t>Power System</a:t>
            </a:r>
            <a:br>
              <a:rPr lang="en-US" sz="2500"/>
            </a:br>
            <a:r>
              <a:rPr lang="en-US" sz="2500"/>
              <a:t>Oscar Medrano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590E1-C9B2-A00A-8D12-C763B8A79AAF}"/>
              </a:ext>
            </a:extLst>
          </p:cNvPr>
          <p:cNvSpPr txBox="1"/>
          <p:nvPr/>
        </p:nvSpPr>
        <p:spPr>
          <a:xfrm>
            <a:off x="2836185" y="6266517"/>
            <a:ext cx="3471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Power System Schematic </a:t>
            </a:r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A7D13518-075D-B53D-E9A5-0A0585C1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96" y="1902334"/>
            <a:ext cx="5321608" cy="43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 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1B2AC8-EDB4-CCB4-84C4-886B3E69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3253"/>
              </p:ext>
            </p:extLst>
          </p:nvPr>
        </p:nvGraphicFramePr>
        <p:xfrm>
          <a:off x="901494" y="1600201"/>
          <a:ext cx="7341011" cy="5008829"/>
        </p:xfrm>
        <a:graphic>
          <a:graphicData uri="http://schemas.openxmlformats.org/drawingml/2006/table">
            <a:tbl>
              <a:tblPr/>
              <a:tblGrid>
                <a:gridCol w="1489592">
                  <a:extLst>
                    <a:ext uri="{9D8B030D-6E8A-4147-A177-3AD203B41FA5}">
                      <a16:colId xmlns:a16="http://schemas.microsoft.com/office/drawing/2014/main" val="490488433"/>
                    </a:ext>
                  </a:extLst>
                </a:gridCol>
                <a:gridCol w="336113">
                  <a:extLst>
                    <a:ext uri="{9D8B030D-6E8A-4147-A177-3AD203B41FA5}">
                      <a16:colId xmlns:a16="http://schemas.microsoft.com/office/drawing/2014/main" val="1377533994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255380624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823487226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522394414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008568599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2862677608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779938765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2884279964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07235911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2512081682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3874838564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2409344980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110549538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3243383535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1135505879"/>
                    </a:ext>
                  </a:extLst>
                </a:gridCol>
                <a:gridCol w="374308">
                  <a:extLst>
                    <a:ext uri="{9D8B030D-6E8A-4147-A177-3AD203B41FA5}">
                      <a16:colId xmlns:a16="http://schemas.microsoft.com/office/drawing/2014/main" val="326598083"/>
                    </a:ext>
                  </a:extLst>
                </a:gridCol>
                <a:gridCol w="443058">
                  <a:extLst>
                    <a:ext uri="{9D8B030D-6E8A-4147-A177-3AD203B41FA5}">
                      <a16:colId xmlns:a16="http://schemas.microsoft.com/office/drawing/2014/main" val="4265520"/>
                    </a:ext>
                  </a:extLst>
                </a:gridCol>
                <a:gridCol w="313196">
                  <a:extLst>
                    <a:ext uri="{9D8B030D-6E8A-4147-A177-3AD203B41FA5}">
                      <a16:colId xmlns:a16="http://schemas.microsoft.com/office/drawing/2014/main" val="3057227523"/>
                    </a:ext>
                  </a:extLst>
                </a:gridCol>
              </a:tblGrid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Mar-4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1711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Andriod Application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256869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 Current Application Status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87422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Bluetooth Scan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13468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 &amp; Connect Via Bluetooth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32900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Data Via Bluetooth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Behind Schedule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5018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Improvements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05799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Microcontroller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38900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 MCU Schematic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407562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Bluetooth Connection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98951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 Data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58210"/>
                  </a:ext>
                </a:extLst>
              </a:tr>
              <a:tr h="1178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 Data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849350"/>
                  </a:ext>
                </a:extLst>
              </a:tr>
              <a:tr h="15783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543309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FPGA board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5595"/>
                  </a:ext>
                </a:extLst>
              </a:tr>
              <a:tr h="1476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 New Board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314730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System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90856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Integration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052860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Fixing Integration Issues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5182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DAC &amp; Power System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97690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Schematic Design (DAC)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785569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Schematic Design (Power Sys)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8382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New Parts 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86402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 Boards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5737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DAC System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161331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Power System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40205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Mar-4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738311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Introduction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688649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(1)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93381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(2)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722178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(3)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49719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(4)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10363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447332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Demo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48797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Report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45013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837642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System Designed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92478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and MCU Connection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388643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PCB Schematic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335823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PCBs Ordered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90464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Still Needed Ordered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498894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PCBs Soldered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065712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Debugging and Testing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032643"/>
                  </a:ext>
                </a:extLst>
              </a:tr>
              <a:tr h="11394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System Adjustments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5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6DB9C5-FC7C-6A34-8D21-62FA5B76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6193"/>
            <a:ext cx="9144000" cy="1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F161A-F34D-13FE-68BE-D198361A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" y="2464527"/>
            <a:ext cx="9148307" cy="193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Thank you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6750424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Problem Statement: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Test validation is a vital step in the design and fabrication of circuit boards for any project in the realm of electrical engineering. 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Typical AWGs can be large and unintuitive</a:t>
            </a:r>
          </a:p>
          <a:p>
            <a:pPr marL="457200" lvl="1" indent="0">
              <a:buNone/>
            </a:pPr>
            <a:endParaRPr lang="en-US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Solution Proposal: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Create a mobile user interface for the AWG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Bluetooth connection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Voltage range of +/- 10 V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Frequency between 1 Hz – 20 kHz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Maximum of 65,535 data points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Allow hand drawn waveforms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737A4-BDF7-4F7B-C8C4-33134BFB65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00" r="94100">
                        <a14:foregroundMark x1="20100" y1="23857" x2="20100" y2="23857"/>
                        <a14:foregroundMark x1="5000" y1="46429" x2="5000" y2="46429"/>
                        <a14:foregroundMark x1="18200" y1="32571" x2="53100" y2="40571"/>
                        <a14:foregroundMark x1="53100" y1="40571" x2="31900" y2="53714"/>
                        <a14:foregroundMark x1="31900" y1="53714" x2="52000" y2="55286"/>
                        <a14:foregroundMark x1="52000" y1="55286" x2="55400" y2="48286"/>
                        <a14:foregroundMark x1="29500" y1="33714" x2="43700" y2="34286"/>
                        <a14:foregroundMark x1="43700" y1="34286" x2="26000" y2="41857"/>
                        <a14:foregroundMark x1="26000" y1="41857" x2="39000" y2="56714"/>
                        <a14:foregroundMark x1="39000" y1="56714" x2="59900" y2="61429"/>
                        <a14:foregroundMark x1="59900" y1="61429" x2="52300" y2="60714"/>
                        <a14:foregroundMark x1="55600" y1="56714" x2="54600" y2="35714"/>
                        <a14:foregroundMark x1="54600" y1="35714" x2="38500" y2="33714"/>
                        <a14:foregroundMark x1="38500" y1="33714" x2="39400" y2="33714"/>
                        <a14:foregroundMark x1="19900" y1="28143" x2="11100" y2="38429"/>
                        <a14:foregroundMark x1="11100" y1="38429" x2="14300" y2="64000"/>
                        <a14:foregroundMark x1="14300" y1="64000" x2="38100" y2="71714"/>
                        <a14:foregroundMark x1="38100" y1="71714" x2="59100" y2="68571"/>
                        <a14:foregroundMark x1="59100" y1="68571" x2="66600" y2="48857"/>
                        <a14:foregroundMark x1="66600" y1="48857" x2="59000" y2="32429"/>
                        <a14:foregroundMark x1="59000" y1="32429" x2="44700" y2="27571"/>
                        <a14:foregroundMark x1="44700" y1="27571" x2="17000" y2="26857"/>
                        <a14:foregroundMark x1="20800" y1="33714" x2="25700" y2="47714"/>
                        <a14:foregroundMark x1="25700" y1="47714" x2="34500" y2="56286"/>
                        <a14:foregroundMark x1="34500" y1="56286" x2="78800" y2="65000"/>
                        <a14:foregroundMark x1="78800" y1="65000" x2="89300" y2="56714"/>
                        <a14:foregroundMark x1="89300" y1="56714" x2="94100" y2="49000"/>
                        <a14:foregroundMark x1="37300" y1="42286" x2="37700" y2="43286"/>
                        <a14:foregroundMark x1="26300" y1="54857" x2="26300" y2="54857"/>
                        <a14:foregroundMark x1="30700" y1="59714" x2="30700" y2="59714"/>
                        <a14:foregroundMark x1="21500" y1="47143" x2="21500" y2="47143"/>
                        <a14:foregroundMark x1="19500" y1="38429" x2="22700" y2="49286"/>
                        <a14:foregroundMark x1="19200" y1="44571" x2="29700" y2="61714"/>
                        <a14:foregroundMark x1="19000" y1="50714" x2="26100" y2="64286"/>
                        <a14:foregroundMark x1="25400" y1="58143" x2="46200" y2="61571"/>
                        <a14:foregroundMark x1="27400" y1="62571" x2="41700" y2="63714"/>
                        <a14:backgroundMark x1="20800" y1="10714" x2="20800" y2="10714"/>
                      </a14:backgroundRemoval>
                    </a14:imgEffect>
                  </a14:imgLayer>
                </a14:imgProps>
              </a:ext>
            </a:extLst>
          </a:blip>
          <a:srcRect l="3753" t="20541" r="3753" b="19421"/>
          <a:stretch/>
        </p:blipFill>
        <p:spPr>
          <a:xfrm>
            <a:off x="5893777" y="5005124"/>
            <a:ext cx="2977318" cy="13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Diagram showing subsystems – with labels showing subsystem owners</a:t>
            </a:r>
          </a:p>
          <a:p>
            <a:endParaRPr lang="en-US"/>
          </a:p>
        </p:txBody>
      </p:sp>
      <p:pic>
        <p:nvPicPr>
          <p:cNvPr id="3" name="Content Placeholder 15" descr="A graphic of a computer chip&#10;&#10;Description automatically generated">
            <a:extLst>
              <a:ext uri="{FF2B5EF4-FFF2-40B4-BE49-F238E27FC236}">
                <a16:creationId xmlns:a16="http://schemas.microsoft.com/office/drawing/2014/main" id="{70C5C852-20C6-A691-993D-B991DC0B5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62" y="2290348"/>
            <a:ext cx="8229600" cy="2436994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5DA01-1A2C-E477-E203-50A3A5F56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67974"/>
              </p:ext>
            </p:extLst>
          </p:nvPr>
        </p:nvGraphicFramePr>
        <p:xfrm>
          <a:off x="633047" y="4755323"/>
          <a:ext cx="805375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53">
                  <a:extLst>
                    <a:ext uri="{9D8B030D-6E8A-4147-A177-3AD203B41FA5}">
                      <a16:colId xmlns:a16="http://schemas.microsoft.com/office/drawing/2014/main" val="90235480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59869169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05966011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3082732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Leandro Bracho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Robin Smithson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Nick Joseph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Oscar Medrano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Android Application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Microcontroller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FPGA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DAC</a:t>
                      </a:r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9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0418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Update PCBs from feedback from last semester</a:t>
                      </a:r>
                    </a:p>
                    <a:p>
                      <a:pPr algn="ctr"/>
                      <a:r>
                        <a:rPr lang="en-US" sz="1300"/>
                        <a:t>(completed 1/29)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Revalidate &amp; Assess Subsystems (completed</a:t>
                      </a:r>
                      <a:r>
                        <a:rPr lang="en-US" sz="1300" baseline="0"/>
                        <a:t> 2/5)</a:t>
                      </a:r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Order New PCBs</a:t>
                      </a:r>
                      <a:br>
                        <a:rPr lang="en-US" sz="1300" baseline="0"/>
                      </a:br>
                      <a:r>
                        <a:rPr lang="en-US" sz="1300" baseline="0"/>
                        <a:t>(to complete by 2/16)</a:t>
                      </a:r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Integration of Subsystems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3/4)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3D Print Housing &amp; Installation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3/18)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Test &amp; Validation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4/8)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Demo</a:t>
                      </a:r>
                      <a:r>
                        <a:rPr lang="en-US" sz="1300" baseline="0"/>
                        <a:t> and Report </a:t>
                      </a:r>
                      <a:br>
                        <a:rPr lang="en-US" sz="1300" baseline="0"/>
                      </a:br>
                      <a:r>
                        <a:rPr lang="en-US" sz="1300" baseline="0"/>
                        <a:t>(to complete by 4/29)</a:t>
                      </a:r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Application</a:t>
            </a:r>
            <a:br>
              <a:rPr lang="en-US"/>
            </a:br>
            <a:r>
              <a:rPr lang="en-US" sz="2000"/>
              <a:t>Leandro Bracho</a:t>
            </a:r>
            <a:endParaRPr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3337744979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update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Stable connection with MCU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Can transfer entire data point range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GUI Improvements for exporting &amp; connecting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Assist with PCB Soldering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Research 3D Printed Housings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Application</a:t>
            </a:r>
            <a:br>
              <a:rPr lang="en-US"/>
            </a:br>
            <a:r>
              <a:rPr lang="en-US" sz="2000"/>
              <a:t>Leandro Bracho</a:t>
            </a:r>
            <a:endParaRPr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2AC3F1D1-4FA4-D8D6-A9C0-4106865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30370"/>
            <a:ext cx="1851660" cy="4114800"/>
          </a:xfrm>
          <a:prstGeom prst="rect">
            <a:avLst/>
          </a:prstGeom>
        </p:spPr>
      </p:pic>
      <p:pic>
        <p:nvPicPr>
          <p:cNvPr id="6" name="Picture 5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8F7B69E0-71A1-381E-FD5A-5969613E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70" y="2030370"/>
            <a:ext cx="1851660" cy="411480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9C60CB-12EB-96F5-67AE-5FBDB92D1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140" y="2030370"/>
            <a:ext cx="18516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MCU</a:t>
            </a:r>
            <a:br>
              <a:rPr lang="en-US"/>
            </a:br>
            <a:r>
              <a:rPr lang="en-US" sz="2000"/>
              <a:t>Robin Smithson</a:t>
            </a:r>
            <a:endParaRPr sz="200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3389101606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update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18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PCB ordered and delivered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65,535 data points successfully imported to MCU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Solder components onto PCB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Transfer code to new board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Begin coding for transferring data to FPGA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MCU</a:t>
            </a:r>
            <a:br>
              <a:rPr lang="en-US"/>
            </a:br>
            <a:r>
              <a:rPr lang="en-US" sz="2000"/>
              <a:t>Robin Smithson</a:t>
            </a:r>
            <a:endParaRPr sz="20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B86171-78E9-C59F-A41C-FB1DFA7F3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 bwMode="auto">
          <a:xfrm>
            <a:off x="457201" y="2573705"/>
            <a:ext cx="4082526" cy="26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B6C51-F12B-95F6-E619-0E1973974090}"/>
              </a:ext>
            </a:extLst>
          </p:cNvPr>
          <p:cNvSpPr txBox="1"/>
          <p:nvPr/>
        </p:nvSpPr>
        <p:spPr>
          <a:xfrm>
            <a:off x="457201" y="5287091"/>
            <a:ext cx="39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Initial Data Transfer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143EE3B-6694-C506-EB54-1A8A359AF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224" y="2563956"/>
            <a:ext cx="4047744" cy="271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AEA98-8EBA-D47B-D695-C9552EFE2835}"/>
              </a:ext>
            </a:extLst>
          </p:cNvPr>
          <p:cNvSpPr txBox="1"/>
          <p:nvPr/>
        </p:nvSpPr>
        <p:spPr>
          <a:xfrm>
            <a:off x="5218176" y="5285232"/>
            <a:ext cx="3291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Most Recent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87516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E6A39501-E796-02E5-7D6F-6903DB70B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0C877D6B-C617-7C2F-32DD-2E4FD7762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</a:t>
            </a:r>
            <a:br>
              <a:rPr lang="en-US"/>
            </a:br>
            <a:r>
              <a:rPr lang="en-US" sz="2000"/>
              <a:t>Nick Joseph</a:t>
            </a:r>
            <a:endParaRPr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37BA85B2-3157-361A-8C9A-6A88C8CE3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24471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update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PCB has been ordered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Soldering the board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Testing the board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Integrating with the MCU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Integrating with the DAC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29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dfdef-c0d2-40eb-9bdb-60f998d308b1">
      <Terms xmlns="http://schemas.microsoft.com/office/infopath/2007/PartnerControls"/>
    </lcf76f155ced4ddcb4097134ff3c332f>
    <TaxCatchAll xmlns="5cc3f9f5-d9d5-4681-b3f5-cd419c12ef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BA5F8EBA9FA45BE4E58D1A7093B36" ma:contentTypeVersion="12" ma:contentTypeDescription="Create a new document." ma:contentTypeScope="" ma:versionID="08a9b136dc30754dbdd142978865d2e3">
  <xsd:schema xmlns:xsd="http://www.w3.org/2001/XMLSchema" xmlns:xs="http://www.w3.org/2001/XMLSchema" xmlns:p="http://schemas.microsoft.com/office/2006/metadata/properties" xmlns:ns2="fb4dfdef-c0d2-40eb-9bdb-60f998d308b1" xmlns:ns3="5cc3f9f5-d9d5-4681-b3f5-cd419c12efa0" targetNamespace="http://schemas.microsoft.com/office/2006/metadata/properties" ma:root="true" ma:fieldsID="cf5e1e9a0b7220923586d09f936e2c93" ns2:_="" ns3:_="">
    <xsd:import namespace="fb4dfdef-c0d2-40eb-9bdb-60f998d308b1"/>
    <xsd:import namespace="5cc3f9f5-d9d5-4681-b3f5-cd419c12ef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fdef-c0d2-40eb-9bdb-60f998d30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3f9f5-d9d5-4681-b3f5-cd419c12efa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302bad9-3996-49f1-9f51-f17ea2d2a805}" ma:internalName="TaxCatchAll" ma:showField="CatchAllData" ma:web="5cc3f9f5-d9d5-4681-b3f5-cd419c12ef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8D59A2-E94D-4712-AA40-A434FF8C4B82}">
  <ds:schemaRefs>
    <ds:schemaRef ds:uri="fb4dfdef-c0d2-40eb-9bdb-60f998d308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3B66AE-B733-4D85-A662-CAB75075FA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004A2-90A7-4855-AD90-47FD6653D404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Team 63: Arbitrary Waveform Generator Bi-Weekly Update 3 Leandro Bracho, Nick Joseph, Oscar Medrano, Robin Smithson Sponsor: Dr. John Lusher TA: Zhewen Hu</vt:lpstr>
      <vt:lpstr>Project Summary</vt:lpstr>
      <vt:lpstr>Project/Subsystem Overview</vt:lpstr>
      <vt:lpstr>Project Timeline </vt:lpstr>
      <vt:lpstr>Android Application Leandro Bracho</vt:lpstr>
      <vt:lpstr>Android Application Leandro Bracho</vt:lpstr>
      <vt:lpstr>MCU Robin Smithson</vt:lpstr>
      <vt:lpstr>MCU Robin Smithson</vt:lpstr>
      <vt:lpstr>FPGA Nick Joseph</vt:lpstr>
      <vt:lpstr>FPGA Nick Joseph</vt:lpstr>
      <vt:lpstr>DAC Oscar Medrano</vt:lpstr>
      <vt:lpstr>DAC Oscar Medrano</vt:lpstr>
      <vt:lpstr>Power System Oscar Medrano</vt:lpstr>
      <vt:lpstr>Power System Oscar Medrano</vt:lpstr>
      <vt:lpstr>Execution Plan </vt:lpstr>
      <vt:lpstr>Validation Plan</vt:lpstr>
      <vt:lpstr>Validation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revision>2</cp:revision>
  <dcterms:created xsi:type="dcterms:W3CDTF">2013-06-18T16:37:55Z</dcterms:created>
  <dcterms:modified xsi:type="dcterms:W3CDTF">2024-02-28T18:38:39Z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0x010100507BA5F8EBA9FA45BE4E58D1A7093B36</vt:lpwstr>
  </property>
</Properties>
</file>