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7" r:id="rId7"/>
    <p:sldId id="282" r:id="rId8"/>
    <p:sldId id="276" r:id="rId9"/>
    <p:sldId id="283" r:id="rId10"/>
    <p:sldId id="284" r:id="rId11"/>
    <p:sldId id="285" r:id="rId12"/>
    <p:sldId id="278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9BBB59"/>
    <a:srgbClr val="7F64A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EDAE0-F10B-4FB7-904D-5C8CACE3FB37}" v="66" dt="2023-09-25T07:14:48.045"/>
    <p1510:client id="{0FB58FDC-2342-4E91-8A57-757064E65F0F}" v="437" dt="2023-09-24T21:28:03.967"/>
    <p1510:client id="{5B04FD85-1F70-49DB-BB1E-E767C2A373FD}" v="604" vWet="606" dt="2023-09-25T00:04:30.595"/>
    <p1510:client id="{5D66D0E0-0EAC-47B2-BEE8-551B992C360E}" v="261" dt="2023-09-24T22:35:20.160"/>
    <p1510:client id="{DD626F4F-A151-DE4C-8A2B-8CD82D8C3B43}" v="290" dt="2023-09-25T11:41:02.196"/>
    <p1510:client id="{DEA9701D-81DB-47CB-BC69-9FC79537C660}" v="1401" dt="2023-09-25T03:08:23.586"/>
    <p1510:client id="{ECA0A4AD-0496-44BE-ABB6-0B1C2EE7A154}" v="923" dt="2023-09-24T21:27:16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3"/>
  </p:normalViewPr>
  <p:slideViewPr>
    <p:cSldViewPr snapToGrid="0">
      <p:cViewPr>
        <p:scale>
          <a:sx n="152" d="100"/>
          <a:sy n="152" d="100"/>
        </p:scale>
        <p:origin x="1344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cho, Leandro" userId="57a659fa-865b-442e-add0-d8bfee03b981" providerId="ADAL" clId="{0C3EDAE0-F10B-4FB7-904D-5C8CACE3FB37}"/>
    <pc:docChg chg="undo custSel modSld">
      <pc:chgData name="Bracho, Leandro" userId="57a659fa-865b-442e-add0-d8bfee03b981" providerId="ADAL" clId="{0C3EDAE0-F10B-4FB7-904D-5C8CACE3FB37}" dt="2023-09-25T07:16:49.047" v="131" actId="1076"/>
      <pc:docMkLst>
        <pc:docMk/>
      </pc:docMkLst>
      <pc:sldChg chg="addSp delSp modSp mod">
        <pc:chgData name="Bracho, Leandro" userId="57a659fa-865b-442e-add0-d8bfee03b981" providerId="ADAL" clId="{0C3EDAE0-F10B-4FB7-904D-5C8CACE3FB37}" dt="2023-09-25T07:16:49.047" v="131" actId="1076"/>
        <pc:sldMkLst>
          <pc:docMk/>
          <pc:sldMk cId="1628571770" sldId="256"/>
        </pc:sldMkLst>
        <pc:spChg chg="mod">
          <ac:chgData name="Bracho, Leandro" userId="57a659fa-865b-442e-add0-d8bfee03b981" providerId="ADAL" clId="{0C3EDAE0-F10B-4FB7-904D-5C8CACE3FB37}" dt="2023-09-25T07:16:49.047" v="131" actId="1076"/>
          <ac:spMkLst>
            <pc:docMk/>
            <pc:sldMk cId="1628571770" sldId="256"/>
            <ac:spMk id="3" creationId="{449170F6-AD2D-E2CF-1F97-7C4BF110B1E5}"/>
          </ac:spMkLst>
        </pc:spChg>
        <pc:picChg chg="add del mod">
          <ac:chgData name="Bracho, Leandro" userId="57a659fa-865b-442e-add0-d8bfee03b981" providerId="ADAL" clId="{0C3EDAE0-F10B-4FB7-904D-5C8CACE3FB37}" dt="2023-09-25T07:16:41.096" v="130" actId="478"/>
          <ac:picMkLst>
            <pc:docMk/>
            <pc:sldMk cId="1628571770" sldId="256"/>
            <ac:picMk id="5" creationId="{8A706D6A-F486-3103-034F-DDC06E30929D}"/>
          </ac:picMkLst>
        </pc:picChg>
      </pc:sldChg>
      <pc:sldChg chg="addSp modSp mod">
        <pc:chgData name="Bracho, Leandro" userId="57a659fa-865b-442e-add0-d8bfee03b981" providerId="ADAL" clId="{0C3EDAE0-F10B-4FB7-904D-5C8CACE3FB37}" dt="2023-09-25T07:07:39.437" v="13" actId="1076"/>
        <pc:sldMkLst>
          <pc:docMk/>
          <pc:sldMk cId="1810629760" sldId="276"/>
        </pc:sldMkLst>
        <pc:spChg chg="mod">
          <ac:chgData name="Bracho, Leandro" userId="57a659fa-865b-442e-add0-d8bfee03b981" providerId="ADAL" clId="{0C3EDAE0-F10B-4FB7-904D-5C8CACE3FB37}" dt="2023-09-25T07:07:39.437" v="13" actId="1076"/>
          <ac:spMkLst>
            <pc:docMk/>
            <pc:sldMk cId="1810629760" sldId="276"/>
            <ac:spMk id="4" creationId="{90D46C11-06D6-40D4-6ABD-4621372F347A}"/>
          </ac:spMkLst>
        </pc:spChg>
        <pc:picChg chg="add mod">
          <ac:chgData name="Bracho, Leandro" userId="57a659fa-865b-442e-add0-d8bfee03b981" providerId="ADAL" clId="{0C3EDAE0-F10B-4FB7-904D-5C8CACE3FB37}" dt="2023-09-25T07:07:33.691" v="12" actId="1076"/>
          <ac:picMkLst>
            <pc:docMk/>
            <pc:sldMk cId="1810629760" sldId="276"/>
            <ac:picMk id="6" creationId="{8AE4D3D5-D9F6-DC68-150E-3232A7B16FD1}"/>
          </ac:picMkLst>
        </pc:picChg>
      </pc:sldChg>
      <pc:sldChg chg="modSp mod">
        <pc:chgData name="Bracho, Leandro" userId="57a659fa-865b-442e-add0-d8bfee03b981" providerId="ADAL" clId="{0C3EDAE0-F10B-4FB7-904D-5C8CACE3FB37}" dt="2023-09-25T07:08:25.820" v="37" actId="20577"/>
        <pc:sldMkLst>
          <pc:docMk/>
          <pc:sldMk cId="3709083976" sldId="278"/>
        </pc:sldMkLst>
        <pc:graphicFrameChg chg="modGraphic">
          <ac:chgData name="Bracho, Leandro" userId="57a659fa-865b-442e-add0-d8bfee03b981" providerId="ADAL" clId="{0C3EDAE0-F10B-4FB7-904D-5C8CACE3FB37}" dt="2023-09-25T07:08:25.820" v="37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 mod modClrScheme chgLayout">
        <pc:chgData name="Bracho, Leandro" userId="57a659fa-865b-442e-add0-d8bfee03b981" providerId="ADAL" clId="{0C3EDAE0-F10B-4FB7-904D-5C8CACE3FB37}" dt="2023-09-25T07:09:25.377" v="45" actId="122"/>
        <pc:sldMkLst>
          <pc:docMk/>
          <pc:sldMk cId="987924085" sldId="286"/>
        </pc:sldMkLst>
        <pc:spChg chg="mod ord">
          <ac:chgData name="Bracho, Leandro" userId="57a659fa-865b-442e-add0-d8bfee03b981" providerId="ADAL" clId="{0C3EDAE0-F10B-4FB7-904D-5C8CACE3FB37}" dt="2023-09-25T07:09:25.377" v="45" actId="122"/>
          <ac:spMkLst>
            <pc:docMk/>
            <pc:sldMk cId="987924085" sldId="286"/>
            <ac:spMk id="2" creationId="{C4509719-C2A8-4670-CBF3-0A2A65D3C4F0}"/>
          </ac:spMkLst>
        </pc:spChg>
        <pc:spChg chg="del">
          <ac:chgData name="Bracho, Leandro" userId="57a659fa-865b-442e-add0-d8bfee03b981" providerId="ADAL" clId="{0C3EDAE0-F10B-4FB7-904D-5C8CACE3FB37}" dt="2023-09-25T07:08:45.424" v="38" actId="700"/>
          <ac:spMkLst>
            <pc:docMk/>
            <pc:sldMk cId="987924085" sldId="286"/>
            <ac:spMk id="3" creationId="{067B9A4D-3743-2F3C-BD2B-D64E0D900BBD}"/>
          </ac:spMkLst>
        </pc:spChg>
        <pc:spChg chg="add del mod ord">
          <ac:chgData name="Bracho, Leandro" userId="57a659fa-865b-442e-add0-d8bfee03b981" providerId="ADAL" clId="{0C3EDAE0-F10B-4FB7-904D-5C8CACE3FB37}" dt="2023-09-25T07:08:58.278" v="41" actId="26606"/>
          <ac:spMkLst>
            <pc:docMk/>
            <pc:sldMk cId="987924085" sldId="286"/>
            <ac:spMk id="4" creationId="{7A1C9E0B-D2B2-10EB-BF36-8859434D9815}"/>
          </ac:spMkLst>
        </pc:spChg>
        <pc:spChg chg="add del mod ord">
          <ac:chgData name="Bracho, Leandro" userId="57a659fa-865b-442e-add0-d8bfee03b981" providerId="ADAL" clId="{0C3EDAE0-F10B-4FB7-904D-5C8CACE3FB37}" dt="2023-09-25T07:09:16.317" v="43" actId="478"/>
          <ac:spMkLst>
            <pc:docMk/>
            <pc:sldMk cId="987924085" sldId="286"/>
            <ac:spMk id="5" creationId="{799E9F89-2958-B604-EF30-6D55EE614754}"/>
          </ac:spMkLst>
        </pc:spChg>
        <pc:spChg chg="add del mod">
          <ac:chgData name="Bracho, Leandro" userId="57a659fa-865b-442e-add0-d8bfee03b981" providerId="ADAL" clId="{0C3EDAE0-F10B-4FB7-904D-5C8CACE3FB37}" dt="2023-09-25T07:09:06.061" v="42" actId="700"/>
          <ac:spMkLst>
            <pc:docMk/>
            <pc:sldMk cId="987924085" sldId="286"/>
            <ac:spMk id="9" creationId="{D60D0D15-F041-4578-6560-8C4B98B95F85}"/>
          </ac:spMkLst>
        </pc:spChg>
      </pc:sldChg>
    </pc:docChg>
  </pc:docChgLst>
  <pc:docChgLst>
    <pc:chgData name="Bracho, Leandro" userId="57a659fa-865b-442e-add0-d8bfee03b981" providerId="ADAL" clId="{ECA0A4AD-0496-44BE-ABB6-0B1C2EE7A154}"/>
    <pc:docChg chg="undo redo custSel addSld delSld modSld">
      <pc:chgData name="Bracho, Leandro" userId="57a659fa-865b-442e-add0-d8bfee03b981" providerId="ADAL" clId="{ECA0A4AD-0496-44BE-ABB6-0B1C2EE7A154}" dt="2023-09-24T21:27:16.173" v="1631" actId="20577"/>
      <pc:docMkLst>
        <pc:docMk/>
      </pc:docMkLst>
      <pc:sldChg chg="addSp delSp modSp mod">
        <pc:chgData name="Bracho, Leandro" userId="57a659fa-865b-442e-add0-d8bfee03b981" providerId="ADAL" clId="{ECA0A4AD-0496-44BE-ABB6-0B1C2EE7A154}" dt="2023-09-23T23:23:43.580" v="233" actId="21"/>
        <pc:sldMkLst>
          <pc:docMk/>
          <pc:sldMk cId="1628571770" sldId="256"/>
        </pc:sldMkLst>
        <pc:spChg chg="mod">
          <ac:chgData name="Bracho, Leandro" userId="57a659fa-865b-442e-add0-d8bfee03b981" providerId="ADAL" clId="{ECA0A4AD-0496-44BE-ABB6-0B1C2EE7A154}" dt="2023-09-23T23:07:18.514" v="154" actId="20577"/>
          <ac:spMkLst>
            <pc:docMk/>
            <pc:sldMk cId="1628571770" sldId="256"/>
            <ac:spMk id="2" creationId="{00000000-0000-0000-0000-000000000000}"/>
          </ac:spMkLst>
        </pc:spChg>
        <pc:spChg chg="add mod">
          <ac:chgData name="Bracho, Leandro" userId="57a659fa-865b-442e-add0-d8bfee03b981" providerId="ADAL" clId="{ECA0A4AD-0496-44BE-ABB6-0B1C2EE7A154}" dt="2023-09-23T23:07:00.822" v="142" actId="1076"/>
          <ac:spMkLst>
            <pc:docMk/>
            <pc:sldMk cId="1628571770" sldId="256"/>
            <ac:spMk id="3" creationId="{449170F6-AD2D-E2CF-1F97-7C4BF110B1E5}"/>
          </ac:spMkLst>
        </pc:spChg>
        <pc:picChg chg="add del mod modCrop">
          <ac:chgData name="Bracho, Leandro" userId="57a659fa-865b-442e-add0-d8bfee03b981" providerId="ADAL" clId="{ECA0A4AD-0496-44BE-ABB6-0B1C2EE7A154}" dt="2023-09-23T23:23:43.580" v="233" actId="21"/>
          <ac:picMkLst>
            <pc:docMk/>
            <pc:sldMk cId="1628571770" sldId="256"/>
            <ac:picMk id="4" creationId="{CF72F3E6-6257-5485-AA16-8F4A0F237B59}"/>
          </ac:picMkLst>
        </pc:picChg>
      </pc:sldChg>
      <pc:sldChg chg="addSp delSp modSp mod">
        <pc:chgData name="Bracho, Leandro" userId="57a659fa-865b-442e-add0-d8bfee03b981" providerId="ADAL" clId="{ECA0A4AD-0496-44BE-ABB6-0B1C2EE7A154}" dt="2023-09-24T20:44:36.497" v="972" actId="403"/>
        <pc:sldMkLst>
          <pc:docMk/>
          <pc:sldMk cId="2351466088" sldId="257"/>
        </pc:sldMkLst>
        <pc:spChg chg="mod">
          <ac:chgData name="Bracho, Leandro" userId="57a659fa-865b-442e-add0-d8bfee03b981" providerId="ADAL" clId="{ECA0A4AD-0496-44BE-ABB6-0B1C2EE7A154}" dt="2023-09-24T20:44:36.497" v="972" actId="403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32:21.621" v="920" actId="5793"/>
          <ac:spMkLst>
            <pc:docMk/>
            <pc:sldMk cId="2351466088" sldId="257"/>
            <ac:spMk id="3" creationId="{00000000-0000-0000-0000-000000000000}"/>
          </ac:spMkLst>
        </pc:spChg>
        <pc:picChg chg="add del mod">
          <ac:chgData name="Bracho, Leandro" userId="57a659fa-865b-442e-add0-d8bfee03b981" providerId="ADAL" clId="{ECA0A4AD-0496-44BE-ABB6-0B1C2EE7A154}" dt="2023-09-24T20:33:12.915" v="923" actId="21"/>
          <ac:picMkLst>
            <pc:docMk/>
            <pc:sldMk cId="2351466088" sldId="257"/>
            <ac:picMk id="5" creationId="{4AB06D83-5ADD-7194-9730-9592F6BA0254}"/>
          </ac:picMkLst>
        </pc:picChg>
        <pc:picChg chg="add mod">
          <ac:chgData name="Bracho, Leandro" userId="57a659fa-865b-442e-add0-d8bfee03b981" providerId="ADAL" clId="{ECA0A4AD-0496-44BE-ABB6-0B1C2EE7A154}" dt="2023-09-24T20:32:56.664" v="922" actId="1076"/>
          <ac:picMkLst>
            <pc:docMk/>
            <pc:sldMk cId="2351466088" sldId="257"/>
            <ac:picMk id="6" creationId="{DE4A53F1-CD9A-22CC-3D05-AA730CEE17B3}"/>
          </ac:picMkLst>
        </pc:picChg>
      </pc:sldChg>
      <pc:sldChg chg="addSp modSp mod">
        <pc:chgData name="Bracho, Leandro" userId="57a659fa-865b-442e-add0-d8bfee03b981" providerId="ADAL" clId="{ECA0A4AD-0496-44BE-ABB6-0B1C2EE7A154}" dt="2023-09-24T21:04:07.110" v="1029" actId="1076"/>
        <pc:sldMkLst>
          <pc:docMk/>
          <pc:sldMk cId="1810629760" sldId="276"/>
        </pc:sldMkLst>
        <pc:spChg chg="mod">
          <ac:chgData name="Bracho, Leandro" userId="57a659fa-865b-442e-add0-d8bfee03b981" providerId="ADAL" clId="{ECA0A4AD-0496-44BE-ABB6-0B1C2EE7A154}" dt="2023-09-23T23:39:49.102" v="770" actId="121"/>
          <ac:spMkLst>
            <pc:docMk/>
            <pc:sldMk cId="1810629760" sldId="276"/>
            <ac:spMk id="2" creationId="{00000000-0000-0000-0000-000000000000}"/>
          </ac:spMkLst>
        </pc:spChg>
        <pc:spChg chg="add mod">
          <ac:chgData name="Bracho, Leandro" userId="57a659fa-865b-442e-add0-d8bfee03b981" providerId="ADAL" clId="{ECA0A4AD-0496-44BE-ABB6-0B1C2EE7A154}" dt="2023-09-24T21:04:05.022" v="1028" actId="1076"/>
          <ac:spMkLst>
            <pc:docMk/>
            <pc:sldMk cId="1810629760" sldId="276"/>
            <ac:spMk id="4" creationId="{90D46C11-06D6-40D4-6ABD-4621372F347A}"/>
          </ac:spMkLst>
        </pc:spChg>
        <pc:spChg chg="mod">
          <ac:chgData name="Bracho, Leandro" userId="57a659fa-865b-442e-add0-d8bfee03b981" providerId="ADAL" clId="{ECA0A4AD-0496-44BE-ABB6-0B1C2EE7A154}" dt="2023-09-24T20:56:42.293" v="1024" actId="27636"/>
          <ac:spMkLst>
            <pc:docMk/>
            <pc:sldMk cId="1810629760" sldId="276"/>
            <ac:spMk id="7" creationId="{D6BADF74-0A97-D560-6528-07E0A2C7DD86}"/>
          </ac:spMkLst>
        </pc:spChg>
        <pc:picChg chg="add mod">
          <ac:chgData name="Bracho, Leandro" userId="57a659fa-865b-442e-add0-d8bfee03b981" providerId="ADAL" clId="{ECA0A4AD-0496-44BE-ABB6-0B1C2EE7A154}" dt="2023-09-24T21:04:07.110" v="1029" actId="1076"/>
          <ac:picMkLst>
            <pc:docMk/>
            <pc:sldMk cId="1810629760" sldId="276"/>
            <ac:picMk id="3" creationId="{28D87B72-E57B-0C01-70E4-86B53DC1AC36}"/>
          </ac:picMkLst>
        </pc:picChg>
      </pc:sldChg>
      <pc:sldChg chg="modSp mod">
        <pc:chgData name="Bracho, Leandro" userId="57a659fa-865b-442e-add0-d8bfee03b981" providerId="ADAL" clId="{ECA0A4AD-0496-44BE-ABB6-0B1C2EE7A154}" dt="2023-09-23T23:39:37.200" v="768" actId="121"/>
        <pc:sldMkLst>
          <pc:docMk/>
          <pc:sldMk cId="788870923" sldId="277"/>
        </pc:sldMkLst>
        <pc:spChg chg="mod">
          <ac:chgData name="Bracho, Leandro" userId="57a659fa-865b-442e-add0-d8bfee03b981" providerId="ADAL" clId="{ECA0A4AD-0496-44BE-ABB6-0B1C2EE7A154}" dt="2023-09-23T23:39:37.200" v="768" actId="121"/>
          <ac:spMkLst>
            <pc:docMk/>
            <pc:sldMk cId="788870923" sldId="277"/>
            <ac:spMk id="2" creationId="{00000000-0000-0000-0000-000000000000}"/>
          </ac:spMkLst>
        </pc:spChg>
      </pc:sldChg>
      <pc:sldChg chg="modSp mod">
        <pc:chgData name="Bracho, Leandro" userId="57a659fa-865b-442e-add0-d8bfee03b981" providerId="ADAL" clId="{ECA0A4AD-0496-44BE-ABB6-0B1C2EE7A154}" dt="2023-09-24T21:27:16.173" v="1631" actId="20577"/>
        <pc:sldMkLst>
          <pc:docMk/>
          <pc:sldMk cId="3709083976" sldId="278"/>
        </pc:sldMkLst>
        <pc:spChg chg="mod">
          <ac:chgData name="Bracho, Leandro" userId="57a659fa-865b-442e-add0-d8bfee03b981" providerId="ADAL" clId="{ECA0A4AD-0496-44BE-ABB6-0B1C2EE7A154}" dt="2023-09-24T20:39:18.762" v="946" actId="20577"/>
          <ac:spMkLst>
            <pc:docMk/>
            <pc:sldMk cId="3709083976" sldId="278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48:38.322" v="1001" actId="20577"/>
          <ac:spMkLst>
            <pc:docMk/>
            <pc:sldMk cId="3709083976" sldId="278"/>
            <ac:spMk id="3" creationId="{00000000-0000-0000-0000-000000000000}"/>
          </ac:spMkLst>
        </pc:spChg>
        <pc:graphicFrameChg chg="mod modGraphic">
          <ac:chgData name="Bracho, Leandro" userId="57a659fa-865b-442e-add0-d8bfee03b981" providerId="ADAL" clId="{ECA0A4AD-0496-44BE-ABB6-0B1C2EE7A154}" dt="2023-09-24T21:27:16.173" v="1631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del">
        <pc:chgData name="Bracho, Leandro" userId="57a659fa-865b-442e-add0-d8bfee03b981" providerId="ADAL" clId="{ECA0A4AD-0496-44BE-ABB6-0B1C2EE7A154}" dt="2023-09-24T20:39:38.029" v="948" actId="2696"/>
        <pc:sldMkLst>
          <pc:docMk/>
          <pc:sldMk cId="1160868006" sldId="279"/>
        </pc:sldMkLst>
      </pc:sldChg>
      <pc:sldChg chg="addSp delSp modSp del mod">
        <pc:chgData name="Bracho, Leandro" userId="57a659fa-865b-442e-add0-d8bfee03b981" providerId="ADAL" clId="{ECA0A4AD-0496-44BE-ABB6-0B1C2EE7A154}" dt="2023-09-24T20:32:27.295" v="921" actId="2696"/>
        <pc:sldMkLst>
          <pc:docMk/>
          <pc:sldMk cId="3071448517" sldId="280"/>
        </pc:sldMkLst>
        <pc:spChg chg="mod">
          <ac:chgData name="Bracho, Leandro" userId="57a659fa-865b-442e-add0-d8bfee03b981" providerId="ADAL" clId="{ECA0A4AD-0496-44BE-ABB6-0B1C2EE7A154}" dt="2023-09-23T23:26:22.375" v="253" actId="121"/>
          <ac:spMkLst>
            <pc:docMk/>
            <pc:sldMk cId="3071448517" sldId="280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32:03.440" v="908" actId="21"/>
          <ac:spMkLst>
            <pc:docMk/>
            <pc:sldMk cId="3071448517" sldId="280"/>
            <ac:spMk id="3" creationId="{00000000-0000-0000-0000-000000000000}"/>
          </ac:spMkLst>
        </pc:spChg>
        <pc:picChg chg="add del">
          <ac:chgData name="Bracho, Leandro" userId="57a659fa-865b-442e-add0-d8bfee03b981" providerId="ADAL" clId="{ECA0A4AD-0496-44BE-ABB6-0B1C2EE7A154}" dt="2023-09-23T23:35:36.742" v="588"/>
          <ac:picMkLst>
            <pc:docMk/>
            <pc:sldMk cId="3071448517" sldId="280"/>
            <ac:picMk id="4" creationId="{6E186765-DA57-FFC3-1A1E-127FC1E51F70}"/>
          </ac:picMkLst>
        </pc:picChg>
      </pc:sldChg>
      <pc:sldChg chg="modSp del mod">
        <pc:chgData name="Bracho, Leandro" userId="57a659fa-865b-442e-add0-d8bfee03b981" providerId="ADAL" clId="{ECA0A4AD-0496-44BE-ABB6-0B1C2EE7A154}" dt="2023-09-24T20:39:34.915" v="947" actId="2696"/>
        <pc:sldMkLst>
          <pc:docMk/>
          <pc:sldMk cId="1941709121" sldId="281"/>
        </pc:sldMkLst>
        <pc:spChg chg="mod">
          <ac:chgData name="Bracho, Leandro" userId="57a659fa-865b-442e-add0-d8bfee03b981" providerId="ADAL" clId="{ECA0A4AD-0496-44BE-ABB6-0B1C2EE7A154}" dt="2023-09-24T20:25:01.421" v="832" actId="121"/>
          <ac:spMkLst>
            <pc:docMk/>
            <pc:sldMk cId="1941709121" sldId="281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25:40.197" v="835" actId="404"/>
          <ac:spMkLst>
            <pc:docMk/>
            <pc:sldMk cId="1941709121" sldId="281"/>
            <ac:spMk id="3" creationId="{00000000-0000-0000-0000-000000000000}"/>
          </ac:spMkLst>
        </pc:spChg>
      </pc:sldChg>
      <pc:sldChg chg="addSp delSp modSp mod">
        <pc:chgData name="Bracho, Leandro" userId="57a659fa-865b-442e-add0-d8bfee03b981" providerId="ADAL" clId="{ECA0A4AD-0496-44BE-ABB6-0B1C2EE7A154}" dt="2023-09-24T21:12:22.238" v="1057" actId="1076"/>
        <pc:sldMkLst>
          <pc:docMk/>
          <pc:sldMk cId="3629958195" sldId="282"/>
        </pc:sldMkLst>
        <pc:spChg chg="mod">
          <ac:chgData name="Bracho, Leandro" userId="57a659fa-865b-442e-add0-d8bfee03b981" providerId="ADAL" clId="{ECA0A4AD-0496-44BE-ABB6-0B1C2EE7A154}" dt="2023-09-23T23:39:43.446" v="769" actId="121"/>
          <ac:spMkLst>
            <pc:docMk/>
            <pc:sldMk cId="3629958195" sldId="282"/>
            <ac:spMk id="2" creationId="{45872191-EC40-6042-193B-9C83DB4A2239}"/>
          </ac:spMkLst>
        </pc:spChg>
        <pc:spChg chg="mod">
          <ac:chgData name="Bracho, Leandro" userId="57a659fa-865b-442e-add0-d8bfee03b981" providerId="ADAL" clId="{ECA0A4AD-0496-44BE-ABB6-0B1C2EE7A154}" dt="2023-09-24T21:11:45.155" v="1049" actId="1076"/>
          <ac:spMkLst>
            <pc:docMk/>
            <pc:sldMk cId="3629958195" sldId="282"/>
            <ac:spMk id="6" creationId="{5EF77A97-BA39-ACE1-7120-6D9002F30A26}"/>
          </ac:spMkLst>
        </pc:spChg>
        <pc:spChg chg="mod">
          <ac:chgData name="Bracho, Leandro" userId="57a659fa-865b-442e-add0-d8bfee03b981" providerId="ADAL" clId="{ECA0A4AD-0496-44BE-ABB6-0B1C2EE7A154}" dt="2023-09-24T21:11:49.752" v="1050" actId="1076"/>
          <ac:spMkLst>
            <pc:docMk/>
            <pc:sldMk cId="3629958195" sldId="282"/>
            <ac:spMk id="7" creationId="{BFFB97F0-D6B5-EA27-A67E-53F3E2234D56}"/>
          </ac:spMkLst>
        </pc:spChg>
        <pc:spChg chg="mod">
          <ac:chgData name="Bracho, Leandro" userId="57a659fa-865b-442e-add0-d8bfee03b981" providerId="ADAL" clId="{ECA0A4AD-0496-44BE-ABB6-0B1C2EE7A154}" dt="2023-09-24T21:11:54.440" v="1051" actId="1076"/>
          <ac:spMkLst>
            <pc:docMk/>
            <pc:sldMk cId="3629958195" sldId="282"/>
            <ac:spMk id="8" creationId="{0E126B97-D005-79AA-AA56-657EE5FBB65E}"/>
          </ac:spMkLst>
        </pc:spChg>
        <pc:spChg chg="mod">
          <ac:chgData name="Bracho, Leandro" userId="57a659fa-865b-442e-add0-d8bfee03b981" providerId="ADAL" clId="{ECA0A4AD-0496-44BE-ABB6-0B1C2EE7A154}" dt="2023-09-24T21:12:07.964" v="1053" actId="1076"/>
          <ac:spMkLst>
            <pc:docMk/>
            <pc:sldMk cId="3629958195" sldId="282"/>
            <ac:spMk id="9" creationId="{8E7D5263-4A58-4942-058E-2804D02284CC}"/>
          </ac:spMkLst>
        </pc:spChg>
        <pc:spChg chg="mod">
          <ac:chgData name="Bracho, Leandro" userId="57a659fa-865b-442e-add0-d8bfee03b981" providerId="ADAL" clId="{ECA0A4AD-0496-44BE-ABB6-0B1C2EE7A154}" dt="2023-09-24T21:11:57.428" v="1052" actId="1076"/>
          <ac:spMkLst>
            <pc:docMk/>
            <pc:sldMk cId="3629958195" sldId="282"/>
            <ac:spMk id="10" creationId="{A58FEBDB-832D-E4A1-91C1-402A36EECEAD}"/>
          </ac:spMkLst>
        </pc:spChg>
        <pc:spChg chg="mod">
          <ac:chgData name="Bracho, Leandro" userId="57a659fa-865b-442e-add0-d8bfee03b981" providerId="ADAL" clId="{ECA0A4AD-0496-44BE-ABB6-0B1C2EE7A154}" dt="2023-09-24T21:12:11.062" v="1054" actId="1076"/>
          <ac:spMkLst>
            <pc:docMk/>
            <pc:sldMk cId="3629958195" sldId="282"/>
            <ac:spMk id="11" creationId="{0A2FCCAD-1783-32BA-275D-B897A2FD7B74}"/>
          </ac:spMkLst>
        </pc:spChg>
        <pc:spChg chg="mod">
          <ac:chgData name="Bracho, Leandro" userId="57a659fa-865b-442e-add0-d8bfee03b981" providerId="ADAL" clId="{ECA0A4AD-0496-44BE-ABB6-0B1C2EE7A154}" dt="2023-09-24T21:12:15.338" v="1055" actId="1076"/>
          <ac:spMkLst>
            <pc:docMk/>
            <pc:sldMk cId="3629958195" sldId="282"/>
            <ac:spMk id="12" creationId="{4FC600CA-2FF2-7771-66C0-E96ED703F240}"/>
          </ac:spMkLst>
        </pc:spChg>
        <pc:spChg chg="mod">
          <ac:chgData name="Bracho, Leandro" userId="57a659fa-865b-442e-add0-d8bfee03b981" providerId="ADAL" clId="{ECA0A4AD-0496-44BE-ABB6-0B1C2EE7A154}" dt="2023-09-24T21:12:22.238" v="1057" actId="1076"/>
          <ac:spMkLst>
            <pc:docMk/>
            <pc:sldMk cId="3629958195" sldId="282"/>
            <ac:spMk id="13" creationId="{3F4DD8A9-DD26-E3DD-77C9-BD74D49918BF}"/>
          </ac:spMkLst>
        </pc:spChg>
        <pc:picChg chg="add del mod">
          <ac:chgData name="Bracho, Leandro" userId="57a659fa-865b-442e-add0-d8bfee03b981" providerId="ADAL" clId="{ECA0A4AD-0496-44BE-ABB6-0B1C2EE7A154}" dt="2023-09-24T20:55:13.930" v="1004" actId="21"/>
          <ac:picMkLst>
            <pc:docMk/>
            <pc:sldMk cId="3629958195" sldId="282"/>
            <ac:picMk id="4" creationId="{784460C2-92C9-6EB7-2B69-2CE80718FCBC}"/>
          </ac:picMkLst>
        </pc:picChg>
        <pc:picChg chg="mod modCrop">
          <ac:chgData name="Bracho, Leandro" userId="57a659fa-865b-442e-add0-d8bfee03b981" providerId="ADAL" clId="{ECA0A4AD-0496-44BE-ABB6-0B1C2EE7A154}" dt="2023-09-24T21:11:39.939" v="1048" actId="1076"/>
          <ac:picMkLst>
            <pc:docMk/>
            <pc:sldMk cId="3629958195" sldId="282"/>
            <ac:picMk id="5" creationId="{6434A805-6585-EA3E-21DD-9E9D6613D031}"/>
          </ac:picMkLst>
        </pc:picChg>
        <pc:picChg chg="add del mod">
          <ac:chgData name="Bracho, Leandro" userId="57a659fa-865b-442e-add0-d8bfee03b981" providerId="ADAL" clId="{ECA0A4AD-0496-44BE-ABB6-0B1C2EE7A154}" dt="2023-09-24T20:56:35.637" v="1022" actId="21"/>
          <ac:picMkLst>
            <pc:docMk/>
            <pc:sldMk cId="3629958195" sldId="282"/>
            <ac:picMk id="14" creationId="{89297DA6-0BF0-2CD9-D368-95C703215D03}"/>
          </ac:picMkLst>
        </pc:picChg>
      </pc:sldChg>
      <pc:sldChg chg="modSp mod">
        <pc:chgData name="Bracho, Leandro" userId="57a659fa-865b-442e-add0-d8bfee03b981" providerId="ADAL" clId="{ECA0A4AD-0496-44BE-ABB6-0B1C2EE7A154}" dt="2023-09-24T20:13:18.357" v="822" actId="121"/>
        <pc:sldMkLst>
          <pc:docMk/>
          <pc:sldMk cId="1485734894" sldId="283"/>
        </pc:sldMkLst>
        <pc:spChg chg="mod">
          <ac:chgData name="Bracho, Leandro" userId="57a659fa-865b-442e-add0-d8bfee03b981" providerId="ADAL" clId="{ECA0A4AD-0496-44BE-ABB6-0B1C2EE7A154}" dt="2023-09-24T20:13:18.357" v="822" actId="121"/>
          <ac:spMkLst>
            <pc:docMk/>
            <pc:sldMk cId="1485734894" sldId="283"/>
            <ac:spMk id="2" creationId="{6346D148-BCEF-FC2A-C197-DD1121DFFD12}"/>
          </ac:spMkLst>
        </pc:spChg>
      </pc:sldChg>
      <pc:sldChg chg="addSp modSp mod modClrScheme chgLayout">
        <pc:chgData name="Bracho, Leandro" userId="57a659fa-865b-442e-add0-d8bfee03b981" providerId="ADAL" clId="{ECA0A4AD-0496-44BE-ABB6-0B1C2EE7A154}" dt="2023-09-24T20:34:09.436" v="931" actId="14100"/>
        <pc:sldMkLst>
          <pc:docMk/>
          <pc:sldMk cId="1454305153" sldId="284"/>
        </pc:sldMkLst>
        <pc:spChg chg="mod ord">
          <ac:chgData name="Bracho, Leandro" userId="57a659fa-865b-442e-add0-d8bfee03b981" providerId="ADAL" clId="{ECA0A4AD-0496-44BE-ABB6-0B1C2EE7A154}" dt="2023-09-24T20:33:41.411" v="928" actId="26606"/>
          <ac:spMkLst>
            <pc:docMk/>
            <pc:sldMk cId="1454305153" sldId="284"/>
            <ac:spMk id="2" creationId="{109542BA-AD7D-0849-6D17-2F2AC1257651}"/>
          </ac:spMkLst>
        </pc:spChg>
        <pc:spChg chg="mod">
          <ac:chgData name="Bracho, Leandro" userId="57a659fa-865b-442e-add0-d8bfee03b981" providerId="ADAL" clId="{ECA0A4AD-0496-44BE-ABB6-0B1C2EE7A154}" dt="2023-09-24T20:34:09.436" v="931" actId="14100"/>
          <ac:spMkLst>
            <pc:docMk/>
            <pc:sldMk cId="1454305153" sldId="284"/>
            <ac:spMk id="3" creationId="{94D5DD48-E9E2-9A6D-975E-8B6101B7A0F8}"/>
          </ac:spMkLst>
        </pc:spChg>
        <pc:picChg chg="add mod">
          <ac:chgData name="Bracho, Leandro" userId="57a659fa-865b-442e-add0-d8bfee03b981" providerId="ADAL" clId="{ECA0A4AD-0496-44BE-ABB6-0B1C2EE7A154}" dt="2023-09-24T20:33:51.960" v="930" actId="14100"/>
          <ac:picMkLst>
            <pc:docMk/>
            <pc:sldMk cId="1454305153" sldId="284"/>
            <ac:picMk id="4" creationId="{B7F5A344-B57D-6B67-6D94-7B3E61A43EA4}"/>
          </ac:picMkLst>
        </pc:picChg>
      </pc:sldChg>
      <pc:sldChg chg="modSp mod">
        <pc:chgData name="Bracho, Leandro" userId="57a659fa-865b-442e-add0-d8bfee03b981" providerId="ADAL" clId="{ECA0A4AD-0496-44BE-ABB6-0B1C2EE7A154}" dt="2023-09-24T20:13:27.766" v="824" actId="121"/>
        <pc:sldMkLst>
          <pc:docMk/>
          <pc:sldMk cId="3535880228" sldId="285"/>
        </pc:sldMkLst>
        <pc:spChg chg="mod">
          <ac:chgData name="Bracho, Leandro" userId="57a659fa-865b-442e-add0-d8bfee03b981" providerId="ADAL" clId="{ECA0A4AD-0496-44BE-ABB6-0B1C2EE7A154}" dt="2023-09-24T20:13:27.766" v="824" actId="121"/>
          <ac:spMkLst>
            <pc:docMk/>
            <pc:sldMk cId="3535880228" sldId="285"/>
            <ac:spMk id="2" creationId="{F26F920B-6718-6A14-F5B1-A6E9963117A4}"/>
          </ac:spMkLst>
        </pc:spChg>
      </pc:sldChg>
      <pc:sldChg chg="modSp new mod">
        <pc:chgData name="Bracho, Leandro" userId="57a659fa-865b-442e-add0-d8bfee03b981" providerId="ADAL" clId="{ECA0A4AD-0496-44BE-ABB6-0B1C2EE7A154}" dt="2023-09-24T20:44:09.598" v="970" actId="121"/>
        <pc:sldMkLst>
          <pc:docMk/>
          <pc:sldMk cId="987924085" sldId="286"/>
        </pc:sldMkLst>
        <pc:spChg chg="mod">
          <ac:chgData name="Bracho, Leandro" userId="57a659fa-865b-442e-add0-d8bfee03b981" providerId="ADAL" clId="{ECA0A4AD-0496-44BE-ABB6-0B1C2EE7A154}" dt="2023-09-24T20:44:09.598" v="970" actId="121"/>
          <ac:spMkLst>
            <pc:docMk/>
            <pc:sldMk cId="987924085" sldId="286"/>
            <ac:spMk id="2" creationId="{C4509719-C2A8-4670-CBF3-0A2A65D3C4F0}"/>
          </ac:spMkLst>
        </pc:spChg>
      </pc:sldChg>
    </pc:docChg>
  </pc:docChgLst>
  <pc:docChgLst>
    <pc:chgData name="Smithson, Robin" userId="91051a48-f0d0-46b4-93c3-31c51451190e" providerId="ADAL" clId="{DD626F4F-A151-DE4C-8A2B-8CD82D8C3B43}"/>
    <pc:docChg chg="undo custSel addSld modSld">
      <pc:chgData name="Smithson, Robin" userId="91051a48-f0d0-46b4-93c3-31c51451190e" providerId="ADAL" clId="{DD626F4F-A151-DE4C-8A2B-8CD82D8C3B43}" dt="2023-09-25T11:49:56.831" v="1386" actId="20577"/>
      <pc:docMkLst>
        <pc:docMk/>
      </pc:docMkLst>
      <pc:sldChg chg="delSp modSp mod">
        <pc:chgData name="Smithson, Robin" userId="91051a48-f0d0-46b4-93c3-31c51451190e" providerId="ADAL" clId="{DD626F4F-A151-DE4C-8A2B-8CD82D8C3B43}" dt="2023-09-23T18:30:58.705" v="111" actId="20577"/>
        <pc:sldMkLst>
          <pc:docMk/>
          <pc:sldMk cId="1628571770" sldId="256"/>
        </pc:sldMkLst>
        <pc:spChg chg="mod">
          <ac:chgData name="Smithson, Robin" userId="91051a48-f0d0-46b4-93c3-31c51451190e" providerId="ADAL" clId="{DD626F4F-A151-DE4C-8A2B-8CD82D8C3B43}" dt="2023-09-23T18:30:58.705" v="111" actId="20577"/>
          <ac:spMkLst>
            <pc:docMk/>
            <pc:sldMk cId="1628571770" sldId="256"/>
            <ac:spMk id="2" creationId="{00000000-0000-0000-0000-000000000000}"/>
          </ac:spMkLst>
        </pc:spChg>
        <pc:spChg chg="del">
          <ac:chgData name="Smithson, Robin" userId="91051a48-f0d0-46b4-93c3-31c51451190e" providerId="ADAL" clId="{DD626F4F-A151-DE4C-8A2B-8CD82D8C3B43}" dt="2023-09-23T18:30:16.313" v="0" actId="21"/>
          <ac:spMkLst>
            <pc:docMk/>
            <pc:sldMk cId="1628571770" sldId="256"/>
            <ac:spMk id="4" creationId="{00000000-0000-0000-0000-000000000000}"/>
          </ac:spMkLst>
        </pc:spChg>
      </pc:sldChg>
      <pc:sldChg chg="modSp mod modNotesTx">
        <pc:chgData name="Smithson, Robin" userId="91051a48-f0d0-46b4-93c3-31c51451190e" providerId="ADAL" clId="{DD626F4F-A151-DE4C-8A2B-8CD82D8C3B43}" dt="2023-09-25T00:37:05.533" v="1364" actId="122"/>
        <pc:sldMkLst>
          <pc:docMk/>
          <pc:sldMk cId="2351466088" sldId="257"/>
        </pc:sldMkLst>
        <pc:spChg chg="mod">
          <ac:chgData name="Smithson, Robin" userId="91051a48-f0d0-46b4-93c3-31c51451190e" providerId="ADAL" clId="{DD626F4F-A151-DE4C-8A2B-8CD82D8C3B43}" dt="2023-09-25T00:37:05.533" v="1364" actId="122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Smithson, Robin" userId="91051a48-f0d0-46b4-93c3-31c51451190e" providerId="ADAL" clId="{DD626F4F-A151-DE4C-8A2B-8CD82D8C3B43}" dt="2023-09-23T19:17:15.785" v="656" actId="15"/>
          <ac:spMkLst>
            <pc:docMk/>
            <pc:sldMk cId="2351466088" sldId="257"/>
            <ac:spMk id="3" creationId="{00000000-0000-0000-0000-000000000000}"/>
          </ac:spMkLst>
        </pc:spChg>
      </pc:sldChg>
      <pc:sldChg chg="addSp delSp modSp mod">
        <pc:chgData name="Smithson, Robin" userId="91051a48-f0d0-46b4-93c3-31c51451190e" providerId="ADAL" clId="{DD626F4F-A151-DE4C-8A2B-8CD82D8C3B43}" dt="2023-09-25T00:37:18.863" v="1367" actId="122"/>
        <pc:sldMkLst>
          <pc:docMk/>
          <pc:sldMk cId="1810629760" sldId="276"/>
        </pc:sldMkLst>
        <pc:spChg chg="mod">
          <ac:chgData name="Smithson, Robin" userId="91051a48-f0d0-46b4-93c3-31c51451190e" providerId="ADAL" clId="{DD626F4F-A151-DE4C-8A2B-8CD82D8C3B43}" dt="2023-09-25T00:37:18.863" v="1367" actId="122"/>
          <ac:spMkLst>
            <pc:docMk/>
            <pc:sldMk cId="1810629760" sldId="276"/>
            <ac:spMk id="2" creationId="{00000000-0000-0000-0000-000000000000}"/>
          </ac:spMkLst>
        </pc:spChg>
        <pc:spChg chg="add del">
          <ac:chgData name="Smithson, Robin" userId="91051a48-f0d0-46b4-93c3-31c51451190e" providerId="ADAL" clId="{DD626F4F-A151-DE4C-8A2B-8CD82D8C3B43}" dt="2023-09-23T19:00:01.410" v="408" actId="21"/>
          <ac:spMkLst>
            <pc:docMk/>
            <pc:sldMk cId="1810629760" sldId="276"/>
            <ac:spMk id="3" creationId="{00000000-0000-0000-0000-000000000000}"/>
          </ac:spMkLst>
        </pc:spChg>
        <pc:spChg chg="add del mod">
          <ac:chgData name="Smithson, Robin" userId="91051a48-f0d0-46b4-93c3-31c51451190e" providerId="ADAL" clId="{DD626F4F-A151-DE4C-8A2B-8CD82D8C3B43}" dt="2023-09-23T18:59:57.446" v="407" actId="21"/>
          <ac:spMkLst>
            <pc:docMk/>
            <pc:sldMk cId="1810629760" sldId="276"/>
            <ac:spMk id="5" creationId="{C3480A07-2AED-F4FE-23FC-7F2587ECC495}"/>
          </ac:spMkLst>
        </pc:spChg>
        <pc:spChg chg="add mod">
          <ac:chgData name="Smithson, Robin" userId="91051a48-f0d0-46b4-93c3-31c51451190e" providerId="ADAL" clId="{DD626F4F-A151-DE4C-8A2B-8CD82D8C3B43}" dt="2023-09-23T19:00:01.410" v="408" actId="21"/>
          <ac:spMkLst>
            <pc:docMk/>
            <pc:sldMk cId="1810629760" sldId="276"/>
            <ac:spMk id="7" creationId="{D6BADF74-0A97-D560-6528-07E0A2C7DD86}"/>
          </ac:spMkLst>
        </pc:spChg>
      </pc:sldChg>
      <pc:sldChg chg="addSp delSp modSp mod modNotesTx">
        <pc:chgData name="Smithson, Robin" userId="91051a48-f0d0-46b4-93c3-31c51451190e" providerId="ADAL" clId="{DD626F4F-A151-DE4C-8A2B-8CD82D8C3B43}" dt="2023-09-25T00:37:09.379" v="1365" actId="122"/>
        <pc:sldMkLst>
          <pc:docMk/>
          <pc:sldMk cId="788870923" sldId="277"/>
        </pc:sldMkLst>
        <pc:spChg chg="mod">
          <ac:chgData name="Smithson, Robin" userId="91051a48-f0d0-46b4-93c3-31c51451190e" providerId="ADAL" clId="{DD626F4F-A151-DE4C-8A2B-8CD82D8C3B43}" dt="2023-09-25T00:37:09.379" v="1365" actId="122"/>
          <ac:spMkLst>
            <pc:docMk/>
            <pc:sldMk cId="788870923" sldId="277"/>
            <ac:spMk id="2" creationId="{00000000-0000-0000-0000-000000000000}"/>
          </ac:spMkLst>
        </pc:spChg>
        <pc:spChg chg="del">
          <ac:chgData name="Smithson, Robin" userId="91051a48-f0d0-46b4-93c3-31c51451190e" providerId="ADAL" clId="{DD626F4F-A151-DE4C-8A2B-8CD82D8C3B43}" dt="2023-09-23T18:37:38.080" v="112" actId="931"/>
          <ac:spMkLst>
            <pc:docMk/>
            <pc:sldMk cId="788870923" sldId="277"/>
            <ac:spMk id="5" creationId="{AB32E30E-897B-417B-B280-4F868FB36AFC}"/>
          </ac:spMkLst>
        </pc:spChg>
        <pc:spChg chg="add mod">
          <ac:chgData name="Smithson, Robin" userId="91051a48-f0d0-46b4-93c3-31c51451190e" providerId="ADAL" clId="{DD626F4F-A151-DE4C-8A2B-8CD82D8C3B43}" dt="2023-09-23T18:44:19.870" v="131" actId="1582"/>
          <ac:spMkLst>
            <pc:docMk/>
            <pc:sldMk cId="788870923" sldId="277"/>
            <ac:spMk id="6" creationId="{108D99DB-5573-E263-D9B0-909F97309952}"/>
          </ac:spMkLst>
        </pc:spChg>
        <pc:spChg chg="add mod">
          <ac:chgData name="Smithson, Robin" userId="91051a48-f0d0-46b4-93c3-31c51451190e" providerId="ADAL" clId="{DD626F4F-A151-DE4C-8A2B-8CD82D8C3B43}" dt="2023-09-23T18:45:22.259" v="150" actId="122"/>
          <ac:spMkLst>
            <pc:docMk/>
            <pc:sldMk cId="788870923" sldId="277"/>
            <ac:spMk id="7" creationId="{6C5430B2-8591-9ECC-B7F6-44272BF59991}"/>
          </ac:spMkLst>
        </pc:spChg>
        <pc:spChg chg="add mod">
          <ac:chgData name="Smithson, Robin" userId="91051a48-f0d0-46b4-93c3-31c51451190e" providerId="ADAL" clId="{DD626F4F-A151-DE4C-8A2B-8CD82D8C3B43}" dt="2023-09-23T18:47:09.035" v="153" actId="1582"/>
          <ac:spMkLst>
            <pc:docMk/>
            <pc:sldMk cId="788870923" sldId="277"/>
            <ac:spMk id="8" creationId="{670DB3DB-CA78-437B-A28D-E12F70BD963B}"/>
          </ac:spMkLst>
        </pc:spChg>
        <pc:spChg chg="add mod">
          <ac:chgData name="Smithson, Robin" userId="91051a48-f0d0-46b4-93c3-31c51451190e" providerId="ADAL" clId="{DD626F4F-A151-DE4C-8A2B-8CD82D8C3B43}" dt="2023-09-23T18:55:56.680" v="343" actId="1076"/>
          <ac:spMkLst>
            <pc:docMk/>
            <pc:sldMk cId="788870923" sldId="277"/>
            <ac:spMk id="9" creationId="{2E52DDB4-25F9-82B7-1080-30D5201233CC}"/>
          </ac:spMkLst>
        </pc:spChg>
        <pc:spChg chg="add mod">
          <ac:chgData name="Smithson, Robin" userId="91051a48-f0d0-46b4-93c3-31c51451190e" providerId="ADAL" clId="{DD626F4F-A151-DE4C-8A2B-8CD82D8C3B43}" dt="2023-09-23T18:58:40.808" v="364" actId="1076"/>
          <ac:spMkLst>
            <pc:docMk/>
            <pc:sldMk cId="788870923" sldId="277"/>
            <ac:spMk id="10" creationId="{91AFCAA8-6B66-C687-13F3-2CDDBA5DCFF8}"/>
          </ac:spMkLst>
        </pc:spChg>
        <pc:picChg chg="add mod">
          <ac:chgData name="Smithson, Robin" userId="91051a48-f0d0-46b4-93c3-31c51451190e" providerId="ADAL" clId="{DD626F4F-A151-DE4C-8A2B-8CD82D8C3B43}" dt="2023-09-23T18:37:38.080" v="112" actId="931"/>
          <ac:picMkLst>
            <pc:docMk/>
            <pc:sldMk cId="788870923" sldId="277"/>
            <ac:picMk id="4" creationId="{E71E1EA0-4DCD-FE45-DB4D-BACE815BAC22}"/>
          </ac:picMkLst>
        </pc:picChg>
      </pc:sldChg>
      <pc:sldChg chg="addSp modSp mod">
        <pc:chgData name="Smithson, Robin" userId="91051a48-f0d0-46b4-93c3-31c51451190e" providerId="ADAL" clId="{DD626F4F-A151-DE4C-8A2B-8CD82D8C3B43}" dt="2023-09-25T00:38:13.385" v="1382" actId="313"/>
        <pc:sldMkLst>
          <pc:docMk/>
          <pc:sldMk cId="3709083976" sldId="278"/>
        </pc:sldMkLst>
        <pc:spChg chg="mod">
          <ac:chgData name="Smithson, Robin" userId="91051a48-f0d0-46b4-93c3-31c51451190e" providerId="ADAL" clId="{DD626F4F-A151-DE4C-8A2B-8CD82D8C3B43}" dt="2023-09-25T00:37:48.435" v="1372" actId="1076"/>
          <ac:spMkLst>
            <pc:docMk/>
            <pc:sldMk cId="3709083976" sldId="278"/>
            <ac:spMk id="2" creationId="{00000000-0000-0000-0000-000000000000}"/>
          </ac:spMkLst>
        </pc:spChg>
        <pc:spChg chg="add mod">
          <ac:chgData name="Smithson, Robin" userId="91051a48-f0d0-46b4-93c3-31c51451190e" providerId="ADAL" clId="{DD626F4F-A151-DE4C-8A2B-8CD82D8C3B43}" dt="2023-09-25T00:38:13.385" v="1382" actId="313"/>
          <ac:spMkLst>
            <pc:docMk/>
            <pc:sldMk cId="3709083976" sldId="278"/>
            <ac:spMk id="5" creationId="{3C5F0C0C-E115-1469-B460-776A122A2D25}"/>
          </ac:spMkLst>
        </pc:spChg>
        <pc:graphicFrameChg chg="modGraphic">
          <ac:chgData name="Smithson, Robin" userId="91051a48-f0d0-46b4-93c3-31c51451190e" providerId="ADAL" clId="{DD626F4F-A151-DE4C-8A2B-8CD82D8C3B43}" dt="2023-09-25T00:35:11.148" v="1174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modSp mod">
        <pc:chgData name="Smithson, Robin" userId="91051a48-f0d0-46b4-93c3-31c51451190e" providerId="ADAL" clId="{DD626F4F-A151-DE4C-8A2B-8CD82D8C3B43}" dt="2023-09-23T18:59:56.596" v="406" actId="20577"/>
        <pc:sldMkLst>
          <pc:docMk/>
          <pc:sldMk cId="1941709121" sldId="281"/>
        </pc:sldMkLst>
        <pc:spChg chg="mod">
          <ac:chgData name="Smithson, Robin" userId="91051a48-f0d0-46b4-93c3-31c51451190e" providerId="ADAL" clId="{DD626F4F-A151-DE4C-8A2B-8CD82D8C3B43}" dt="2023-09-23T18:59:56.596" v="406" actId="20577"/>
          <ac:spMkLst>
            <pc:docMk/>
            <pc:sldMk cId="1941709121" sldId="281"/>
            <ac:spMk id="2" creationId="{00000000-0000-0000-0000-000000000000}"/>
          </ac:spMkLst>
        </pc:spChg>
      </pc:sldChg>
      <pc:sldChg chg="addSp delSp modSp new mod modNotesTx">
        <pc:chgData name="Smithson, Robin" userId="91051a48-f0d0-46b4-93c3-31c51451190e" providerId="ADAL" clId="{DD626F4F-A151-DE4C-8A2B-8CD82D8C3B43}" dt="2023-09-25T00:37:12.733" v="1366" actId="122"/>
        <pc:sldMkLst>
          <pc:docMk/>
          <pc:sldMk cId="3629958195" sldId="282"/>
        </pc:sldMkLst>
        <pc:spChg chg="mod">
          <ac:chgData name="Smithson, Robin" userId="91051a48-f0d0-46b4-93c3-31c51451190e" providerId="ADAL" clId="{DD626F4F-A151-DE4C-8A2B-8CD82D8C3B43}" dt="2023-09-25T00:37:12.733" v="1366" actId="122"/>
          <ac:spMkLst>
            <pc:docMk/>
            <pc:sldMk cId="3629958195" sldId="282"/>
            <ac:spMk id="2" creationId="{45872191-EC40-6042-193B-9C83DB4A2239}"/>
          </ac:spMkLst>
        </pc:spChg>
        <pc:spChg chg="del">
          <ac:chgData name="Smithson, Robin" userId="91051a48-f0d0-46b4-93c3-31c51451190e" providerId="ADAL" clId="{DD626F4F-A151-DE4C-8A2B-8CD82D8C3B43}" dt="2023-09-23T18:48:32.054" v="247" actId="931"/>
          <ac:spMkLst>
            <pc:docMk/>
            <pc:sldMk cId="3629958195" sldId="282"/>
            <ac:spMk id="3" creationId="{C5CFAD55-3A50-B0B4-6504-B6E9AD4DB93F}"/>
          </ac:spMkLst>
        </pc:spChg>
        <pc:spChg chg="add mod">
          <ac:chgData name="Smithson, Robin" userId="91051a48-f0d0-46b4-93c3-31c51451190e" providerId="ADAL" clId="{DD626F4F-A151-DE4C-8A2B-8CD82D8C3B43}" dt="2023-09-23T18:50:57.497" v="272" actId="14100"/>
          <ac:spMkLst>
            <pc:docMk/>
            <pc:sldMk cId="3629958195" sldId="282"/>
            <ac:spMk id="6" creationId="{5EF77A97-BA39-ACE1-7120-6D9002F30A26}"/>
          </ac:spMkLst>
        </pc:spChg>
        <pc:spChg chg="add mod">
          <ac:chgData name="Smithson, Robin" userId="91051a48-f0d0-46b4-93c3-31c51451190e" providerId="ADAL" clId="{DD626F4F-A151-DE4C-8A2B-8CD82D8C3B43}" dt="2023-09-23T18:50:48.782" v="270" actId="1076"/>
          <ac:spMkLst>
            <pc:docMk/>
            <pc:sldMk cId="3629958195" sldId="282"/>
            <ac:spMk id="7" creationId="{BFFB97F0-D6B5-EA27-A67E-53F3E2234D56}"/>
          </ac:spMkLst>
        </pc:spChg>
        <pc:spChg chg="add mod">
          <ac:chgData name="Smithson, Robin" userId="91051a48-f0d0-46b4-93c3-31c51451190e" providerId="ADAL" clId="{DD626F4F-A151-DE4C-8A2B-8CD82D8C3B43}" dt="2023-09-23T18:51:26.872" v="275" actId="1582"/>
          <ac:spMkLst>
            <pc:docMk/>
            <pc:sldMk cId="3629958195" sldId="282"/>
            <ac:spMk id="8" creationId="{0E126B97-D005-79AA-AA56-657EE5FBB65E}"/>
          </ac:spMkLst>
        </pc:spChg>
        <pc:spChg chg="add mod">
          <ac:chgData name="Smithson, Robin" userId="91051a48-f0d0-46b4-93c3-31c51451190e" providerId="ADAL" clId="{DD626F4F-A151-DE4C-8A2B-8CD82D8C3B43}" dt="2023-09-23T18:52:03.560" v="296" actId="1076"/>
          <ac:spMkLst>
            <pc:docMk/>
            <pc:sldMk cId="3629958195" sldId="282"/>
            <ac:spMk id="9" creationId="{8E7D5263-4A58-4942-058E-2804D02284CC}"/>
          </ac:spMkLst>
        </pc:spChg>
        <pc:spChg chg="add mod">
          <ac:chgData name="Smithson, Robin" userId="91051a48-f0d0-46b4-93c3-31c51451190e" providerId="ADAL" clId="{DD626F4F-A151-DE4C-8A2B-8CD82D8C3B43}" dt="2023-09-23T18:52:27.610" v="300" actId="14100"/>
          <ac:spMkLst>
            <pc:docMk/>
            <pc:sldMk cId="3629958195" sldId="282"/>
            <ac:spMk id="10" creationId="{A58FEBDB-832D-E4A1-91C1-402A36EECEAD}"/>
          </ac:spMkLst>
        </pc:spChg>
        <pc:spChg chg="add mod">
          <ac:chgData name="Smithson, Robin" userId="91051a48-f0d0-46b4-93c3-31c51451190e" providerId="ADAL" clId="{DD626F4F-A151-DE4C-8A2B-8CD82D8C3B43}" dt="2023-09-23T18:55:38.708" v="341" actId="1076"/>
          <ac:spMkLst>
            <pc:docMk/>
            <pc:sldMk cId="3629958195" sldId="282"/>
            <ac:spMk id="11" creationId="{0A2FCCAD-1783-32BA-275D-B897A2FD7B74}"/>
          </ac:spMkLst>
        </pc:spChg>
        <pc:spChg chg="add mod">
          <ac:chgData name="Smithson, Robin" userId="91051a48-f0d0-46b4-93c3-31c51451190e" providerId="ADAL" clId="{DD626F4F-A151-DE4C-8A2B-8CD82D8C3B43}" dt="2023-09-23T18:53:33.890" v="323" actId="1076"/>
          <ac:spMkLst>
            <pc:docMk/>
            <pc:sldMk cId="3629958195" sldId="282"/>
            <ac:spMk id="12" creationId="{4FC600CA-2FF2-7771-66C0-E96ED703F240}"/>
          </ac:spMkLst>
        </pc:spChg>
        <pc:spChg chg="add mod">
          <ac:chgData name="Smithson, Robin" userId="91051a48-f0d0-46b4-93c3-31c51451190e" providerId="ADAL" clId="{DD626F4F-A151-DE4C-8A2B-8CD82D8C3B43}" dt="2023-09-23T18:55:41.979" v="342" actId="1076"/>
          <ac:spMkLst>
            <pc:docMk/>
            <pc:sldMk cId="3629958195" sldId="282"/>
            <ac:spMk id="13" creationId="{3F4DD8A9-DD26-E3DD-77C9-BD74D49918BF}"/>
          </ac:spMkLst>
        </pc:spChg>
        <pc:picChg chg="add mod modCrop">
          <ac:chgData name="Smithson, Robin" userId="91051a48-f0d0-46b4-93c3-31c51451190e" providerId="ADAL" clId="{DD626F4F-A151-DE4C-8A2B-8CD82D8C3B43}" dt="2023-09-23T18:59:01.840" v="366" actId="1076"/>
          <ac:picMkLst>
            <pc:docMk/>
            <pc:sldMk cId="3629958195" sldId="282"/>
            <ac:picMk id="5" creationId="{6434A805-6585-EA3E-21DD-9E9D6613D031}"/>
          </ac:picMkLst>
        </pc:picChg>
      </pc:sldChg>
      <pc:sldChg chg="addSp modSp new mod modClrScheme chgLayout">
        <pc:chgData name="Smithson, Robin" userId="91051a48-f0d0-46b4-93c3-31c51451190e" providerId="ADAL" clId="{DD626F4F-A151-DE4C-8A2B-8CD82D8C3B43}" dt="2023-09-25T11:49:56.831" v="1386" actId="20577"/>
        <pc:sldMkLst>
          <pc:docMk/>
          <pc:sldMk cId="1485734894" sldId="283"/>
        </pc:sldMkLst>
        <pc:spChg chg="mod ord">
          <ac:chgData name="Smithson, Robin" userId="91051a48-f0d0-46b4-93c3-31c51451190e" providerId="ADAL" clId="{DD626F4F-A151-DE4C-8A2B-8CD82D8C3B43}" dt="2023-09-25T00:37:28.248" v="1368" actId="122"/>
          <ac:spMkLst>
            <pc:docMk/>
            <pc:sldMk cId="1485734894" sldId="283"/>
            <ac:spMk id="2" creationId="{6346D148-BCEF-FC2A-C197-DD1121DFFD12}"/>
          </ac:spMkLst>
        </pc:spChg>
        <pc:spChg chg="mod">
          <ac:chgData name="Smithson, Robin" userId="91051a48-f0d0-46b4-93c3-31c51451190e" providerId="ADAL" clId="{DD626F4F-A151-DE4C-8A2B-8CD82D8C3B43}" dt="2023-09-25T11:49:56.831" v="1386" actId="20577"/>
          <ac:spMkLst>
            <pc:docMk/>
            <pc:sldMk cId="1485734894" sldId="283"/>
            <ac:spMk id="3" creationId="{71018B2C-7F1C-F653-14A6-5E461C4837F0}"/>
          </ac:spMkLst>
        </pc:spChg>
        <pc:picChg chg="add mod">
          <ac:chgData name="Smithson, Robin" userId="91051a48-f0d0-46b4-93c3-31c51451190e" providerId="ADAL" clId="{DD626F4F-A151-DE4C-8A2B-8CD82D8C3B43}" dt="2023-09-25T00:05:02.381" v="868" actId="1076"/>
          <ac:picMkLst>
            <pc:docMk/>
            <pc:sldMk cId="1485734894" sldId="283"/>
            <ac:picMk id="1026" creationId="{0B413786-D1DD-A1A2-F239-596DDADAE8EE}"/>
          </ac:picMkLst>
        </pc:picChg>
      </pc:sldChg>
      <pc:sldChg chg="modSp new mod">
        <pc:chgData name="Smithson, Robin" userId="91051a48-f0d0-46b4-93c3-31c51451190e" providerId="ADAL" clId="{DD626F4F-A151-DE4C-8A2B-8CD82D8C3B43}" dt="2023-09-25T00:37:32.647" v="1369" actId="122"/>
        <pc:sldMkLst>
          <pc:docMk/>
          <pc:sldMk cId="1454305153" sldId="284"/>
        </pc:sldMkLst>
        <pc:spChg chg="mod">
          <ac:chgData name="Smithson, Robin" userId="91051a48-f0d0-46b4-93c3-31c51451190e" providerId="ADAL" clId="{DD626F4F-A151-DE4C-8A2B-8CD82D8C3B43}" dt="2023-09-25T00:37:32.647" v="1369" actId="122"/>
          <ac:spMkLst>
            <pc:docMk/>
            <pc:sldMk cId="1454305153" sldId="284"/>
            <ac:spMk id="2" creationId="{109542BA-AD7D-0849-6D17-2F2AC1257651}"/>
          </ac:spMkLst>
        </pc:spChg>
      </pc:sldChg>
      <pc:sldChg chg="modSp new mod">
        <pc:chgData name="Smithson, Robin" userId="91051a48-f0d0-46b4-93c3-31c51451190e" providerId="ADAL" clId="{DD626F4F-A151-DE4C-8A2B-8CD82D8C3B43}" dt="2023-09-25T00:37:36.296" v="1370" actId="122"/>
        <pc:sldMkLst>
          <pc:docMk/>
          <pc:sldMk cId="3535880228" sldId="285"/>
        </pc:sldMkLst>
        <pc:spChg chg="mod">
          <ac:chgData name="Smithson, Robin" userId="91051a48-f0d0-46b4-93c3-31c51451190e" providerId="ADAL" clId="{DD626F4F-A151-DE4C-8A2B-8CD82D8C3B43}" dt="2023-09-25T00:37:36.296" v="1370" actId="122"/>
          <ac:spMkLst>
            <pc:docMk/>
            <pc:sldMk cId="3535880228" sldId="285"/>
            <ac:spMk id="2" creationId="{F26F920B-6718-6A14-F5B1-A6E9963117A4}"/>
          </ac:spMkLst>
        </pc:spChg>
      </pc:sldChg>
    </pc:docChg>
  </pc:docChgLst>
  <pc:docChgLst>
    <pc:chgData name="Medrano, Oscar" userId="S::medrano.oscar@tamu.edu::89a39631-1f1e-4af4-bb35-b2cec7973e18" providerId="AD" clId="Web-{5D66D0E0-0EAC-47B2-BEE8-551B992C360E}"/>
    <pc:docChg chg="modSld">
      <pc:chgData name="Medrano, Oscar" userId="S::medrano.oscar@tamu.edu::89a39631-1f1e-4af4-bb35-b2cec7973e18" providerId="AD" clId="Web-{5D66D0E0-0EAC-47B2-BEE8-551B992C360E}" dt="2023-09-24T22:35:20.160" v="260" actId="20577"/>
      <pc:docMkLst>
        <pc:docMk/>
      </pc:docMkLst>
      <pc:sldChg chg="addSp delSp modSp">
        <pc:chgData name="Medrano, Oscar" userId="S::medrano.oscar@tamu.edu::89a39631-1f1e-4af4-bb35-b2cec7973e18" providerId="AD" clId="Web-{5D66D0E0-0EAC-47B2-BEE8-551B992C360E}" dt="2023-09-24T22:35:20.160" v="260" actId="20577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5D66D0E0-0EAC-47B2-BEE8-551B992C360E}" dt="2023-09-24T22:35:20.160" v="260" actId="20577"/>
          <ac:spMkLst>
            <pc:docMk/>
            <pc:sldMk cId="3535880228" sldId="285"/>
            <ac:spMk id="9" creationId="{B054C19A-04C8-665E-79C5-FB4A2D24E19D}"/>
          </ac:spMkLst>
        </pc:spChg>
        <pc:graphicFrameChg chg="add del mod">
          <ac:chgData name="Medrano, Oscar" userId="S::medrano.oscar@tamu.edu::89a39631-1f1e-4af4-bb35-b2cec7973e18" providerId="AD" clId="Web-{5D66D0E0-0EAC-47B2-BEE8-551B992C360E}" dt="2023-09-24T22:32:35.530" v="181"/>
          <ac:graphicFrameMkLst>
            <pc:docMk/>
            <pc:sldMk cId="3535880228" sldId="285"/>
            <ac:graphicFrameMk id="5" creationId="{1CA88EC8-0DFD-C6D3-916B-593CBB37F50A}"/>
          </ac:graphicFrameMkLst>
        </pc:graphicFrameChg>
      </pc:sldChg>
    </pc:docChg>
  </pc:docChgLst>
  <pc:docChgLst>
    <pc:chgData name="Medrano, Oscar" userId="S::medrano.oscar@tamu.edu::89a39631-1f1e-4af4-bb35-b2cec7973e18" providerId="AD" clId="Web-{DEA9701D-81DB-47CB-BC69-9FC79537C660}"/>
    <pc:docChg chg="modSld">
      <pc:chgData name="Medrano, Oscar" userId="S::medrano.oscar@tamu.edu::89a39631-1f1e-4af4-bb35-b2cec7973e18" providerId="AD" clId="Web-{DEA9701D-81DB-47CB-BC69-9FC79537C660}" dt="2023-09-25T03:08:23.586" v="1370" actId="1076"/>
      <pc:docMkLst>
        <pc:docMk/>
      </pc:docMkLst>
      <pc:sldChg chg="modSp">
        <pc:chgData name="Medrano, Oscar" userId="S::medrano.oscar@tamu.edu::89a39631-1f1e-4af4-bb35-b2cec7973e18" providerId="AD" clId="Web-{DEA9701D-81DB-47CB-BC69-9FC79537C660}" dt="2023-09-25T02:47:14.767" v="1231"/>
        <pc:sldMkLst>
          <pc:docMk/>
          <pc:sldMk cId="3709083976" sldId="278"/>
        </pc:sldMkLst>
        <pc:graphicFrameChg chg="mod modGraphic">
          <ac:chgData name="Medrano, Oscar" userId="S::medrano.oscar@tamu.edu::89a39631-1f1e-4af4-bb35-b2cec7973e18" providerId="AD" clId="Web-{DEA9701D-81DB-47CB-BC69-9FC79537C660}" dt="2023-09-25T02:47:14.767" v="1231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 mod modClrScheme chgLayout">
        <pc:chgData name="Medrano, Oscar" userId="S::medrano.oscar@tamu.edu::89a39631-1f1e-4af4-bb35-b2cec7973e18" providerId="AD" clId="Web-{DEA9701D-81DB-47CB-BC69-9FC79537C660}" dt="2023-09-25T03:08:23.586" v="1370" actId="1076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DEA9701D-81DB-47CB-BC69-9FC79537C660}" dt="2023-09-25T03:06:19.614" v="1354"/>
          <ac:spMkLst>
            <pc:docMk/>
            <pc:sldMk cId="3535880228" sldId="285"/>
            <ac:spMk id="2" creationId="{F26F920B-6718-6A14-F5B1-A6E9963117A4}"/>
          </ac:spMkLst>
        </pc:spChg>
        <pc:spChg chg="mod ord">
          <ac:chgData name="Medrano, Oscar" userId="S::medrano.oscar@tamu.edu::89a39631-1f1e-4af4-bb35-b2cec7973e18" providerId="AD" clId="Web-{DEA9701D-81DB-47CB-BC69-9FC79537C660}" dt="2023-09-25T03:07:17.881" v="1360" actId="14100"/>
          <ac:spMkLst>
            <pc:docMk/>
            <pc:sldMk cId="3535880228" sldId="285"/>
            <ac:spMk id="9" creationId="{B054C19A-04C8-665E-79C5-FB4A2D24E19D}"/>
          </ac:spMkLst>
        </pc:spChg>
        <pc:picChg chg="del mod">
          <ac:chgData name="Medrano, Oscar" userId="S::medrano.oscar@tamu.edu::89a39631-1f1e-4af4-bb35-b2cec7973e18" providerId="AD" clId="Web-{DEA9701D-81DB-47CB-BC69-9FC79537C660}" dt="2023-09-25T03:05:58.894" v="1350"/>
          <ac:picMkLst>
            <pc:docMk/>
            <pc:sldMk cId="3535880228" sldId="285"/>
            <ac:picMk id="3" creationId="{183A0163-391B-5BDB-84E7-B9DD0CAA9926}"/>
          </ac:picMkLst>
        </pc:picChg>
        <pc:picChg chg="add mod">
          <ac:chgData name="Medrano, Oscar" userId="S::medrano.oscar@tamu.edu::89a39631-1f1e-4af4-bb35-b2cec7973e18" providerId="AD" clId="Web-{DEA9701D-81DB-47CB-BC69-9FC79537C660}" dt="2023-09-25T03:08:23.586" v="1370" actId="1076"/>
          <ac:picMkLst>
            <pc:docMk/>
            <pc:sldMk cId="3535880228" sldId="285"/>
            <ac:picMk id="4" creationId="{730E58C8-3D9A-AF88-DFC8-F16EE1BE3398}"/>
          </ac:picMkLst>
        </pc:picChg>
        <pc:picChg chg="add mod">
          <ac:chgData name="Medrano, Oscar" userId="S::medrano.oscar@tamu.edu::89a39631-1f1e-4af4-bb35-b2cec7973e18" providerId="AD" clId="Web-{DEA9701D-81DB-47CB-BC69-9FC79537C660}" dt="2023-09-25T03:08:16.227" v="1369" actId="1076"/>
          <ac:picMkLst>
            <pc:docMk/>
            <pc:sldMk cId="3535880228" sldId="285"/>
            <ac:picMk id="5" creationId="{D8FB2F53-B434-B348-7BA8-4CEB54DB94E5}"/>
          </ac:picMkLst>
        </pc:picChg>
      </pc:sldChg>
    </pc:docChg>
  </pc:docChgLst>
  <pc:docChgLst>
    <pc:chgData name="Medrano, Oscar" userId="S::medrano.oscar@tamu.edu::89a39631-1f1e-4af4-bb35-b2cec7973e18" providerId="AD" clId="Web-{0FB58FDC-2342-4E91-8A57-757064E65F0F}"/>
    <pc:docChg chg="modSld">
      <pc:chgData name="Medrano, Oscar" userId="S::medrano.oscar@tamu.edu::89a39631-1f1e-4af4-bb35-b2cec7973e18" providerId="AD" clId="Web-{0FB58FDC-2342-4E91-8A57-757064E65F0F}" dt="2023-09-24T21:28:03.967" v="434" actId="20577"/>
      <pc:docMkLst>
        <pc:docMk/>
      </pc:docMkLst>
      <pc:sldChg chg="addSp modSp">
        <pc:chgData name="Medrano, Oscar" userId="S::medrano.oscar@tamu.edu::89a39631-1f1e-4af4-bb35-b2cec7973e18" providerId="AD" clId="Web-{0FB58FDC-2342-4E91-8A57-757064E65F0F}" dt="2023-09-24T21:28:03.967" v="434" actId="20577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0FB58FDC-2342-4E91-8A57-757064E65F0F}" dt="2023-09-24T20:40:17.022" v="167" actId="20577"/>
          <ac:spMkLst>
            <pc:docMk/>
            <pc:sldMk cId="3535880228" sldId="285"/>
            <ac:spMk id="2" creationId="{F26F920B-6718-6A14-F5B1-A6E9963117A4}"/>
          </ac:spMkLst>
        </pc:spChg>
        <pc:spChg chg="mod">
          <ac:chgData name="Medrano, Oscar" userId="S::medrano.oscar@tamu.edu::89a39631-1f1e-4af4-bb35-b2cec7973e18" providerId="AD" clId="Web-{0FB58FDC-2342-4E91-8A57-757064E65F0F}" dt="2023-09-24T20:40:22.834" v="168" actId="20577"/>
          <ac:spMkLst>
            <pc:docMk/>
            <pc:sldMk cId="3535880228" sldId="285"/>
            <ac:spMk id="3" creationId="{D332AAFB-2789-FA15-A9C7-24106DC90195}"/>
          </ac:spMkLst>
        </pc:spChg>
        <pc:spChg chg="mod">
          <ac:chgData name="Medrano, Oscar" userId="S::medrano.oscar@tamu.edu::89a39631-1f1e-4af4-bb35-b2cec7973e18" providerId="AD" clId="Web-{0FB58FDC-2342-4E91-8A57-757064E65F0F}" dt="2023-09-24T21:28:03.967" v="434" actId="20577"/>
          <ac:spMkLst>
            <pc:docMk/>
            <pc:sldMk cId="3535880228" sldId="285"/>
            <ac:spMk id="9" creationId="{B054C19A-04C8-665E-79C5-FB4A2D24E19D}"/>
          </ac:spMkLst>
        </pc:spChg>
        <pc:picChg chg="add mod">
          <ac:chgData name="Medrano, Oscar" userId="S::medrano.oscar@tamu.edu::89a39631-1f1e-4af4-bb35-b2cec7973e18" providerId="AD" clId="Web-{0FB58FDC-2342-4E91-8A57-757064E65F0F}" dt="2023-09-24T21:05:09.682" v="281" actId="1076"/>
          <ac:picMkLst>
            <pc:docMk/>
            <pc:sldMk cId="3535880228" sldId="285"/>
            <ac:picMk id="3" creationId="{183A0163-391B-5BDB-84E7-B9DD0CAA9926}"/>
          </ac:picMkLst>
        </pc:picChg>
      </pc:sldChg>
    </pc:docChg>
  </pc:docChgLst>
  <pc:docChgLst>
    <pc:chgData name="Joseph, Nick" userId="4c089a86-ddbf-4638-9f3d-4b118a20ad4d" providerId="ADAL" clId="{5B04FD85-1F70-49DB-BB1E-E767C2A373FD}"/>
    <pc:docChg chg="undo custSel modSld">
      <pc:chgData name="Joseph, Nick" userId="4c089a86-ddbf-4638-9f3d-4b118a20ad4d" providerId="ADAL" clId="{5B04FD85-1F70-49DB-BB1E-E767C2A373FD}" dt="2023-09-25T00:04:20.820" v="557" actId="313"/>
      <pc:docMkLst>
        <pc:docMk/>
      </pc:docMkLst>
      <pc:sldChg chg="addSp delSp modSp mod">
        <pc:chgData name="Joseph, Nick" userId="4c089a86-ddbf-4638-9f3d-4b118a20ad4d" providerId="ADAL" clId="{5B04FD85-1F70-49DB-BB1E-E767C2A373FD}" dt="2023-09-24T21:13:44.263" v="527" actId="20577"/>
        <pc:sldMkLst>
          <pc:docMk/>
          <pc:sldMk cId="3709083976" sldId="278"/>
        </pc:sldMkLst>
        <pc:spChg chg="del mod">
          <ac:chgData name="Joseph, Nick" userId="4c089a86-ddbf-4638-9f3d-4b118a20ad4d" providerId="ADAL" clId="{5B04FD85-1F70-49DB-BB1E-E767C2A373FD}" dt="2023-09-24T20:52:54.178" v="386" actId="3680"/>
          <ac:spMkLst>
            <pc:docMk/>
            <pc:sldMk cId="3709083976" sldId="278"/>
            <ac:spMk id="3" creationId="{00000000-0000-0000-0000-000000000000}"/>
          </ac:spMkLst>
        </pc:spChg>
        <pc:graphicFrameChg chg="add mod ord modGraphic">
          <ac:chgData name="Joseph, Nick" userId="4c089a86-ddbf-4638-9f3d-4b118a20ad4d" providerId="ADAL" clId="{5B04FD85-1F70-49DB-BB1E-E767C2A373FD}" dt="2023-09-24T21:13:44.263" v="527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modSp mod">
        <pc:chgData name="Joseph, Nick" userId="4c089a86-ddbf-4638-9f3d-4b118a20ad4d" providerId="ADAL" clId="{5B04FD85-1F70-49DB-BB1E-E767C2A373FD}" dt="2023-09-25T00:04:20.820" v="557" actId="313"/>
        <pc:sldMkLst>
          <pc:docMk/>
          <pc:sldMk cId="1454305153" sldId="284"/>
        </pc:sldMkLst>
        <pc:spChg chg="mod">
          <ac:chgData name="Joseph, Nick" userId="4c089a86-ddbf-4638-9f3d-4b118a20ad4d" providerId="ADAL" clId="{5B04FD85-1F70-49DB-BB1E-E767C2A373FD}" dt="2023-09-25T00:04:20.820" v="557" actId="313"/>
          <ac:spMkLst>
            <pc:docMk/>
            <pc:sldMk cId="1454305153" sldId="284"/>
            <ac:spMk id="3" creationId="{94D5DD48-E9E2-9A6D-975E-8B6101B7A0F8}"/>
          </ac:spMkLst>
        </pc:spChg>
      </pc:sldChg>
      <pc:sldChg chg="addSp delSp modSp mod">
        <pc:chgData name="Joseph, Nick" userId="4c089a86-ddbf-4638-9f3d-4b118a20ad4d" providerId="ADAL" clId="{5B04FD85-1F70-49DB-BB1E-E767C2A373FD}" dt="2023-09-24T20:52:38.995" v="384" actId="478"/>
        <pc:sldMkLst>
          <pc:docMk/>
          <pc:sldMk cId="3535880228" sldId="285"/>
        </pc:sldMkLst>
        <pc:spChg chg="del">
          <ac:chgData name="Joseph, Nick" userId="4c089a86-ddbf-4638-9f3d-4b118a20ad4d" providerId="ADAL" clId="{5B04FD85-1F70-49DB-BB1E-E767C2A373FD}" dt="2023-09-24T20:48:27.788" v="258" actId="3680"/>
          <ac:spMkLst>
            <pc:docMk/>
            <pc:sldMk cId="3535880228" sldId="285"/>
            <ac:spMk id="3" creationId="{D332AAFB-2789-FA15-A9C7-24106DC90195}"/>
          </ac:spMkLst>
        </pc:spChg>
        <pc:spChg chg="add del mod">
          <ac:chgData name="Joseph, Nick" userId="4c089a86-ddbf-4638-9f3d-4b118a20ad4d" providerId="ADAL" clId="{5B04FD85-1F70-49DB-BB1E-E767C2A373FD}" dt="2023-09-24T20:51:20.174" v="317" actId="3680"/>
          <ac:spMkLst>
            <pc:docMk/>
            <pc:sldMk cId="3535880228" sldId="285"/>
            <ac:spMk id="6" creationId="{5813BBC8-C050-0C29-CF3D-8FBE4B1EFC24}"/>
          </ac:spMkLst>
        </pc:spChg>
        <pc:spChg chg="add mod">
          <ac:chgData name="Joseph, Nick" userId="4c089a86-ddbf-4638-9f3d-4b118a20ad4d" providerId="ADAL" clId="{5B04FD85-1F70-49DB-BB1E-E767C2A373FD}" dt="2023-09-24T20:52:38.995" v="384" actId="478"/>
          <ac:spMkLst>
            <pc:docMk/>
            <pc:sldMk cId="3535880228" sldId="285"/>
            <ac:spMk id="9" creationId="{B054C19A-04C8-665E-79C5-FB4A2D24E19D}"/>
          </ac:spMkLst>
        </pc:spChg>
        <pc:graphicFrameChg chg="add del mod ord modGraphic">
          <ac:chgData name="Joseph, Nick" userId="4c089a86-ddbf-4638-9f3d-4b118a20ad4d" providerId="ADAL" clId="{5B04FD85-1F70-49DB-BB1E-E767C2A373FD}" dt="2023-09-24T20:51:11.618" v="316" actId="478"/>
          <ac:graphicFrameMkLst>
            <pc:docMk/>
            <pc:sldMk cId="3535880228" sldId="285"/>
            <ac:graphicFrameMk id="4" creationId="{89309117-9AD6-E75E-A879-A03C6EA296CA}"/>
          </ac:graphicFrameMkLst>
        </pc:graphicFrameChg>
        <pc:graphicFrameChg chg="add del mod ord modGraphic">
          <ac:chgData name="Joseph, Nick" userId="4c089a86-ddbf-4638-9f3d-4b118a20ad4d" providerId="ADAL" clId="{5B04FD85-1F70-49DB-BB1E-E767C2A373FD}" dt="2023-09-24T20:52:38.995" v="384" actId="478"/>
          <ac:graphicFrameMkLst>
            <pc:docMk/>
            <pc:sldMk cId="3535880228" sldId="285"/>
            <ac:graphicFrameMk id="7" creationId="{5FD19215-22CE-1941-D4F5-DC7507FC342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CF9F-79A0-9F4D-9041-5611C707E4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F7362-72B2-DD47-B6E2-5B62A96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F7362-72B2-DD47-B6E2-5B62A96BA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F7362-72B2-DD47-B6E2-5B62A96BA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Robin (or Leandro or Oscar)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F7362-72B2-DD47-B6E2-5B62A96BA1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3167" y="4183022"/>
            <a:ext cx="2797664" cy="1569660"/>
          </a:xfrm>
        </p:spPr>
        <p:txBody>
          <a:bodyPr>
            <a:noAutofit/>
          </a:bodyPr>
          <a:lstStyle/>
          <a:p>
            <a:pPr algn="just"/>
            <a:r>
              <a:rPr lang="en-US" sz="2800" b="0">
                <a:latin typeface="+mn-lt"/>
              </a:rPr>
              <a:t>Leandro Bracho 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Nicholas Joseph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Oscar Medrano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Robin  Smithson</a:t>
            </a: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170F6-AD2D-E2CF-1F97-7C4BF110B1E5}"/>
              </a:ext>
            </a:extLst>
          </p:cNvPr>
          <p:cNvSpPr txBox="1"/>
          <p:nvPr/>
        </p:nvSpPr>
        <p:spPr>
          <a:xfrm>
            <a:off x="2515602" y="2368448"/>
            <a:ext cx="411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Arbitrary Waveform 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9719-C2A8-4670-CBF3-0A2A65D3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691" y="2693987"/>
            <a:ext cx="4488617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933"/>
            <a:ext cx="8229600" cy="463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Problem Statement: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Test validation is a vital step in the design and fabrication of circuit boards for any project in the realm of electrical engineering. 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Typical AWGs can be large and unintuitive</a:t>
            </a:r>
          </a:p>
          <a:p>
            <a:pPr marL="457200" lvl="1" indent="0">
              <a:buNone/>
            </a:pPr>
            <a:endParaRPr lang="en-US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Solution Proposal: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Create a mobile user interface for the AWG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Design an AWG with decent quality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Allow hand drawn waveforms</a:t>
            </a:r>
          </a:p>
          <a:p>
            <a:pPr marL="57150" indent="0">
              <a:buNone/>
            </a:pPr>
            <a:endParaRPr lang="en-US" sz="280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53F1-CD9A-22CC-3D05-AA730CEE1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00" r="94100">
                        <a14:foregroundMark x1="20100" y1="23857" x2="20100" y2="23857"/>
                        <a14:foregroundMark x1="5000" y1="46429" x2="5000" y2="46429"/>
                        <a14:foregroundMark x1="18200" y1="32571" x2="53100" y2="40571"/>
                        <a14:foregroundMark x1="53100" y1="40571" x2="31900" y2="53714"/>
                        <a14:foregroundMark x1="31900" y1="53714" x2="52000" y2="55286"/>
                        <a14:foregroundMark x1="52000" y1="55286" x2="55400" y2="48286"/>
                        <a14:foregroundMark x1="29500" y1="33714" x2="43700" y2="34286"/>
                        <a14:foregroundMark x1="43700" y1="34286" x2="26000" y2="41857"/>
                        <a14:foregroundMark x1="26000" y1="41857" x2="39000" y2="56714"/>
                        <a14:foregroundMark x1="39000" y1="56714" x2="59900" y2="61429"/>
                        <a14:foregroundMark x1="59900" y1="61429" x2="52300" y2="60714"/>
                        <a14:foregroundMark x1="55600" y1="56714" x2="54600" y2="35714"/>
                        <a14:foregroundMark x1="54600" y1="35714" x2="38500" y2="33714"/>
                        <a14:foregroundMark x1="38500" y1="33714" x2="39400" y2="33714"/>
                        <a14:foregroundMark x1="19900" y1="28143" x2="11100" y2="38429"/>
                        <a14:foregroundMark x1="11100" y1="38429" x2="14300" y2="64000"/>
                        <a14:foregroundMark x1="14300" y1="64000" x2="38100" y2="71714"/>
                        <a14:foregroundMark x1="38100" y1="71714" x2="59100" y2="68571"/>
                        <a14:foregroundMark x1="59100" y1="68571" x2="66600" y2="48857"/>
                        <a14:foregroundMark x1="66600" y1="48857" x2="59000" y2="32429"/>
                        <a14:foregroundMark x1="59000" y1="32429" x2="44700" y2="27571"/>
                        <a14:foregroundMark x1="44700" y1="27571" x2="17000" y2="26857"/>
                        <a14:foregroundMark x1="20800" y1="33714" x2="25700" y2="47714"/>
                        <a14:foregroundMark x1="25700" y1="47714" x2="34500" y2="56286"/>
                        <a14:foregroundMark x1="34500" y1="56286" x2="78800" y2="65000"/>
                        <a14:foregroundMark x1="78800" y1="65000" x2="89300" y2="56714"/>
                        <a14:foregroundMark x1="89300" y1="56714" x2="94100" y2="49000"/>
                        <a14:foregroundMark x1="37300" y1="42286" x2="37700" y2="43286"/>
                        <a14:foregroundMark x1="26300" y1="54857" x2="26300" y2="54857"/>
                        <a14:foregroundMark x1="30700" y1="59714" x2="30700" y2="59714"/>
                        <a14:foregroundMark x1="21500" y1="47143" x2="21500" y2="47143"/>
                        <a14:foregroundMark x1="19500" y1="38429" x2="22700" y2="49286"/>
                        <a14:foregroundMark x1="19200" y1="44571" x2="29700" y2="61714"/>
                        <a14:foregroundMark x1="19000" y1="50714" x2="26100" y2="64286"/>
                        <a14:foregroundMark x1="25400" y1="58143" x2="46200" y2="61571"/>
                        <a14:foregroundMark x1="27400" y1="62571" x2="41700" y2="63714"/>
                        <a14:backgroundMark x1="20800" y1="10714" x2="20800" y2="10714"/>
                      </a14:backgroundRemoval>
                    </a14:imgEffect>
                  </a14:imgLayer>
                </a14:imgProps>
              </a:ext>
            </a:extLst>
          </a:blip>
          <a:srcRect l="3753" t="20541" r="3753" b="19421"/>
          <a:stretch/>
        </p:blipFill>
        <p:spPr>
          <a:xfrm>
            <a:off x="6448691" y="5473304"/>
            <a:ext cx="2238109" cy="10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System Overview</a:t>
            </a:r>
          </a:p>
        </p:txBody>
      </p:sp>
      <p:pic>
        <p:nvPicPr>
          <p:cNvPr id="4" name="Content Placeholder 3" descr="A black rectangular object with a white text&#10;&#10;Description automatically generated">
            <a:extLst>
              <a:ext uri="{FF2B5EF4-FFF2-40B4-BE49-F238E27FC236}">
                <a16:creationId xmlns:a16="http://schemas.microsoft.com/office/drawing/2014/main" id="{E71E1EA0-4DCD-FE45-DB4D-BACE815BA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546" y="2049463"/>
            <a:ext cx="7834907" cy="4076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D99DB-5573-E263-D9B0-909F97309952}"/>
              </a:ext>
            </a:extLst>
          </p:cNvPr>
          <p:cNvSpPr txBox="1"/>
          <p:nvPr/>
        </p:nvSpPr>
        <p:spPr>
          <a:xfrm>
            <a:off x="934278" y="2146852"/>
            <a:ext cx="2057400" cy="366197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430B2-8591-9ECC-B7F6-44272BF59991}"/>
              </a:ext>
            </a:extLst>
          </p:cNvPr>
          <p:cNvSpPr txBox="1"/>
          <p:nvPr/>
        </p:nvSpPr>
        <p:spPr>
          <a:xfrm>
            <a:off x="934278" y="1719470"/>
            <a:ext cx="19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504D"/>
                </a:solidFill>
              </a:rPr>
              <a:t>Leandro Bracho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DB3DB-CA78-437B-A28D-E12F70BD963B}"/>
              </a:ext>
            </a:extLst>
          </p:cNvPr>
          <p:cNvSpPr txBox="1"/>
          <p:nvPr/>
        </p:nvSpPr>
        <p:spPr>
          <a:xfrm>
            <a:off x="3309730" y="2345635"/>
            <a:ext cx="5148470" cy="3230217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2DDB4-25F9-82B7-1080-30D5201233CC}"/>
              </a:ext>
            </a:extLst>
          </p:cNvPr>
          <p:cNvSpPr txBox="1"/>
          <p:nvPr/>
        </p:nvSpPr>
        <p:spPr>
          <a:xfrm>
            <a:off x="2991678" y="1962186"/>
            <a:ext cx="57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BACC6"/>
                </a:solidFill>
              </a:rPr>
              <a:t>Nicholas Joseph, Oscar Medrano, and Robin Smithson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FCAA8-6B66-C687-13F3-2CDDBA5DCFF8}"/>
              </a:ext>
            </a:extLst>
          </p:cNvPr>
          <p:cNvSpPr txBox="1"/>
          <p:nvPr/>
        </p:nvSpPr>
        <p:spPr>
          <a:xfrm>
            <a:off x="1411356" y="3654671"/>
            <a:ext cx="11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Android Interface</a:t>
            </a:r>
          </a:p>
        </p:txBody>
      </p:sp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2191-EC40-6042-193B-9C83DB4A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Overview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434A805-6585-EA3E-21DD-9E9D6613D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4" r="10803" b="10746"/>
          <a:stretch/>
        </p:blipFill>
        <p:spPr>
          <a:xfrm>
            <a:off x="797615" y="1831907"/>
            <a:ext cx="7548769" cy="4215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77A97-BA39-ACE1-7120-6D9002F30A26}"/>
              </a:ext>
            </a:extLst>
          </p:cNvPr>
          <p:cNvSpPr txBox="1"/>
          <p:nvPr/>
        </p:nvSpPr>
        <p:spPr>
          <a:xfrm>
            <a:off x="922346" y="2151430"/>
            <a:ext cx="2613991" cy="3429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97F0-D6B5-EA27-A67E-53F3E2234D56}"/>
              </a:ext>
            </a:extLst>
          </p:cNvPr>
          <p:cNvSpPr txBox="1"/>
          <p:nvPr/>
        </p:nvSpPr>
        <p:spPr>
          <a:xfrm>
            <a:off x="1250336" y="1791848"/>
            <a:ext cx="19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504D"/>
                </a:solidFill>
              </a:rPr>
              <a:t>Leandro Bracho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26B97-D005-79AA-AA56-657EE5FBB65E}"/>
              </a:ext>
            </a:extLst>
          </p:cNvPr>
          <p:cNvSpPr txBox="1"/>
          <p:nvPr/>
        </p:nvSpPr>
        <p:spPr>
          <a:xfrm>
            <a:off x="3621816" y="3532078"/>
            <a:ext cx="1053548" cy="102373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5263-4A58-4942-058E-2804D02284CC}"/>
              </a:ext>
            </a:extLst>
          </p:cNvPr>
          <p:cNvSpPr txBox="1"/>
          <p:nvPr/>
        </p:nvSpPr>
        <p:spPr>
          <a:xfrm>
            <a:off x="3548267" y="2885747"/>
            <a:ext cx="121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7F64A2"/>
                </a:solidFill>
              </a:rPr>
              <a:t>Robin Smithson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FEBDB-832D-E4A1-91C1-402A36EECEAD}"/>
              </a:ext>
            </a:extLst>
          </p:cNvPr>
          <p:cNvSpPr txBox="1"/>
          <p:nvPr/>
        </p:nvSpPr>
        <p:spPr>
          <a:xfrm>
            <a:off x="4830415" y="3532078"/>
            <a:ext cx="1133061" cy="102663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FCCAD-1783-32BA-275D-B897A2FD7B74}"/>
              </a:ext>
            </a:extLst>
          </p:cNvPr>
          <p:cNvSpPr txBox="1"/>
          <p:nvPr/>
        </p:nvSpPr>
        <p:spPr>
          <a:xfrm>
            <a:off x="4793145" y="2885747"/>
            <a:ext cx="120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BBB59"/>
                </a:solidFill>
              </a:rPr>
              <a:t>Nicholas Joseph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600CA-2FF2-7771-66C0-E96ED703F240}"/>
              </a:ext>
            </a:extLst>
          </p:cNvPr>
          <p:cNvSpPr txBox="1"/>
          <p:nvPr/>
        </p:nvSpPr>
        <p:spPr>
          <a:xfrm>
            <a:off x="6062375" y="3159360"/>
            <a:ext cx="2295939" cy="176916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DD8A9-DD26-E3DD-77C9-BD74D49918BF}"/>
              </a:ext>
            </a:extLst>
          </p:cNvPr>
          <p:cNvSpPr txBox="1"/>
          <p:nvPr/>
        </p:nvSpPr>
        <p:spPr>
          <a:xfrm>
            <a:off x="6206491" y="2790028"/>
            <a:ext cx="2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BACC6"/>
                </a:solidFill>
              </a:rPr>
              <a:t>Oscar Medrano</a:t>
            </a:r>
          </a:p>
        </p:txBody>
      </p:sp>
    </p:spTree>
    <p:extLst>
      <p:ext uri="{BB962C8B-B14F-4D97-AF65-F5344CB8AC3E}">
        <p14:creationId xmlns:p14="http://schemas.microsoft.com/office/powerpoint/2010/main" val="36299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Android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BADF74-0A97-D560-6528-07E0A2C7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933"/>
            <a:ext cx="4114800" cy="407689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–"/>
            </a:pPr>
            <a:r>
              <a:rPr lang="en-US" sz="2800"/>
              <a:t>Allows import/export of CSV files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sz="2800"/>
              <a:t>Provides GUI to user’s android phone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sz="2800"/>
              <a:t>Replaces on-board UI of a typical AWG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sz="2800"/>
              <a:t>Communicates with the Microcontroller via Bluetooth</a:t>
            </a:r>
          </a:p>
          <a:p>
            <a:endParaRPr lang="en-US" sz="2800"/>
          </a:p>
          <a:p>
            <a:endParaRPr lang="en-US"/>
          </a:p>
        </p:txBody>
      </p:sp>
      <p:pic>
        <p:nvPicPr>
          <p:cNvPr id="3" name="Picture 2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28D87B72-E57B-0C01-70E4-86B53DC1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17" y="2056708"/>
            <a:ext cx="1766183" cy="366934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0D46C11-06D6-40D4-6ABD-4621372F347A}"/>
              </a:ext>
            </a:extLst>
          </p:cNvPr>
          <p:cNvSpPr/>
          <p:nvPr/>
        </p:nvSpPr>
        <p:spPr>
          <a:xfrm>
            <a:off x="6508205" y="3620791"/>
            <a:ext cx="398106" cy="1803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AE4D3D5-D9F6-DC68-150E-3232A7B1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17" y="2013764"/>
            <a:ext cx="1766183" cy="37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D148-BCEF-FC2A-C197-DD1121D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8B2C-7F1C-F653-14A6-5E461C48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Connects to Android app via Bluetooth</a:t>
            </a:r>
          </a:p>
          <a:p>
            <a:r>
              <a:rPr lang="en-US" dirty="0"/>
              <a:t>Imports data points</a:t>
            </a:r>
          </a:p>
          <a:p>
            <a:r>
              <a:rPr lang="en-US" dirty="0"/>
              <a:t>Sets clock rate</a:t>
            </a:r>
          </a:p>
          <a:p>
            <a:r>
              <a:rPr lang="en-US" dirty="0"/>
              <a:t>Exports data points to FPGA</a:t>
            </a:r>
          </a:p>
          <a:p>
            <a:r>
              <a:rPr lang="en-US" dirty="0"/>
              <a:t>Using ESP32 – WROVER </a:t>
            </a:r>
          </a:p>
        </p:txBody>
      </p:sp>
      <p:pic>
        <p:nvPicPr>
          <p:cNvPr id="1026" name="Picture 2" descr="How to select a Microcontroller for your IoT Devices">
            <a:extLst>
              <a:ext uri="{FF2B5EF4-FFF2-40B4-BE49-F238E27FC236}">
                <a16:creationId xmlns:a16="http://schemas.microsoft.com/office/drawing/2014/main" id="{0B413786-D1DD-A1A2-F239-596DDADA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28" y="4077088"/>
            <a:ext cx="3368118" cy="224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3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42BA-AD7D-0849-6D17-2F2AC125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DD48-E9E2-9A6D-975E-8B6101B7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933"/>
            <a:ext cx="8229600" cy="4076893"/>
          </a:xfrm>
        </p:spPr>
        <p:txBody>
          <a:bodyPr/>
          <a:lstStyle/>
          <a:p>
            <a:r>
              <a:rPr lang="en-US" sz="2800"/>
              <a:t>Take the information from the microcontroller </a:t>
            </a:r>
          </a:p>
          <a:p>
            <a:r>
              <a:rPr lang="en-US" sz="2800"/>
              <a:t>Be designed to produce any wave</a:t>
            </a:r>
          </a:p>
          <a:p>
            <a:r>
              <a:rPr lang="en-US" sz="2800"/>
              <a:t>Have a design of 20KHz </a:t>
            </a:r>
          </a:p>
          <a:p>
            <a:r>
              <a:rPr lang="en-US" sz="2800"/>
              <a:t>Produce correct waveform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5A344-B57D-6B67-6D94-7B3E61A4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98" b="93061" l="1734" r="98266">
                        <a14:foregroundMark x1="21676" y1="16735" x2="21676" y2="16735"/>
                        <a14:foregroundMark x1="26301" y1="15918" x2="39017" y2="66122"/>
                        <a14:foregroundMark x1="39017" y1="66122" x2="50289" y2="65714"/>
                        <a14:foregroundMark x1="41908" y1="25714" x2="49422" y2="60408"/>
                        <a14:foregroundMark x1="49422" y1="60408" x2="54913" y2="31020"/>
                        <a14:foregroundMark x1="54913" y1="31020" x2="44509" y2="40816"/>
                        <a14:foregroundMark x1="71098" y1="31429" x2="48555" y2="32245"/>
                        <a14:foregroundMark x1="48555" y1="32245" x2="54046" y2="65714"/>
                        <a14:foregroundMark x1="54046" y1="65714" x2="78902" y2="46122"/>
                        <a14:foregroundMark x1="29191" y1="34694" x2="14740" y2="59184"/>
                        <a14:foregroundMark x1="14740" y1="59184" x2="15896" y2="62857"/>
                        <a14:foregroundMark x1="12428" y1="16327" x2="4624" y2="44490"/>
                        <a14:foregroundMark x1="6936" y1="11020" x2="34393" y2="20816"/>
                        <a14:foregroundMark x1="8671" y1="7755" x2="8671" y2="5714"/>
                        <a14:foregroundMark x1="5202" y1="5714" x2="4624" y2="5714"/>
                        <a14:foregroundMark x1="8671" y1="19184" x2="8671" y2="20408"/>
                        <a14:foregroundMark x1="6936" y1="17143" x2="6936" y2="20000"/>
                        <a14:foregroundMark x1="8960" y1="28163" x2="19364" y2="49796"/>
                        <a14:foregroundMark x1="7514" y1="20816" x2="8092" y2="37959"/>
                        <a14:foregroundMark x1="8382" y1="18367" x2="13295" y2="42857"/>
                        <a14:foregroundMark x1="13295" y1="42857" x2="30925" y2="63265"/>
                        <a14:foregroundMark x1="30925" y1="63265" x2="31503" y2="62857"/>
                        <a14:foregroundMark x1="25434" y1="34286" x2="25145" y2="56735"/>
                        <a14:foregroundMark x1="22832" y1="35102" x2="18497" y2="55918"/>
                        <a14:foregroundMark x1="18497" y1="55918" x2="19653" y2="61633"/>
                        <a14:foregroundMark x1="20520" y1="39184" x2="20520" y2="48163"/>
                        <a14:foregroundMark x1="54046" y1="38776" x2="57514" y2="30204"/>
                        <a14:foregroundMark x1="52601" y1="15918" x2="67052" y2="12653"/>
                        <a14:foregroundMark x1="66185" y1="9796" x2="64162" y2="16327"/>
                        <a14:foregroundMark x1="66185" y1="13469" x2="64451" y2="31837"/>
                        <a14:foregroundMark x1="65318" y1="23673" x2="57225" y2="25714"/>
                        <a14:foregroundMark x1="80925" y1="7755" x2="81792" y2="10612"/>
                        <a14:foregroundMark x1="85549" y1="10204" x2="86127" y2="9796"/>
                        <a14:foregroundMark x1="86994" y1="8980" x2="87283" y2="9388"/>
                        <a14:foregroundMark x1="87861" y1="9388" x2="87861" y2="9388"/>
                        <a14:foregroundMark x1="92197" y1="5306" x2="92197" y2="5306"/>
                        <a14:foregroundMark x1="93353" y1="6939" x2="93353" y2="6939"/>
                        <a14:foregroundMark x1="94509" y1="7755" x2="94798" y2="9796"/>
                        <a14:foregroundMark x1="95087" y1="11837" x2="95087" y2="11837"/>
                        <a14:foregroundMark x1="95376" y1="8571" x2="95376" y2="8571"/>
                        <a14:foregroundMark x1="93353" y1="34286" x2="93353" y2="34286"/>
                        <a14:foregroundMark x1="95376" y1="29388" x2="95376" y2="29388"/>
                        <a14:foregroundMark x1="91329" y1="40816" x2="88439" y2="43673"/>
                        <a14:foregroundMark x1="73121" y1="44898" x2="71387" y2="61633"/>
                        <a14:foregroundMark x1="75145" y1="47755" x2="71387" y2="60408"/>
                        <a14:foregroundMark x1="67919" y1="80816" x2="68497" y2="85714"/>
                        <a14:foregroundMark x1="71098" y1="88571" x2="75145" y2="90204"/>
                        <a14:foregroundMark x1="72254" y1="90204" x2="69942" y2="91837"/>
                        <a14:foregroundMark x1="54913" y1="93469" x2="50289" y2="92245"/>
                        <a14:foregroundMark x1="38150" y1="91429" x2="34393" y2="92653"/>
                        <a14:foregroundMark x1="65896" y1="82041" x2="65318" y2="82857"/>
                        <a14:foregroundMark x1="24855" y1="83265" x2="21676" y2="83673"/>
                        <a14:foregroundMark x1="19942" y1="80816" x2="19942" y2="80816"/>
                        <a14:foregroundMark x1="21676" y1="77143" x2="30347" y2="72245"/>
                        <a14:foregroundMark x1="5491" y1="89388" x2="6647" y2="71020"/>
                        <a14:foregroundMark x1="37572" y1="34286" x2="52023" y2="59184"/>
                        <a14:foregroundMark x1="52023" y1="34694" x2="61850" y2="55510"/>
                        <a14:foregroundMark x1="64740" y1="29388" x2="84971" y2="60816"/>
                        <a14:foregroundMark x1="67341" y1="64490" x2="55780" y2="82449"/>
                        <a14:foregroundMark x1="73121" y1="87347" x2="78324" y2="51429"/>
                        <a14:foregroundMark x1="98266" y1="28980" x2="98266" y2="28980"/>
                        <a14:foregroundMark x1="98266" y1="28980" x2="98266" y2="28980"/>
                        <a14:backgroundMark x1="1156" y1="61633" x2="1156" y2="61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918" y="4204996"/>
            <a:ext cx="2435882" cy="17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0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920B-6718-6A14-F5B1-A6E9963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to Analog Converter (DAC)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54C19A-04C8-665E-79C5-FB4A2D2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5291138" cy="40768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Arial"/>
              </a:rPr>
              <a:t>Convert digital data into an analog signal.</a:t>
            </a:r>
            <a:endParaRPr lang="en-US"/>
          </a:p>
          <a:p>
            <a:r>
              <a:rPr lang="en-US">
                <a:cs typeface="Arial"/>
              </a:rPr>
              <a:t>Using DAC8820.</a:t>
            </a:r>
          </a:p>
          <a:p>
            <a:r>
              <a:rPr lang="en-US">
                <a:cs typeface="Arial"/>
              </a:rPr>
              <a:t>Outputs current so a transimpedance amplifier is needed.</a:t>
            </a:r>
            <a:endParaRPr lang="en-US"/>
          </a:p>
          <a:p>
            <a:r>
              <a:rPr lang="en-US">
                <a:cs typeface="Arial"/>
              </a:rPr>
              <a:t>16-bit resolution for precise waves.</a:t>
            </a:r>
            <a:endParaRPr lang="en-US"/>
          </a:p>
          <a:p>
            <a:endParaRPr lang="en-US">
              <a:cs typeface="Arial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30E58C8-3D9A-AF88-DFC8-F16EE1BE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4472172"/>
            <a:ext cx="3967163" cy="2214194"/>
          </a:xfrm>
          <a:prstGeom prst="rect">
            <a:avLst/>
          </a:prstGeom>
        </p:spPr>
      </p:pic>
      <p:pic>
        <p:nvPicPr>
          <p:cNvPr id="5" name="Picture 4" descr="A computer chip with a white text&#10;&#10;Description automatically generated">
            <a:extLst>
              <a:ext uri="{FF2B5EF4-FFF2-40B4-BE49-F238E27FC236}">
                <a16:creationId xmlns:a16="http://schemas.microsoft.com/office/drawing/2014/main" id="{D8FB2F53-B434-B348-7BA8-4CEB54DB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852613"/>
            <a:ext cx="2638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936"/>
            <a:ext cx="8229600" cy="803756"/>
          </a:xfrm>
        </p:spPr>
        <p:txBody>
          <a:bodyPr>
            <a:normAutofit/>
          </a:bodyPr>
          <a:lstStyle/>
          <a:p>
            <a:r>
              <a:rPr lang="en-US"/>
              <a:t>Execution and Validation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D1F73-5A29-7492-D8ED-C82523C48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247959"/>
              </p:ext>
            </p:extLst>
          </p:nvPr>
        </p:nvGraphicFramePr>
        <p:xfrm>
          <a:off x="248919" y="2217413"/>
          <a:ext cx="8321040" cy="425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2623713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97625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81763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797394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44610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610331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October</a:t>
                      </a:r>
                    </a:p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October</a:t>
                      </a:r>
                    </a:p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October</a:t>
                      </a:r>
                    </a:p>
                    <a:p>
                      <a:pPr algn="ctr"/>
                      <a:r>
                        <a:rPr lang="en-US" sz="1600"/>
                        <a:t>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October</a:t>
                      </a:r>
                    </a:p>
                    <a:p>
                      <a:pPr algn="ctr"/>
                      <a:r>
                        <a:rPr lang="en-US" sz="1600"/>
                        <a:t>23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October</a:t>
                      </a:r>
                    </a:p>
                    <a:p>
                      <a:pPr algn="ctr"/>
                      <a:r>
                        <a:rPr lang="en-US" sz="1600"/>
                        <a:t>30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7065507"/>
                  </a:ext>
                </a:extLst>
              </a:tr>
              <a:tr h="88027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Android App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All Button Functionality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Working Function with Display Output &amp; Preset Input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Implement Other Functions, Test User Input Functions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Implement Freehand Mode with Custom User Waveforms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Bluetooth Connection &amp; Import/Export of CSV Files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5760154"/>
                  </a:ext>
                </a:extLst>
              </a:tr>
              <a:tr h="88027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Microcontroller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Part Delivered and Soldered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Successful Bluetooth Connection and Data Import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Program Clock Rate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Successful Data Export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 connection, import, &amp; export capabilities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88720808"/>
                  </a:ext>
                </a:extLst>
              </a:tr>
              <a:tr h="88027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FPGA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50% board completion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100% board completion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Order Board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 on Verilog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final presentation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6170082"/>
                  </a:ext>
                </a:extLst>
              </a:tr>
              <a:tr h="88027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DAC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Schematic design with desired components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DAC and output circuitry for single channel generator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Update to incorporate dual channel function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PCB prep and design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 final PCB for proper function 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02848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5F0C0C-E115-1469-B460-776A122A2D25}"/>
              </a:ext>
            </a:extLst>
          </p:cNvPr>
          <p:cNvSpPr txBox="1"/>
          <p:nvPr/>
        </p:nvSpPr>
        <p:spPr>
          <a:xfrm>
            <a:off x="365760" y="1545997"/>
            <a:ext cx="832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Currently: subsystem general outlines, tentative selected parts, IDEs, studios, etc., beginning preliminary designs</a:t>
            </a:r>
          </a:p>
        </p:txBody>
      </p:sp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BA5F8EBA9FA45BE4E58D1A7093B36" ma:contentTypeVersion="12" ma:contentTypeDescription="Create a new document." ma:contentTypeScope="" ma:versionID="08a9b136dc30754dbdd142978865d2e3">
  <xsd:schema xmlns:xsd="http://www.w3.org/2001/XMLSchema" xmlns:xs="http://www.w3.org/2001/XMLSchema" xmlns:p="http://schemas.microsoft.com/office/2006/metadata/properties" xmlns:ns2="fb4dfdef-c0d2-40eb-9bdb-60f998d308b1" xmlns:ns3="5cc3f9f5-d9d5-4681-b3f5-cd419c12efa0" targetNamespace="http://schemas.microsoft.com/office/2006/metadata/properties" ma:root="true" ma:fieldsID="cf5e1e9a0b7220923586d09f936e2c93" ns2:_="" ns3:_="">
    <xsd:import namespace="fb4dfdef-c0d2-40eb-9bdb-60f998d308b1"/>
    <xsd:import namespace="5cc3f9f5-d9d5-4681-b3f5-cd419c12ef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fdef-c0d2-40eb-9bdb-60f998d30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3f9f5-d9d5-4681-b3f5-cd419c12efa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302bad9-3996-49f1-9f51-f17ea2d2a805}" ma:internalName="TaxCatchAll" ma:showField="CatchAllData" ma:web="5cc3f9f5-d9d5-4681-b3f5-cd419c12ef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dfdef-c0d2-40eb-9bdb-60f998d308b1">
      <Terms xmlns="http://schemas.microsoft.com/office/infopath/2007/PartnerControls"/>
    </lcf76f155ced4ddcb4097134ff3c332f>
    <TaxCatchAll xmlns="5cc3f9f5-d9d5-4681-b3f5-cd419c12efa0" xsi:nil="true"/>
  </documentManagement>
</p:properties>
</file>

<file path=customXml/itemProps1.xml><?xml version="1.0" encoding="utf-8"?>
<ds:datastoreItem xmlns:ds="http://schemas.openxmlformats.org/officeDocument/2006/customXml" ds:itemID="{C85F9EC0-F091-487E-932F-B13F6049D6FA}"/>
</file>

<file path=customXml/itemProps2.xml><?xml version="1.0" encoding="utf-8"?>
<ds:datastoreItem xmlns:ds="http://schemas.openxmlformats.org/officeDocument/2006/customXml" ds:itemID="{0B965ED4-D26D-4BA5-A22F-FCBB9F2BCD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2126D1-7A56-406D-8D9A-488CA8367FF3}">
  <ds:schemaRefs>
    <ds:schemaRef ds:uri="http://purl.org/dc/terms/"/>
    <ds:schemaRef ds:uri="http://www.w3.org/XML/1998/namespace"/>
    <ds:schemaRef ds:uri="fb4dfdef-c0d2-40eb-9bdb-60f998d308b1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Leandro Bracho  Nicholas Joseph Oscar Medrano Robin  Smithson</vt:lpstr>
      <vt:lpstr>Project Description</vt:lpstr>
      <vt:lpstr>System Overview</vt:lpstr>
      <vt:lpstr>Subsystem Overview</vt:lpstr>
      <vt:lpstr>Android Interface</vt:lpstr>
      <vt:lpstr>Microcontroller</vt:lpstr>
      <vt:lpstr>FPGA</vt:lpstr>
      <vt:lpstr>Digital to Analog Converter (DAC)</vt:lpstr>
      <vt:lpstr>Execution and Validation Plan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Robert Smithson</cp:lastModifiedBy>
  <cp:revision>1</cp:revision>
  <dcterms:created xsi:type="dcterms:W3CDTF">2013-06-18T16:37:55Z</dcterms:created>
  <dcterms:modified xsi:type="dcterms:W3CDTF">2023-09-25T11:49:58Z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0x010100507BA5F8EBA9FA45BE4E58D1A7093B36</vt:lpwstr>
  </property>
</Properties>
</file>