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96977dc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96977dc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Mackenzie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96977dc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96977dc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96977dc1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96977dc1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96977dc1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96977dc1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96977dc1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96977dc1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11700" y="534800"/>
            <a:ext cx="8520600" cy="22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Impact"/>
                <a:ea typeface="Impact"/>
                <a:cs typeface="Impact"/>
                <a:sym typeface="Impact"/>
              </a:rPr>
              <a:t>Texas A&amp;M University Blue Emergency Phones Locator Project</a:t>
            </a:r>
            <a:endParaRPr sz="4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8400" y="2797100"/>
            <a:ext cx="21105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Mackenzie Portie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Nichole Mendez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Aquino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Roberto Duran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Destiny Sanchez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975" y="2752875"/>
            <a:ext cx="3992567" cy="20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Goal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0202"/>
                </a:solidFill>
              </a:rPr>
              <a:t>What were you planning to do?</a:t>
            </a:r>
            <a:endParaRPr>
              <a:solidFill>
                <a:srgbClr val="02020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20202"/>
                </a:solidFill>
              </a:rPr>
              <a:t>	Our group is planning on locating the Blue Light Emergency phones on Texas A&amp;M University main campus and creating a webpage regarding the information about them. </a:t>
            </a:r>
            <a:endParaRPr>
              <a:solidFill>
                <a:srgbClr val="020202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668" y="3111825"/>
            <a:ext cx="3428500" cy="171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Motivation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71900" y="1807425"/>
            <a:ext cx="8222100" cy="3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20202"/>
                </a:solidFill>
              </a:rPr>
              <a:t>Why were you planning to do it, for whom, to solve what problem?</a:t>
            </a:r>
            <a:endParaRPr sz="1700">
              <a:solidFill>
                <a:srgbClr val="020202"/>
              </a:solidFill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20202"/>
              </a:buClr>
              <a:buSzPts val="1700"/>
              <a:buChar char="●"/>
            </a:pPr>
            <a:r>
              <a:rPr lang="en" sz="1700">
                <a:solidFill>
                  <a:srgbClr val="020202"/>
                </a:solidFill>
              </a:rPr>
              <a:t>Improve campus safety</a:t>
            </a:r>
            <a:endParaRPr sz="1700">
              <a:solidFill>
                <a:srgbClr val="020202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Char char="○"/>
            </a:pPr>
            <a:r>
              <a:rPr lang="en">
                <a:solidFill>
                  <a:srgbClr val="020202"/>
                </a:solidFill>
              </a:rPr>
              <a:t>By creating an interactive map that shows where the Blue Light Emergency phones are located on the main campus</a:t>
            </a:r>
            <a:endParaRPr>
              <a:solidFill>
                <a:srgbClr val="020202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Char char="■"/>
            </a:pPr>
            <a:r>
              <a:rPr lang="en">
                <a:solidFill>
                  <a:srgbClr val="020202"/>
                </a:solidFill>
              </a:rPr>
              <a:t>This provides easy access that can be used by students, faculty, staff, and visitors in case of an emergency</a:t>
            </a:r>
            <a:endParaRPr>
              <a:solidFill>
                <a:srgbClr val="020202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Char char="■"/>
            </a:pPr>
            <a:r>
              <a:rPr lang="en">
                <a:solidFill>
                  <a:srgbClr val="020202"/>
                </a:solidFill>
              </a:rPr>
              <a:t>Map can be personalized according to the locations the user is primarily at</a:t>
            </a:r>
            <a:endParaRPr>
              <a:solidFill>
                <a:srgbClr val="020202"/>
              </a:solidFill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700"/>
              <a:buChar char="●"/>
            </a:pPr>
            <a:r>
              <a:rPr lang="en" sz="1700">
                <a:solidFill>
                  <a:srgbClr val="020202"/>
                </a:solidFill>
              </a:rPr>
              <a:t>Provide accessibility</a:t>
            </a:r>
            <a:endParaRPr sz="1700">
              <a:solidFill>
                <a:srgbClr val="020202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Char char="○"/>
            </a:pPr>
            <a:r>
              <a:rPr lang="en">
                <a:solidFill>
                  <a:srgbClr val="020202"/>
                </a:solidFill>
              </a:rPr>
              <a:t>The webpage we will create, will include more information about these emergency systems such as their location, functionality, and other resources </a:t>
            </a:r>
            <a:endParaRPr>
              <a:solidFill>
                <a:srgbClr val="020202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Char char="■"/>
            </a:pPr>
            <a:r>
              <a:rPr lang="en">
                <a:solidFill>
                  <a:srgbClr val="020202"/>
                </a:solidFill>
              </a:rPr>
              <a:t>This promotes emergency preparedness to allow for effective response to be taken during an emergency</a:t>
            </a:r>
            <a:endParaRPr>
              <a:solidFill>
                <a:srgbClr val="02020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Approach/Methods/Data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800"/>
              <a:buChar char="●"/>
            </a:pPr>
            <a:r>
              <a:rPr lang="en">
                <a:solidFill>
                  <a:srgbClr val="020202"/>
                </a:solidFill>
              </a:rPr>
              <a:t>Planning on using ArcGIS Field Maps as our main application to locate the Blue Light Emergency Phones.</a:t>
            </a:r>
            <a:endParaRPr>
              <a:solidFill>
                <a:srgbClr val="02020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800"/>
              <a:buChar char="●"/>
            </a:pPr>
            <a:r>
              <a:rPr lang="en">
                <a:solidFill>
                  <a:srgbClr val="020202"/>
                </a:solidFill>
              </a:rPr>
              <a:t>After the Emergency Phones have been located and mapped, a website will be created using HTML and JavaScript.</a:t>
            </a:r>
            <a:endParaRPr>
              <a:solidFill>
                <a:srgbClr val="02020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800"/>
              <a:buChar char="●"/>
            </a:pPr>
            <a:r>
              <a:rPr lang="en">
                <a:solidFill>
                  <a:srgbClr val="020202"/>
                </a:solidFill>
              </a:rPr>
              <a:t>This webpage will hold information about the specifics of the Emergency Phones and nearest location to known places on campus.</a:t>
            </a:r>
            <a:endParaRPr>
              <a:solidFill>
                <a:srgbClr val="02020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500"/>
              </a:spcAft>
              <a:buNone/>
            </a:pPr>
            <a:endParaRPr>
              <a:solidFill>
                <a:srgbClr val="020202"/>
              </a:solidFill>
              <a:highlight>
                <a:srgbClr val="FFFFFF"/>
              </a:highlight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100" y="3883325"/>
            <a:ext cx="2119801" cy="11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Results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460950" y="189035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800"/>
              <a:buChar char="●"/>
            </a:pPr>
            <a:r>
              <a:rPr lang="en">
                <a:solidFill>
                  <a:srgbClr val="020202"/>
                </a:solidFill>
              </a:rPr>
              <a:t>No results as of yet but we hope to achieve a compilation of data and information that is applicable to our goal.</a:t>
            </a:r>
            <a:endParaRPr>
              <a:solidFill>
                <a:srgbClr val="02020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800"/>
              <a:buChar char="●"/>
            </a:pPr>
            <a:r>
              <a:rPr lang="en">
                <a:solidFill>
                  <a:srgbClr val="020202"/>
                </a:solidFill>
              </a:rPr>
              <a:t>This data will aid us in creating our website to make sure we have accurate information for the public regarding the emergency phones located around campus.</a:t>
            </a:r>
            <a:endParaRPr>
              <a:solidFill>
                <a:srgbClr val="020202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225" y="3426950"/>
            <a:ext cx="2279550" cy="12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Discussion/Conclusion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800"/>
              <a:buChar char="●"/>
            </a:pPr>
            <a:r>
              <a:rPr lang="en">
                <a:solidFill>
                  <a:srgbClr val="020202"/>
                </a:solidFill>
              </a:rPr>
              <a:t>We hope to create a more accessible and user friendly map/website to ensure the safety of everyone on campus and promote emergency preparedness.</a:t>
            </a:r>
            <a:endParaRPr>
              <a:solidFill>
                <a:srgbClr val="020202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200" y="2870575"/>
            <a:ext cx="1981899" cy="198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Impact</vt:lpstr>
      <vt:lpstr>Arial</vt:lpstr>
      <vt:lpstr>Roboto</vt:lpstr>
      <vt:lpstr>Material</vt:lpstr>
      <vt:lpstr>Texas A&amp;M University Blue Emergency Phones Locator Project</vt:lpstr>
      <vt:lpstr>Goal</vt:lpstr>
      <vt:lpstr>Motivation</vt:lpstr>
      <vt:lpstr>Approach/Methods/Data </vt:lpstr>
      <vt:lpstr>Results</vt:lpstr>
      <vt:lpstr>Discussion/Conclusion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A&amp;M University Blue Emergency Phones Locator Project</dc:title>
  <dc:creator>Mackenzie Portie</dc:creator>
  <cp:lastModifiedBy>Portie, Mackenzie</cp:lastModifiedBy>
  <cp:revision>1</cp:revision>
  <dcterms:modified xsi:type="dcterms:W3CDTF">2024-02-19T19:36:04Z</dcterms:modified>
</cp:coreProperties>
</file>