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67" r:id="rId6"/>
    <p:sldId id="269" r:id="rId7"/>
    <p:sldId id="258" r:id="rId8"/>
    <p:sldId id="265" r:id="rId9"/>
    <p:sldId id="260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91ACE-06DB-7D7A-6D16-ACF2DD9CCDC1}" v="710" dt="2024-11-28T04:19:46.262"/>
    <p1510:client id="{D507B89C-A13B-CF84-DDC6-534CB4621EBF}" v="151" dt="2024-11-29T20:21:2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1722"/>
            <a:ext cx="9144000" cy="2387600"/>
          </a:xfrm>
        </p:spPr>
        <p:txBody>
          <a:bodyPr/>
          <a:lstStyle/>
          <a:p>
            <a:r>
              <a:rPr lang="en-US"/>
              <a:t>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46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Developers:</a:t>
            </a:r>
            <a:r>
              <a:rPr lang="en-US"/>
              <a:t> Krishna </a:t>
            </a:r>
            <a:r>
              <a:rPr lang="en-US" err="1"/>
              <a:t>Calindi</a:t>
            </a:r>
            <a:r>
              <a:rPr lang="en-US"/>
              <a:t>, Kanishk Chhabra, Antonio Rosales, Tejas Singhal, Ze Sheng, </a:t>
            </a:r>
            <a:r>
              <a:rPr lang="en-US" err="1"/>
              <a:t>Junchao</a:t>
            </a:r>
            <a:r>
              <a:rPr lang="en-US"/>
              <a:t> Wu, </a:t>
            </a:r>
            <a:r>
              <a:rPr lang="en-US" err="1"/>
              <a:t>Nandinii</a:t>
            </a:r>
            <a:r>
              <a:rPr lang="en-US"/>
              <a:t> </a:t>
            </a:r>
            <a:r>
              <a:rPr lang="en-US" err="1"/>
              <a:t>Yeleswarapu</a:t>
            </a:r>
            <a:endParaRPr lang="en-US"/>
          </a:p>
          <a:p>
            <a:endParaRPr lang="en-US"/>
          </a:p>
          <a:p>
            <a:r>
              <a:rPr lang="en-US" b="1"/>
              <a:t>Client:</a:t>
            </a:r>
            <a:r>
              <a:rPr lang="en-US"/>
              <a:t> Professor Philip Ritchey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97C-1EB1-4E60-C88D-E73E0413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on SE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2898-8CC2-4FED-CA3E-C5444D2A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Teamwork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Communication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Scrum Master and Product Owner</a:t>
            </a:r>
          </a:p>
          <a:p>
            <a:r>
              <a:rPr lang="en-US" dirty="0"/>
              <a:t>Project planning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Breakdown of tasks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Assignment of responsibilities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Prioritization of features</a:t>
            </a:r>
          </a:p>
          <a:p>
            <a:r>
              <a:rPr lang="en-US" dirty="0"/>
              <a:t>Project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Progress tracking (Jira)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Version and branch control (Git and GitHub)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Development vs. Production</a:t>
            </a:r>
          </a:p>
        </p:txBody>
      </p:sp>
    </p:spTree>
    <p:extLst>
      <p:ext uri="{BB962C8B-B14F-4D97-AF65-F5344CB8AC3E}">
        <p14:creationId xmlns:p14="http://schemas.microsoft.com/office/powerpoint/2010/main" val="22413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97C-1EB1-4E60-C88D-E73E04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Time!</a:t>
            </a:r>
          </a:p>
        </p:txBody>
      </p:sp>
    </p:spTree>
    <p:extLst>
      <p:ext uri="{BB962C8B-B14F-4D97-AF65-F5344CB8AC3E}">
        <p14:creationId xmlns:p14="http://schemas.microsoft.com/office/powerpoint/2010/main" val="226169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EECA-24CC-5EBB-0914-B6FFE8D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NYT Games Page</a:t>
            </a: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10AA68CB-60EE-5FF2-8B99-DECC7930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32" t="133" r="-1268"/>
          <a:stretch/>
        </p:blipFill>
        <p:spPr>
          <a:xfrm>
            <a:off x="2946400" y="1685925"/>
            <a:ext cx="6306553" cy="46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C60B-5AF3-CBB2-774E-C40582A3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24B4-8735-206F-B2EC-90E4F9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Unfortunately, some features are hidden behind a paywall...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EC1DCF0D-2639-15BD-3261-0103DE48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41" y="2398623"/>
            <a:ext cx="4130119" cy="37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C60B-5AF3-CBB2-774E-C40582A3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24B4-8735-206F-B2EC-90E4F9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Unfortunately, some features are hidden behind a paywall...</a:t>
            </a:r>
          </a:p>
          <a:p>
            <a:r>
              <a:rPr lang="en-US" dirty="0"/>
              <a:t>Playing some games requires users to create a NYT account</a:t>
            </a:r>
          </a:p>
        </p:txBody>
      </p:sp>
    </p:spTree>
    <p:extLst>
      <p:ext uri="{BB962C8B-B14F-4D97-AF65-F5344CB8AC3E}">
        <p14:creationId xmlns:p14="http://schemas.microsoft.com/office/powerpoint/2010/main" val="40658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C60B-5AF3-CBB2-774E-C40582A3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24B4-8735-206F-B2EC-90E4F9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Unfortunately, some features are hidden behind a paywall...</a:t>
            </a:r>
          </a:p>
          <a:p>
            <a:r>
              <a:rPr lang="en-US" dirty="0"/>
              <a:t>Playing some games requires users to create a NYT account</a:t>
            </a:r>
          </a:p>
          <a:p>
            <a:r>
              <a:rPr lang="en-US" dirty="0"/>
              <a:t>Features not accessible to client: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E.x</a:t>
            </a:r>
            <a:r>
              <a:rPr lang="en-US" dirty="0"/>
              <a:t>. setting daily/weekly puzzles, changing game styling, etc...</a:t>
            </a:r>
          </a:p>
        </p:txBody>
      </p:sp>
    </p:spTree>
    <p:extLst>
      <p:ext uri="{BB962C8B-B14F-4D97-AF65-F5344CB8AC3E}">
        <p14:creationId xmlns:p14="http://schemas.microsoft.com/office/powerpoint/2010/main" val="284059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EECA-24CC-5EBB-0914-B6FFE8D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Arcade App</a:t>
            </a: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FD48040D-461B-E5A1-BAA1-ED004FE9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4" y="1957645"/>
            <a:ext cx="8214732" cy="39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803A-BDD1-DC4D-7663-03846C00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8CB0-5DBD-B315-CCCA-46A7E879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Display"/>
              </a:rPr>
              <a:t>Play games: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latin typeface="Aptos Display"/>
              </a:rPr>
              <a:t>Spelling Bee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latin typeface="Aptos Display"/>
              </a:rPr>
              <a:t>Wordle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latin typeface="Aptos Display"/>
              </a:rPr>
              <a:t>Letter Boxed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latin typeface="Aptos Display"/>
              </a:rPr>
              <a:t>2048</a:t>
            </a:r>
          </a:p>
          <a:p>
            <a:r>
              <a:rPr lang="en-US" dirty="0">
                <a:latin typeface="Aptos Display"/>
              </a:rPr>
              <a:t>Register as user or freely access as guest</a:t>
            </a:r>
          </a:p>
          <a:p>
            <a:r>
              <a:rPr lang="en-US" dirty="0">
                <a:latin typeface="Aptos Display"/>
              </a:rPr>
              <a:t>Allow users to login with Google, GitHub, and/or Spotify</a:t>
            </a:r>
          </a:p>
        </p:txBody>
      </p:sp>
    </p:spTree>
    <p:extLst>
      <p:ext uri="{BB962C8B-B14F-4D97-AF65-F5344CB8AC3E}">
        <p14:creationId xmlns:p14="http://schemas.microsoft.com/office/powerpoint/2010/main" val="61552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803A-BDD1-DC4D-7663-03846C00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8CB0-5DBD-B315-CCCA-46A7E879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Game-management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Daily puzzle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Aesthetics</a:t>
            </a:r>
          </a:p>
          <a:p>
            <a:r>
              <a:rPr lang="en-US" dirty="0">
                <a:ea typeface="+mn-lt"/>
                <a:cs typeface="+mn-lt"/>
              </a:rPr>
              <a:t>User-role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System admins can assign and manage user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D3BF-5157-FCDA-5B5F-150663C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Design Choices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A8739-A146-71EC-95A7-956E440B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Ruby on Rails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Database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Relational DB to model relationships between users, roles, games, etc...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PostgreSQL</a:t>
            </a:r>
          </a:p>
          <a:p>
            <a:r>
              <a:rPr lang="en-US" dirty="0"/>
              <a:t>Data Modeling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User-Role Management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Users have many roles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Active vs. Inactive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Arcade</vt:lpstr>
      <vt:lpstr>NYT Games Page</vt:lpstr>
      <vt:lpstr>Problem</vt:lpstr>
      <vt:lpstr>Problem</vt:lpstr>
      <vt:lpstr>Problem</vt:lpstr>
      <vt:lpstr>Arcade App</vt:lpstr>
      <vt:lpstr>Feature Overview</vt:lpstr>
      <vt:lpstr>Feature Overview</vt:lpstr>
      <vt:lpstr>Notable Design Choices</vt:lpstr>
      <vt:lpstr>Lessons on SE Practices</vt:lpstr>
      <vt:lpstr>Demonstration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242</cp:revision>
  <dcterms:created xsi:type="dcterms:W3CDTF">2024-11-22T18:33:40Z</dcterms:created>
  <dcterms:modified xsi:type="dcterms:W3CDTF">2024-11-30T02:32:43Z</dcterms:modified>
</cp:coreProperties>
</file>