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7ed6e6c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7ed6e6c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7ed6e6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7ed6e6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7ed6e6c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7ed6e6c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7ed6e6c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7ed6e6c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f0e42f8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f0e42f8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7ed6e6c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7ed6e6c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ed6e6c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ed6e6c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f0e42f8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f0e42f8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f0e42f8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f0e42f8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Apartment Finder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41775" y="3412675"/>
            <a:ext cx="210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Team Code Bros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Next: Demo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55400" y="1174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User Login, submit contact forms and schedule appointments with JJ lease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2: JJ lease group login and reply contact </a:t>
            </a:r>
            <a:r>
              <a:rPr lang="en"/>
              <a:t>form</a:t>
            </a:r>
            <a:r>
              <a:rPr lang="en"/>
              <a:t> messages and manage </a:t>
            </a:r>
            <a:r>
              <a:rPr lang="en"/>
              <a:t>appointment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Case 3: JJ lease group updates apartment informations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Kaiyuan (Kelvin) Gao (Scrum Master)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Hanson Yu (Product Owner)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Pengcheng Liao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Junru Liu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Winston Liu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Lucas Lyu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 and Proposal: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67675" y="929000"/>
            <a:ext cx="5109000" cy="4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client: JJ group is a professional team lead by Jennifer Juang, an agent and locator of Texas Association of Realtors. They help international student find housing near campus in Texas.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our client wants: </a:t>
            </a:r>
            <a:r>
              <a:rPr lang="en"/>
              <a:t>A website/platform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increased visibility and better accessibility for their customers.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our project about (What we provided): A CRM (Customer Relation Management) application for our client.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that we built to achieve their needs: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info updates for available property in real time.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system for different types of users (Admin and customer).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 scheduling system.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8506" r="3620" t="12411"/>
          <a:stretch/>
        </p:blipFill>
        <p:spPr>
          <a:xfrm>
            <a:off x="6722325" y="964100"/>
            <a:ext cx="2045446" cy="7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08875"/>
            <a:ext cx="7038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Dynamic info updates for available property in real time:</a:t>
            </a:r>
            <a:endParaRPr sz="14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Real estate group that have their apartment buildings near campus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Landlords/Individual lessor owns their house and what to lend it out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Information needs to updated </a:t>
            </a:r>
            <a:r>
              <a:rPr lang="en" sz="1305"/>
              <a:t>separately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29558" l="17997" r="30344" t="6572"/>
          <a:stretch/>
        </p:blipFill>
        <p:spPr>
          <a:xfrm>
            <a:off x="5148050" y="2627883"/>
            <a:ext cx="3608474" cy="211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12242" l="36692" r="800" t="0"/>
          <a:stretch/>
        </p:blipFill>
        <p:spPr>
          <a:xfrm>
            <a:off x="353250" y="2571750"/>
            <a:ext cx="4400450" cy="1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006200"/>
            <a:ext cx="7038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Login system for different types of users (Admin and customer):</a:t>
            </a:r>
            <a:endParaRPr sz="14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As customer,  you can send contact information to the admin, and schedule meeting with the admin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As admin, you can update information of available apartments, and read message from the customer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/>
              <a:t>Appointment scheduling system:</a:t>
            </a:r>
            <a:endParaRPr sz="14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Customers are a</a:t>
            </a:r>
            <a:r>
              <a:rPr lang="en" sz="1305"/>
              <a:t>ble to schedule multiple appointments with JJ group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JJ group can reschedule the appointment 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63" y="1785000"/>
            <a:ext cx="1868500" cy="74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086" y="2778635"/>
            <a:ext cx="1843277" cy="12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162" y="1785003"/>
            <a:ext cx="151858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275" y="2811650"/>
            <a:ext cx="15335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5388" y="1719313"/>
            <a:ext cx="2390175" cy="8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390" y="2986649"/>
            <a:ext cx="2660322" cy="7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8"/>
          <p:cNvCxnSpPr/>
          <p:nvPr/>
        </p:nvCxnSpPr>
        <p:spPr>
          <a:xfrm>
            <a:off x="5718900" y="1585850"/>
            <a:ext cx="14100" cy="28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147350" y="1785000"/>
            <a:ext cx="8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Front end: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05250" y="2846725"/>
            <a:ext cx="8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 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nd: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085400" y="1103725"/>
            <a:ext cx="18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Version control and other APIs: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7075" y="4117038"/>
            <a:ext cx="1177341" cy="83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13656" r="20306" t="9982"/>
          <a:stretch/>
        </p:blipFill>
        <p:spPr>
          <a:xfrm>
            <a:off x="2635300" y="982400"/>
            <a:ext cx="3873400" cy="4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999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issues with AWS and Heroku: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hosting service had different .config files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Reactjs: Heroku -&gt; no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Reactjs: AWS -&gt; 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migration to a live environment: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to the issues above, </a:t>
            </a:r>
            <a:r>
              <a:rPr lang="en"/>
              <a:t>configure</a:t>
            </a:r>
            <a:r>
              <a:rPr lang="en"/>
              <a:t> and </a:t>
            </a:r>
            <a:r>
              <a:rPr lang="en"/>
              <a:t>setting up database in different services can be annoying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Django: AWS-&gt; no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Django: Heroku-&gt; 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issues with non-technical clients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like to getting into technical detail, but they won’t understand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…….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 from the process: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062325"/>
            <a:ext cx="7038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client is not engineer, so design the product in the perspective of the client.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Immediate and effective team communication is an essential factor to keep up with the progress.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Version controls is definitely important for iterative development. 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Pair programming and code review can be useful.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500"/>
              <a:t> 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