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10D11-48AC-FE1A-A18A-A9C992F2057D}" v="2" dt="2023-08-02T16:31:04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7"/>
    <p:restoredTop sz="54636"/>
  </p:normalViewPr>
  <p:slideViewPr>
    <p:cSldViewPr snapToGrid="0">
      <p:cViewPr varScale="1">
        <p:scale>
          <a:sx n="114" d="100"/>
          <a:sy n="114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oraczyk, Blake D" userId="e06bbef7-4871-461e-89cb-6222afc39d97" providerId="ADAL" clId="{62D486BB-3B99-C746-A283-A96F63243304}"/>
    <pc:docChg chg="undo custSel addSld delSld modSld">
      <pc:chgData name="Dworaczyk, Blake D" userId="e06bbef7-4871-461e-89cb-6222afc39d97" providerId="ADAL" clId="{62D486BB-3B99-C746-A283-A96F63243304}" dt="2023-08-01T18:46:38.470" v="3143" actId="2696"/>
      <pc:docMkLst>
        <pc:docMk/>
      </pc:docMkLst>
      <pc:sldChg chg="modSp mod">
        <pc:chgData name="Dworaczyk, Blake D" userId="e06bbef7-4871-461e-89cb-6222afc39d97" providerId="ADAL" clId="{62D486BB-3B99-C746-A283-A96F63243304}" dt="2023-08-01T00:25:11.945" v="1" actId="20577"/>
        <pc:sldMkLst>
          <pc:docMk/>
          <pc:sldMk cId="75806011" sldId="266"/>
        </pc:sldMkLst>
        <pc:spChg chg="mod">
          <ac:chgData name="Dworaczyk, Blake D" userId="e06bbef7-4871-461e-89cb-6222afc39d97" providerId="ADAL" clId="{62D486BB-3B99-C746-A283-A96F63243304}" dt="2023-08-01T00:25:11.945" v="1" actId="20577"/>
          <ac:spMkLst>
            <pc:docMk/>
            <pc:sldMk cId="75806011" sldId="266"/>
            <ac:spMk id="107" creationId="{00000000-0000-0000-0000-000000000000}"/>
          </ac:spMkLst>
        </pc:spChg>
      </pc:sldChg>
      <pc:sldChg chg="addSp modSp add del mod">
        <pc:chgData name="Dworaczyk, Blake D" userId="e06bbef7-4871-461e-89cb-6222afc39d97" providerId="ADAL" clId="{62D486BB-3B99-C746-A283-A96F63243304}" dt="2023-08-01T18:46:38.432" v="3132" actId="2696"/>
        <pc:sldMkLst>
          <pc:docMk/>
          <pc:sldMk cId="1758953535" sldId="267"/>
        </pc:sldMkLst>
        <pc:spChg chg="mod">
          <ac:chgData name="Dworaczyk, Blake D" userId="e06bbef7-4871-461e-89cb-6222afc39d97" providerId="ADAL" clId="{62D486BB-3B99-C746-A283-A96F63243304}" dt="2023-08-01T02:11:34.684" v="1240" actId="20577"/>
          <ac:spMkLst>
            <pc:docMk/>
            <pc:sldMk cId="1758953535" sldId="267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0:49:21.585" v="181" actId="313"/>
          <ac:spMkLst>
            <pc:docMk/>
            <pc:sldMk cId="1758953535" sldId="267"/>
            <ac:spMk id="108" creationId="{00000000-0000-0000-0000-000000000000}"/>
          </ac:spMkLst>
        </pc:spChg>
        <pc:picChg chg="add mod">
          <ac:chgData name="Dworaczyk, Blake D" userId="e06bbef7-4871-461e-89cb-6222afc39d97" providerId="ADAL" clId="{62D486BB-3B99-C746-A283-A96F63243304}" dt="2023-08-01T00:47:34.091" v="84" actId="1076"/>
          <ac:picMkLst>
            <pc:docMk/>
            <pc:sldMk cId="1758953535" sldId="267"/>
            <ac:picMk id="3" creationId="{BA79807A-41FD-1A3D-95E9-45ACC97FCD3B}"/>
          </ac:picMkLst>
        </pc:picChg>
        <pc:picChg chg="add mod">
          <ac:chgData name="Dworaczyk, Blake D" userId="e06bbef7-4871-461e-89cb-6222afc39d97" providerId="ADAL" clId="{62D486BB-3B99-C746-A283-A96F63243304}" dt="2023-08-01T00:49:51.122" v="186" actId="1076"/>
          <ac:picMkLst>
            <pc:docMk/>
            <pc:sldMk cId="1758953535" sldId="267"/>
            <ac:picMk id="5" creationId="{BBB00A20-1811-E807-4A26-4F75677A8C23}"/>
          </ac:picMkLst>
        </pc:picChg>
      </pc:sldChg>
      <pc:sldChg chg="new del">
        <pc:chgData name="Dworaczyk, Blake D" userId="e06bbef7-4871-461e-89cb-6222afc39d97" providerId="ADAL" clId="{62D486BB-3B99-C746-A283-A96F63243304}" dt="2023-08-01T00:25:45.648" v="3" actId="680"/>
        <pc:sldMkLst>
          <pc:docMk/>
          <pc:sldMk cId="2182422021" sldId="267"/>
        </pc:sldMkLst>
      </pc:sldChg>
      <pc:sldChg chg="addSp delSp modSp add del mod">
        <pc:chgData name="Dworaczyk, Blake D" userId="e06bbef7-4871-461e-89cb-6222afc39d97" providerId="ADAL" clId="{62D486BB-3B99-C746-A283-A96F63243304}" dt="2023-08-01T18:46:38.453" v="3141" actId="2696"/>
        <pc:sldMkLst>
          <pc:docMk/>
          <pc:sldMk cId="2385613564" sldId="268"/>
        </pc:sldMkLst>
        <pc:spChg chg="mod">
          <ac:chgData name="Dworaczyk, Blake D" userId="e06bbef7-4871-461e-89cb-6222afc39d97" providerId="ADAL" clId="{62D486BB-3B99-C746-A283-A96F63243304}" dt="2023-08-01T02:11:44.634" v="1242"/>
          <ac:spMkLst>
            <pc:docMk/>
            <pc:sldMk cId="2385613564" sldId="268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0:59:05.686" v="447" actId="20577"/>
          <ac:spMkLst>
            <pc:docMk/>
            <pc:sldMk cId="2385613564" sldId="268"/>
            <ac:spMk id="108" creationId="{00000000-0000-0000-0000-000000000000}"/>
          </ac:spMkLst>
        </pc:spChg>
        <pc:picChg chg="del">
          <ac:chgData name="Dworaczyk, Blake D" userId="e06bbef7-4871-461e-89cb-6222afc39d97" providerId="ADAL" clId="{62D486BB-3B99-C746-A283-A96F63243304}" dt="2023-08-01T00:50:30.851" v="190" actId="478"/>
          <ac:picMkLst>
            <pc:docMk/>
            <pc:sldMk cId="2385613564" sldId="268"/>
            <ac:picMk id="3" creationId="{BA79807A-41FD-1A3D-95E9-45ACC97FCD3B}"/>
          </ac:picMkLst>
        </pc:picChg>
        <pc:picChg chg="add mod">
          <ac:chgData name="Dworaczyk, Blake D" userId="e06bbef7-4871-461e-89cb-6222afc39d97" providerId="ADAL" clId="{62D486BB-3B99-C746-A283-A96F63243304}" dt="2023-08-01T00:52:01.265" v="235" actId="1076"/>
          <ac:picMkLst>
            <pc:docMk/>
            <pc:sldMk cId="2385613564" sldId="268"/>
            <ac:picMk id="4" creationId="{4F297DC0-BC1B-1B8A-2BB4-489487363B48}"/>
          </ac:picMkLst>
        </pc:picChg>
        <pc:picChg chg="del">
          <ac:chgData name="Dworaczyk, Blake D" userId="e06bbef7-4871-461e-89cb-6222afc39d97" providerId="ADAL" clId="{62D486BB-3B99-C746-A283-A96F63243304}" dt="2023-08-01T00:50:25.356" v="188" actId="478"/>
          <ac:picMkLst>
            <pc:docMk/>
            <pc:sldMk cId="2385613564" sldId="268"/>
            <ac:picMk id="5" creationId="{BBB00A20-1811-E807-4A26-4F75677A8C23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41" v="3137" actId="2696"/>
        <pc:sldMkLst>
          <pc:docMk/>
          <pc:sldMk cId="1659230056" sldId="269"/>
        </pc:sldMkLst>
        <pc:spChg chg="add del mod">
          <ac:chgData name="Dworaczyk, Blake D" userId="e06bbef7-4871-461e-89cb-6222afc39d97" providerId="ADAL" clId="{62D486BB-3B99-C746-A283-A96F63243304}" dt="2023-08-01T02:04:43.993" v="836"/>
          <ac:spMkLst>
            <pc:docMk/>
            <pc:sldMk cId="1659230056" sldId="269"/>
            <ac:spMk id="7" creationId="{539F9086-86E2-AB71-65DE-772A25C2C865}"/>
          </ac:spMkLst>
        </pc:spChg>
        <pc:spChg chg="add del mod">
          <ac:chgData name="Dworaczyk, Blake D" userId="e06bbef7-4871-461e-89cb-6222afc39d97" providerId="ADAL" clId="{62D486BB-3B99-C746-A283-A96F63243304}" dt="2023-08-01T02:04:43.916" v="834"/>
          <ac:spMkLst>
            <pc:docMk/>
            <pc:sldMk cId="1659230056" sldId="269"/>
            <ac:spMk id="8" creationId="{E770D04D-E949-59B0-43A1-C31977142724}"/>
          </ac:spMkLst>
        </pc:spChg>
        <pc:spChg chg="add mod">
          <ac:chgData name="Dworaczyk, Blake D" userId="e06bbef7-4871-461e-89cb-6222afc39d97" providerId="ADAL" clId="{62D486BB-3B99-C746-A283-A96F63243304}" dt="2023-08-01T02:04:43.201" v="832" actId="1076"/>
          <ac:spMkLst>
            <pc:docMk/>
            <pc:sldMk cId="1659230056" sldId="269"/>
            <ac:spMk id="9" creationId="{8F2E20D7-F85A-FBE3-0238-6D67DE03853B}"/>
          </ac:spMkLst>
        </pc:spChg>
        <pc:spChg chg="mod">
          <ac:chgData name="Dworaczyk, Blake D" userId="e06bbef7-4871-461e-89cb-6222afc39d97" providerId="ADAL" clId="{62D486BB-3B99-C746-A283-A96F63243304}" dt="2023-08-01T02:11:54.519" v="1244"/>
          <ac:spMkLst>
            <pc:docMk/>
            <pc:sldMk cId="1659230056" sldId="269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04:26.641" v="820" actId="21"/>
          <ac:spMkLst>
            <pc:docMk/>
            <pc:sldMk cId="1659230056" sldId="269"/>
            <ac:spMk id="108" creationId="{00000000-0000-0000-0000-000000000000}"/>
          </ac:spMkLst>
        </pc:spChg>
        <pc:picChg chg="add mod">
          <ac:chgData name="Dworaczyk, Blake D" userId="e06bbef7-4871-461e-89cb-6222afc39d97" providerId="ADAL" clId="{62D486BB-3B99-C746-A283-A96F63243304}" dt="2023-08-01T01:00:39.744" v="538" actId="1076"/>
          <ac:picMkLst>
            <pc:docMk/>
            <pc:sldMk cId="1659230056" sldId="269"/>
            <ac:picMk id="3" creationId="{38AD0869-DA2C-ED5C-1D24-ABC3D14205F5}"/>
          </ac:picMkLst>
        </pc:picChg>
        <pc:picChg chg="add del">
          <ac:chgData name="Dworaczyk, Blake D" userId="e06bbef7-4871-461e-89cb-6222afc39d97" providerId="ADAL" clId="{62D486BB-3B99-C746-A283-A96F63243304}" dt="2023-08-01T00:59:37.770" v="460" actId="478"/>
          <ac:picMkLst>
            <pc:docMk/>
            <pc:sldMk cId="1659230056" sldId="269"/>
            <ac:picMk id="4" creationId="{4F297DC0-BC1B-1B8A-2BB4-489487363B48}"/>
          </ac:picMkLst>
        </pc:picChg>
        <pc:picChg chg="add mod">
          <ac:chgData name="Dworaczyk, Blake D" userId="e06bbef7-4871-461e-89cb-6222afc39d97" providerId="ADAL" clId="{62D486BB-3B99-C746-A283-A96F63243304}" dt="2023-08-01T01:02:44.502" v="720" actId="1076"/>
          <ac:picMkLst>
            <pc:docMk/>
            <pc:sldMk cId="1659230056" sldId="269"/>
            <ac:picMk id="6" creationId="{135A48B7-DE29-A0AD-2CC4-F5E76E09FF03}"/>
          </ac:picMkLst>
        </pc:picChg>
      </pc:sldChg>
      <pc:sldChg chg="addSp modSp add del mod">
        <pc:chgData name="Dworaczyk, Blake D" userId="e06bbef7-4871-461e-89cb-6222afc39d97" providerId="ADAL" clId="{62D486BB-3B99-C746-A283-A96F63243304}" dt="2023-08-01T18:46:38.435" v="3133" actId="2696"/>
        <pc:sldMkLst>
          <pc:docMk/>
          <pc:sldMk cId="138684284" sldId="270"/>
        </pc:sldMkLst>
        <pc:spChg chg="mod">
          <ac:chgData name="Dworaczyk, Blake D" userId="e06bbef7-4871-461e-89cb-6222afc39d97" providerId="ADAL" clId="{62D486BB-3B99-C746-A283-A96F63243304}" dt="2023-08-01T02:12:07.917" v="1298" actId="20577"/>
          <ac:spMkLst>
            <pc:docMk/>
            <pc:sldMk cId="138684284" sldId="270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12:53.253" v="1343" actId="20577"/>
          <ac:spMkLst>
            <pc:docMk/>
            <pc:sldMk cId="138684284" sldId="270"/>
            <ac:spMk id="108" creationId="{00000000-0000-0000-0000-000000000000}"/>
          </ac:spMkLst>
        </pc:spChg>
        <pc:picChg chg="add mod">
          <ac:chgData name="Dworaczyk, Blake D" userId="e06bbef7-4871-461e-89cb-6222afc39d97" providerId="ADAL" clId="{62D486BB-3B99-C746-A283-A96F63243304}" dt="2023-08-01T02:08:40.954" v="1032" actId="1076"/>
          <ac:picMkLst>
            <pc:docMk/>
            <pc:sldMk cId="138684284" sldId="270"/>
            <ac:picMk id="3" creationId="{E4FCA215-D043-E2BD-030F-F4AF2DF6A506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42" v="3138" actId="2696"/>
        <pc:sldMkLst>
          <pc:docMk/>
          <pc:sldMk cId="3925300930" sldId="271"/>
        </pc:sldMkLst>
        <pc:spChg chg="mod">
          <ac:chgData name="Dworaczyk, Blake D" userId="e06bbef7-4871-461e-89cb-6222afc39d97" providerId="ADAL" clId="{62D486BB-3B99-C746-A283-A96F63243304}" dt="2023-08-01T02:13:43.912" v="1374" actId="20577"/>
          <ac:spMkLst>
            <pc:docMk/>
            <pc:sldMk cId="3925300930" sldId="271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17:42.589" v="1645"/>
          <ac:spMkLst>
            <pc:docMk/>
            <pc:sldMk cId="3925300930" sldId="271"/>
            <ac:spMk id="108" creationId="{00000000-0000-0000-0000-000000000000}"/>
          </ac:spMkLst>
        </pc:spChg>
        <pc:picChg chg="del">
          <ac:chgData name="Dworaczyk, Blake D" userId="e06bbef7-4871-461e-89cb-6222afc39d97" providerId="ADAL" clId="{62D486BB-3B99-C746-A283-A96F63243304}" dt="2023-08-01T02:13:30.391" v="1357" actId="478"/>
          <ac:picMkLst>
            <pc:docMk/>
            <pc:sldMk cId="3925300930" sldId="271"/>
            <ac:picMk id="3" creationId="{E4FCA215-D043-E2BD-030F-F4AF2DF6A506}"/>
          </ac:picMkLst>
        </pc:picChg>
        <pc:picChg chg="add mod">
          <ac:chgData name="Dworaczyk, Blake D" userId="e06bbef7-4871-461e-89cb-6222afc39d97" providerId="ADAL" clId="{62D486BB-3B99-C746-A283-A96F63243304}" dt="2023-08-01T02:14:48.638" v="1446" actId="1076"/>
          <ac:picMkLst>
            <pc:docMk/>
            <pc:sldMk cId="3925300930" sldId="271"/>
            <ac:picMk id="4" creationId="{60A00081-75A9-B3C8-5892-7C3E66A5804B}"/>
          </ac:picMkLst>
        </pc:picChg>
        <pc:picChg chg="add mod">
          <ac:chgData name="Dworaczyk, Blake D" userId="e06bbef7-4871-461e-89cb-6222afc39d97" providerId="ADAL" clId="{62D486BB-3B99-C746-A283-A96F63243304}" dt="2023-08-01T02:15:38.191" v="1514" actId="1076"/>
          <ac:picMkLst>
            <pc:docMk/>
            <pc:sldMk cId="3925300930" sldId="271"/>
            <ac:picMk id="6" creationId="{69FC5B19-483B-2F1B-2524-87C0B02CAF6F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44" v="3139" actId="2696"/>
        <pc:sldMkLst>
          <pc:docMk/>
          <pc:sldMk cId="928762726" sldId="272"/>
        </pc:sldMkLst>
        <pc:spChg chg="mod">
          <ac:chgData name="Dworaczyk, Blake D" userId="e06bbef7-4871-461e-89cb-6222afc39d97" providerId="ADAL" clId="{62D486BB-3B99-C746-A283-A96F63243304}" dt="2023-08-01T02:19:38.115" v="1680" actId="20577"/>
          <ac:spMkLst>
            <pc:docMk/>
            <pc:sldMk cId="928762726" sldId="272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22:44.250" v="1938" actId="20577"/>
          <ac:spMkLst>
            <pc:docMk/>
            <pc:sldMk cId="928762726" sldId="272"/>
            <ac:spMk id="108" creationId="{00000000-0000-0000-0000-000000000000}"/>
          </ac:spMkLst>
        </pc:spChg>
        <pc:picChg chg="add mod modCrop">
          <ac:chgData name="Dworaczyk, Blake D" userId="e06bbef7-4871-461e-89cb-6222afc39d97" providerId="ADAL" clId="{62D486BB-3B99-C746-A283-A96F63243304}" dt="2023-08-01T02:30:21.023" v="2209" actId="732"/>
          <ac:picMkLst>
            <pc:docMk/>
            <pc:sldMk cId="928762726" sldId="272"/>
            <ac:picMk id="3" creationId="{80A454C0-8F50-F03C-16AE-03C8F37543AC}"/>
          </ac:picMkLst>
        </pc:picChg>
        <pc:picChg chg="del">
          <ac:chgData name="Dworaczyk, Blake D" userId="e06bbef7-4871-461e-89cb-6222afc39d97" providerId="ADAL" clId="{62D486BB-3B99-C746-A283-A96F63243304}" dt="2023-08-01T02:19:41.112" v="1681" actId="478"/>
          <ac:picMkLst>
            <pc:docMk/>
            <pc:sldMk cId="928762726" sldId="272"/>
            <ac:picMk id="4" creationId="{60A00081-75A9-B3C8-5892-7C3E66A5804B}"/>
          </ac:picMkLst>
        </pc:picChg>
        <pc:picChg chg="del">
          <ac:chgData name="Dworaczyk, Blake D" userId="e06bbef7-4871-461e-89cb-6222afc39d97" providerId="ADAL" clId="{62D486BB-3B99-C746-A283-A96F63243304}" dt="2023-08-01T02:19:42.276" v="1682" actId="478"/>
          <ac:picMkLst>
            <pc:docMk/>
            <pc:sldMk cId="928762726" sldId="272"/>
            <ac:picMk id="6" creationId="{69FC5B19-483B-2F1B-2524-87C0B02CAF6F}"/>
          </ac:picMkLst>
        </pc:picChg>
        <pc:picChg chg="add mod">
          <ac:chgData name="Dworaczyk, Blake D" userId="e06bbef7-4871-461e-89cb-6222afc39d97" providerId="ADAL" clId="{62D486BB-3B99-C746-A283-A96F63243304}" dt="2023-08-01T02:30:35.984" v="2210" actId="1076"/>
          <ac:picMkLst>
            <pc:docMk/>
            <pc:sldMk cId="928762726" sldId="272"/>
            <ac:picMk id="7" creationId="{9C040E98-EEFC-812B-DFE9-FC2416C02315}"/>
          </ac:picMkLst>
        </pc:picChg>
        <pc:picChg chg="add mod">
          <ac:chgData name="Dworaczyk, Blake D" userId="e06bbef7-4871-461e-89cb-6222afc39d97" providerId="ADAL" clId="{62D486BB-3B99-C746-A283-A96F63243304}" dt="2023-08-01T02:30:04.829" v="2205" actId="1076"/>
          <ac:picMkLst>
            <pc:docMk/>
            <pc:sldMk cId="928762726" sldId="272"/>
            <ac:picMk id="9" creationId="{29FC13AA-C769-2E6E-485D-B8AC311F3BB1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45" v="3140" actId="2696"/>
        <pc:sldMkLst>
          <pc:docMk/>
          <pc:sldMk cId="1674724458" sldId="273"/>
        </pc:sldMkLst>
        <pc:spChg chg="mod">
          <ac:chgData name="Dworaczyk, Blake D" userId="e06bbef7-4871-461e-89cb-6222afc39d97" providerId="ADAL" clId="{62D486BB-3B99-C746-A283-A96F63243304}" dt="2023-08-01T02:31:03.920" v="2235" actId="20577"/>
          <ac:spMkLst>
            <pc:docMk/>
            <pc:sldMk cId="1674724458" sldId="273"/>
            <ac:spMk id="108" creationId="{00000000-0000-0000-0000-000000000000}"/>
          </ac:spMkLst>
        </pc:spChg>
        <pc:picChg chg="del">
          <ac:chgData name="Dworaczyk, Blake D" userId="e06bbef7-4871-461e-89cb-6222afc39d97" providerId="ADAL" clId="{62D486BB-3B99-C746-A283-A96F63243304}" dt="2023-08-01T02:23:57.717" v="1947" actId="478"/>
          <ac:picMkLst>
            <pc:docMk/>
            <pc:sldMk cId="1674724458" sldId="273"/>
            <ac:picMk id="3" creationId="{80A454C0-8F50-F03C-16AE-03C8F37543AC}"/>
          </ac:picMkLst>
        </pc:picChg>
        <pc:picChg chg="add mod">
          <ac:chgData name="Dworaczyk, Blake D" userId="e06bbef7-4871-461e-89cb-6222afc39d97" providerId="ADAL" clId="{62D486BB-3B99-C746-A283-A96F63243304}" dt="2023-08-01T02:25:19.341" v="2031" actId="1076"/>
          <ac:picMkLst>
            <pc:docMk/>
            <pc:sldMk cId="1674724458" sldId="273"/>
            <ac:picMk id="4" creationId="{591E7B4D-7053-D602-C98C-A7EC363C5CF4}"/>
          </ac:picMkLst>
        </pc:picChg>
        <pc:picChg chg="add mod">
          <ac:chgData name="Dworaczyk, Blake D" userId="e06bbef7-4871-461e-89cb-6222afc39d97" providerId="ADAL" clId="{62D486BB-3B99-C746-A283-A96F63243304}" dt="2023-08-01T02:27:20.281" v="2088" actId="1076"/>
          <ac:picMkLst>
            <pc:docMk/>
            <pc:sldMk cId="1674724458" sldId="273"/>
            <ac:picMk id="6" creationId="{C9C8F6DA-3375-6917-23D0-B08D70820530}"/>
          </ac:picMkLst>
        </pc:picChg>
        <pc:picChg chg="del">
          <ac:chgData name="Dworaczyk, Blake D" userId="e06bbef7-4871-461e-89cb-6222afc39d97" providerId="ADAL" clId="{62D486BB-3B99-C746-A283-A96F63243304}" dt="2023-08-01T02:23:57.089" v="1946" actId="478"/>
          <ac:picMkLst>
            <pc:docMk/>
            <pc:sldMk cId="1674724458" sldId="273"/>
            <ac:picMk id="7" creationId="{9C040E98-EEFC-812B-DFE9-FC2416C02315}"/>
          </ac:picMkLst>
        </pc:picChg>
        <pc:picChg chg="add mod">
          <ac:chgData name="Dworaczyk, Blake D" userId="e06bbef7-4871-461e-89cb-6222afc39d97" providerId="ADAL" clId="{62D486BB-3B99-C746-A283-A96F63243304}" dt="2023-08-01T02:31:00.091" v="2234" actId="1076"/>
          <ac:picMkLst>
            <pc:docMk/>
            <pc:sldMk cId="1674724458" sldId="273"/>
            <ac:picMk id="9" creationId="{9811800B-F011-6B54-FF25-6CD42D98F46C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60" v="3142" actId="2696"/>
        <pc:sldMkLst>
          <pc:docMk/>
          <pc:sldMk cId="310651112" sldId="274"/>
        </pc:sldMkLst>
        <pc:spChg chg="mod">
          <ac:chgData name="Dworaczyk, Blake D" userId="e06bbef7-4871-461e-89cb-6222afc39d97" providerId="ADAL" clId="{62D486BB-3B99-C746-A283-A96F63243304}" dt="2023-08-01T02:32:04.220" v="2282" actId="20577"/>
          <ac:spMkLst>
            <pc:docMk/>
            <pc:sldMk cId="310651112" sldId="274"/>
            <ac:spMk id="108" creationId="{00000000-0000-0000-0000-000000000000}"/>
          </ac:spMkLst>
        </pc:spChg>
        <pc:picChg chg="add mod">
          <ac:chgData name="Dworaczyk, Blake D" userId="e06bbef7-4871-461e-89cb-6222afc39d97" providerId="ADAL" clId="{62D486BB-3B99-C746-A283-A96F63243304}" dt="2023-08-01T02:32:06.775" v="2283" actId="1076"/>
          <ac:picMkLst>
            <pc:docMk/>
            <pc:sldMk cId="310651112" sldId="274"/>
            <ac:picMk id="3" creationId="{75365AE3-3C1F-13B0-D924-3F1AA8D13302}"/>
          </ac:picMkLst>
        </pc:picChg>
        <pc:picChg chg="del">
          <ac:chgData name="Dworaczyk, Blake D" userId="e06bbef7-4871-461e-89cb-6222afc39d97" providerId="ADAL" clId="{62D486BB-3B99-C746-A283-A96F63243304}" dt="2023-08-01T02:28:52.731" v="2143" actId="478"/>
          <ac:picMkLst>
            <pc:docMk/>
            <pc:sldMk cId="310651112" sldId="274"/>
            <ac:picMk id="4" creationId="{591E7B4D-7053-D602-C98C-A7EC363C5CF4}"/>
          </ac:picMkLst>
        </pc:picChg>
        <pc:picChg chg="del">
          <ac:chgData name="Dworaczyk, Blake D" userId="e06bbef7-4871-461e-89cb-6222afc39d97" providerId="ADAL" clId="{62D486BB-3B99-C746-A283-A96F63243304}" dt="2023-08-01T02:28:52.731" v="2143" actId="478"/>
          <ac:picMkLst>
            <pc:docMk/>
            <pc:sldMk cId="310651112" sldId="274"/>
            <ac:picMk id="6" creationId="{C9C8F6DA-3375-6917-23D0-B08D70820530}"/>
          </ac:picMkLst>
        </pc:picChg>
        <pc:picChg chg="del">
          <ac:chgData name="Dworaczyk, Blake D" userId="e06bbef7-4871-461e-89cb-6222afc39d97" providerId="ADAL" clId="{62D486BB-3B99-C746-A283-A96F63243304}" dt="2023-08-01T02:28:52.731" v="2143" actId="478"/>
          <ac:picMkLst>
            <pc:docMk/>
            <pc:sldMk cId="310651112" sldId="274"/>
            <ac:picMk id="9" creationId="{9811800B-F011-6B54-FF25-6CD42D98F46C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70" v="3143" actId="2696"/>
        <pc:sldMkLst>
          <pc:docMk/>
          <pc:sldMk cId="2807071814" sldId="275"/>
        </pc:sldMkLst>
        <pc:spChg chg="add mod">
          <ac:chgData name="Dworaczyk, Blake D" userId="e06bbef7-4871-461e-89cb-6222afc39d97" providerId="ADAL" clId="{62D486BB-3B99-C746-A283-A96F63243304}" dt="2023-08-01T02:36:39.317" v="2488" actId="1076"/>
          <ac:spMkLst>
            <pc:docMk/>
            <pc:sldMk cId="2807071814" sldId="275"/>
            <ac:spMk id="5" creationId="{0D959010-7C74-040F-D65D-E809CD18024C}"/>
          </ac:spMkLst>
        </pc:spChg>
        <pc:spChg chg="mod">
          <ac:chgData name="Dworaczyk, Blake D" userId="e06bbef7-4871-461e-89cb-6222afc39d97" providerId="ADAL" clId="{62D486BB-3B99-C746-A283-A96F63243304}" dt="2023-08-01T02:32:29.892" v="2311" actId="20577"/>
          <ac:spMkLst>
            <pc:docMk/>
            <pc:sldMk cId="2807071814" sldId="275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33:39.492" v="2474" actId="20577"/>
          <ac:spMkLst>
            <pc:docMk/>
            <pc:sldMk cId="2807071814" sldId="275"/>
            <ac:spMk id="108" creationId="{00000000-0000-0000-0000-000000000000}"/>
          </ac:spMkLst>
        </pc:spChg>
        <pc:picChg chg="del">
          <ac:chgData name="Dworaczyk, Blake D" userId="e06bbef7-4871-461e-89cb-6222afc39d97" providerId="ADAL" clId="{62D486BB-3B99-C746-A283-A96F63243304}" dt="2023-08-01T02:32:32.815" v="2312" actId="478"/>
          <ac:picMkLst>
            <pc:docMk/>
            <pc:sldMk cId="2807071814" sldId="275"/>
            <ac:picMk id="3" creationId="{75365AE3-3C1F-13B0-D924-3F1AA8D13302}"/>
          </ac:picMkLst>
        </pc:picChg>
        <pc:picChg chg="add mod">
          <ac:chgData name="Dworaczyk, Blake D" userId="e06bbef7-4871-461e-89cb-6222afc39d97" providerId="ADAL" clId="{62D486BB-3B99-C746-A283-A96F63243304}" dt="2023-08-01T02:34:34.119" v="2479" actId="1076"/>
          <ac:picMkLst>
            <pc:docMk/>
            <pc:sldMk cId="2807071814" sldId="275"/>
            <ac:picMk id="4" creationId="{98F019C6-95CB-98FE-99F6-740EECD8A7DF}"/>
          </ac:picMkLst>
        </pc:picChg>
        <pc:picChg chg="add mod">
          <ac:chgData name="Dworaczyk, Blake D" userId="e06bbef7-4871-461e-89cb-6222afc39d97" providerId="ADAL" clId="{62D486BB-3B99-C746-A283-A96F63243304}" dt="2023-08-01T02:36:29.880" v="2487" actId="1076"/>
          <ac:picMkLst>
            <pc:docMk/>
            <pc:sldMk cId="2807071814" sldId="275"/>
            <ac:picMk id="7" creationId="{4D6E0F08-676C-3C11-7AB5-25FF4FB3D86C}"/>
          </ac:picMkLst>
        </pc:picChg>
      </pc:sldChg>
      <pc:sldChg chg="delSp modSp add del mod">
        <pc:chgData name="Dworaczyk, Blake D" userId="e06bbef7-4871-461e-89cb-6222afc39d97" providerId="ADAL" clId="{62D486BB-3B99-C746-A283-A96F63243304}" dt="2023-08-01T18:46:38.436" v="3134" actId="2696"/>
        <pc:sldMkLst>
          <pc:docMk/>
          <pc:sldMk cId="1739297098" sldId="276"/>
        </pc:sldMkLst>
        <pc:spChg chg="del">
          <ac:chgData name="Dworaczyk, Blake D" userId="e06bbef7-4871-461e-89cb-6222afc39d97" providerId="ADAL" clId="{62D486BB-3B99-C746-A283-A96F63243304}" dt="2023-08-01T02:37:12.709" v="2513" actId="478"/>
          <ac:spMkLst>
            <pc:docMk/>
            <pc:sldMk cId="1739297098" sldId="276"/>
            <ac:spMk id="5" creationId="{0D959010-7C74-040F-D65D-E809CD18024C}"/>
          </ac:spMkLst>
        </pc:spChg>
        <pc:spChg chg="mod">
          <ac:chgData name="Dworaczyk, Blake D" userId="e06bbef7-4871-461e-89cb-6222afc39d97" providerId="ADAL" clId="{62D486BB-3B99-C746-A283-A96F63243304}" dt="2023-08-01T02:37:06.740" v="2511" actId="20577"/>
          <ac:spMkLst>
            <pc:docMk/>
            <pc:sldMk cId="1739297098" sldId="276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38:32.678" v="2736" actId="20577"/>
          <ac:spMkLst>
            <pc:docMk/>
            <pc:sldMk cId="1739297098" sldId="276"/>
            <ac:spMk id="108" creationId="{00000000-0000-0000-0000-000000000000}"/>
          </ac:spMkLst>
        </pc:spChg>
        <pc:picChg chg="del">
          <ac:chgData name="Dworaczyk, Blake D" userId="e06bbef7-4871-461e-89cb-6222afc39d97" providerId="ADAL" clId="{62D486BB-3B99-C746-A283-A96F63243304}" dt="2023-08-01T02:37:08.702" v="2512" actId="478"/>
          <ac:picMkLst>
            <pc:docMk/>
            <pc:sldMk cId="1739297098" sldId="276"/>
            <ac:picMk id="4" creationId="{98F019C6-95CB-98FE-99F6-740EECD8A7DF}"/>
          </ac:picMkLst>
        </pc:picChg>
        <pc:picChg chg="del">
          <ac:chgData name="Dworaczyk, Blake D" userId="e06bbef7-4871-461e-89cb-6222afc39d97" providerId="ADAL" clId="{62D486BB-3B99-C746-A283-A96F63243304}" dt="2023-08-01T02:37:13.862" v="2514" actId="478"/>
          <ac:picMkLst>
            <pc:docMk/>
            <pc:sldMk cId="1739297098" sldId="276"/>
            <ac:picMk id="7" creationId="{4D6E0F08-676C-3C11-7AB5-25FF4FB3D86C}"/>
          </ac:picMkLst>
        </pc:picChg>
      </pc:sldChg>
      <pc:sldChg chg="addSp modSp add del mod">
        <pc:chgData name="Dworaczyk, Blake D" userId="e06bbef7-4871-461e-89cb-6222afc39d97" providerId="ADAL" clId="{62D486BB-3B99-C746-A283-A96F63243304}" dt="2023-08-01T18:46:38.439" v="3136" actId="2696"/>
        <pc:sldMkLst>
          <pc:docMk/>
          <pc:sldMk cId="2584194259" sldId="277"/>
        </pc:sldMkLst>
        <pc:spChg chg="add mod">
          <ac:chgData name="Dworaczyk, Blake D" userId="e06bbef7-4871-461e-89cb-6222afc39d97" providerId="ADAL" clId="{62D486BB-3B99-C746-A283-A96F63243304}" dt="2023-08-01T02:42:23.810" v="2896" actId="1076"/>
          <ac:spMkLst>
            <pc:docMk/>
            <pc:sldMk cId="2584194259" sldId="277"/>
            <ac:spMk id="4" creationId="{C4548F48-003B-3054-7286-272A29B476CD}"/>
          </ac:spMkLst>
        </pc:spChg>
        <pc:spChg chg="mod">
          <ac:chgData name="Dworaczyk, Blake D" userId="e06bbef7-4871-461e-89cb-6222afc39d97" providerId="ADAL" clId="{62D486BB-3B99-C746-A283-A96F63243304}" dt="2023-08-01T02:39:03.232" v="2762" actId="20577"/>
          <ac:spMkLst>
            <pc:docMk/>
            <pc:sldMk cId="2584194259" sldId="277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02:39:58.159" v="2882" actId="20577"/>
          <ac:spMkLst>
            <pc:docMk/>
            <pc:sldMk cId="2584194259" sldId="277"/>
            <ac:spMk id="108" creationId="{00000000-0000-0000-0000-000000000000}"/>
          </ac:spMkLst>
        </pc:spChg>
        <pc:picChg chg="add mod">
          <ac:chgData name="Dworaczyk, Blake D" userId="e06bbef7-4871-461e-89cb-6222afc39d97" providerId="ADAL" clId="{62D486BB-3B99-C746-A283-A96F63243304}" dt="2023-08-01T02:42:11.017" v="2890" actId="1076"/>
          <ac:picMkLst>
            <pc:docMk/>
            <pc:sldMk cId="2584194259" sldId="277"/>
            <ac:picMk id="3" creationId="{D3864C74-6B85-A786-914C-DCDB2447AA9A}"/>
          </ac:picMkLst>
        </pc:picChg>
        <pc:picChg chg="add mod">
          <ac:chgData name="Dworaczyk, Blake D" userId="e06bbef7-4871-461e-89cb-6222afc39d97" providerId="ADAL" clId="{62D486BB-3B99-C746-A283-A96F63243304}" dt="2023-08-01T02:53:03.454" v="2901" actId="1076"/>
          <ac:picMkLst>
            <pc:docMk/>
            <pc:sldMk cId="2584194259" sldId="277"/>
            <ac:picMk id="6" creationId="{D56FBEEF-7C7F-4986-341B-48194B8A5A00}"/>
          </ac:picMkLst>
        </pc:picChg>
      </pc:sldChg>
      <pc:sldChg chg="addSp delSp modSp add del mod">
        <pc:chgData name="Dworaczyk, Blake D" userId="e06bbef7-4871-461e-89cb-6222afc39d97" providerId="ADAL" clId="{62D486BB-3B99-C746-A283-A96F63243304}" dt="2023-08-01T18:46:38.438" v="3135" actId="2696"/>
        <pc:sldMkLst>
          <pc:docMk/>
          <pc:sldMk cId="402162935" sldId="278"/>
        </pc:sldMkLst>
        <pc:spChg chg="del">
          <ac:chgData name="Dworaczyk, Blake D" userId="e06bbef7-4871-461e-89cb-6222afc39d97" providerId="ADAL" clId="{62D486BB-3B99-C746-A283-A96F63243304}" dt="2023-08-01T02:53:42.794" v="2915" actId="478"/>
          <ac:spMkLst>
            <pc:docMk/>
            <pc:sldMk cId="402162935" sldId="278"/>
            <ac:spMk id="4" creationId="{C4548F48-003B-3054-7286-272A29B476CD}"/>
          </ac:spMkLst>
        </pc:spChg>
        <pc:spChg chg="mod">
          <ac:chgData name="Dworaczyk, Blake D" userId="e06bbef7-4871-461e-89cb-6222afc39d97" providerId="ADAL" clId="{62D486BB-3B99-C746-A283-A96F63243304}" dt="2023-08-01T02:53:36.321" v="2913" actId="20577"/>
          <ac:spMkLst>
            <pc:docMk/>
            <pc:sldMk cId="402162935" sldId="278"/>
            <ac:spMk id="107" creationId="{00000000-0000-0000-0000-000000000000}"/>
          </ac:spMkLst>
        </pc:spChg>
        <pc:spChg chg="mod">
          <ac:chgData name="Dworaczyk, Blake D" userId="e06bbef7-4871-461e-89cb-6222afc39d97" providerId="ADAL" clId="{62D486BB-3B99-C746-A283-A96F63243304}" dt="2023-08-01T14:00:17.544" v="3131" actId="20577"/>
          <ac:spMkLst>
            <pc:docMk/>
            <pc:sldMk cId="402162935" sldId="278"/>
            <ac:spMk id="108" creationId="{00000000-0000-0000-0000-000000000000}"/>
          </ac:spMkLst>
        </pc:spChg>
        <pc:picChg chg="del">
          <ac:chgData name="Dworaczyk, Blake D" userId="e06bbef7-4871-461e-89cb-6222afc39d97" providerId="ADAL" clId="{62D486BB-3B99-C746-A283-A96F63243304}" dt="2023-08-01T02:53:40.189" v="2914" actId="478"/>
          <ac:picMkLst>
            <pc:docMk/>
            <pc:sldMk cId="402162935" sldId="278"/>
            <ac:picMk id="3" creationId="{D3864C74-6B85-A786-914C-DCDB2447AA9A}"/>
          </ac:picMkLst>
        </pc:picChg>
        <pc:picChg chg="add mod">
          <ac:chgData name="Dworaczyk, Blake D" userId="e06bbef7-4871-461e-89cb-6222afc39d97" providerId="ADAL" clId="{62D486BB-3B99-C746-A283-A96F63243304}" dt="2023-08-01T02:59:00.755" v="3077" actId="1076"/>
          <ac:picMkLst>
            <pc:docMk/>
            <pc:sldMk cId="402162935" sldId="278"/>
            <ac:picMk id="5" creationId="{1FEAF59E-7AF9-2C8E-C08F-A9E5735915F3}"/>
          </ac:picMkLst>
        </pc:picChg>
        <pc:picChg chg="del">
          <ac:chgData name="Dworaczyk, Blake D" userId="e06bbef7-4871-461e-89cb-6222afc39d97" providerId="ADAL" clId="{62D486BB-3B99-C746-A283-A96F63243304}" dt="2023-08-01T02:53:40.189" v="2914" actId="478"/>
          <ac:picMkLst>
            <pc:docMk/>
            <pc:sldMk cId="402162935" sldId="278"/>
            <ac:picMk id="6" creationId="{D56FBEEF-7C7F-4986-341B-48194B8A5A00}"/>
          </ac:picMkLst>
        </pc:picChg>
        <pc:picChg chg="add mod">
          <ac:chgData name="Dworaczyk, Blake D" userId="e06bbef7-4871-461e-89cb-6222afc39d97" providerId="ADAL" clId="{62D486BB-3B99-C746-A283-A96F63243304}" dt="2023-08-01T03:03:10.255" v="3083" actId="1076"/>
          <ac:picMkLst>
            <pc:docMk/>
            <pc:sldMk cId="402162935" sldId="278"/>
            <ac:picMk id="8" creationId="{33A3E8EE-CE31-A60B-33FB-9BFA42CED86A}"/>
          </ac:picMkLst>
        </pc:picChg>
      </pc:sldChg>
    </pc:docChg>
  </pc:docChgLst>
  <pc:docChgLst>
    <pc:chgData name="Rafferty, Joseph R" userId="fba7fc62-a397-4d14-b310-cd760f937278" providerId="ADAL" clId="{A6AAC216-BC62-7A46-BE6E-4960A10CD1AB}"/>
    <pc:docChg chg="custSel delSld modSld">
      <pc:chgData name="Rafferty, Joseph R" userId="fba7fc62-a397-4d14-b310-cd760f937278" providerId="ADAL" clId="{A6AAC216-BC62-7A46-BE6E-4960A10CD1AB}" dt="2023-08-02T20:53:10.197" v="69" actId="20577"/>
      <pc:docMkLst>
        <pc:docMk/>
      </pc:docMkLst>
      <pc:sldChg chg="del">
        <pc:chgData name="Rafferty, Joseph R" userId="fba7fc62-a397-4d14-b310-cd760f937278" providerId="ADAL" clId="{A6AAC216-BC62-7A46-BE6E-4960A10CD1AB}" dt="2023-07-31T02:09:30.998" v="1" actId="2696"/>
        <pc:sldMkLst>
          <pc:docMk/>
          <pc:sldMk cId="4144201967" sldId="256"/>
        </pc:sldMkLst>
      </pc:sldChg>
      <pc:sldChg chg="delSp modSp mod">
        <pc:chgData name="Rafferty, Joseph R" userId="fba7fc62-a397-4d14-b310-cd760f937278" providerId="ADAL" clId="{A6AAC216-BC62-7A46-BE6E-4960A10CD1AB}" dt="2023-07-31T02:10:24.642" v="62" actId="1076"/>
        <pc:sldMkLst>
          <pc:docMk/>
          <pc:sldMk cId="0" sldId="257"/>
        </pc:sldMkLst>
        <pc:spChg chg="mod">
          <ac:chgData name="Rafferty, Joseph R" userId="fba7fc62-a397-4d14-b310-cd760f937278" providerId="ADAL" clId="{A6AAC216-BC62-7A46-BE6E-4960A10CD1AB}" dt="2023-07-31T02:10:24.642" v="62" actId="1076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Rafferty, Joseph R" userId="fba7fc62-a397-4d14-b310-cd760f937278" providerId="ADAL" clId="{A6AAC216-BC62-7A46-BE6E-4960A10CD1AB}" dt="2023-07-31T02:10:15.452" v="61" actId="20577"/>
          <ac:spMkLst>
            <pc:docMk/>
            <pc:sldMk cId="0" sldId="257"/>
            <ac:spMk id="101" creationId="{00000000-0000-0000-0000-000000000000}"/>
          </ac:spMkLst>
        </pc:spChg>
        <pc:picChg chg="del">
          <ac:chgData name="Rafferty, Joseph R" userId="fba7fc62-a397-4d14-b310-cd760f937278" providerId="ADAL" clId="{A6AAC216-BC62-7A46-BE6E-4960A10CD1AB}" dt="2023-07-31T02:09:34.229" v="2" actId="478"/>
          <ac:picMkLst>
            <pc:docMk/>
            <pc:sldMk cId="0" sldId="257"/>
            <ac:picMk id="4" creationId="{634ADA66-5DB9-CC69-8A11-2D2F385F1C6B}"/>
          </ac:picMkLst>
        </pc:picChg>
      </pc:sldChg>
      <pc:sldChg chg="modNotesTx">
        <pc:chgData name="Rafferty, Joseph R" userId="fba7fc62-a397-4d14-b310-cd760f937278" providerId="ADAL" clId="{A6AAC216-BC62-7A46-BE6E-4960A10CD1AB}" dt="2023-08-02T20:52:49.873" v="63" actId="20577"/>
        <pc:sldMkLst>
          <pc:docMk/>
          <pc:sldMk cId="2796844924" sldId="260"/>
        </pc:sldMkLst>
      </pc:sldChg>
      <pc:sldChg chg="modNotesTx">
        <pc:chgData name="Rafferty, Joseph R" userId="fba7fc62-a397-4d14-b310-cd760f937278" providerId="ADAL" clId="{A6AAC216-BC62-7A46-BE6E-4960A10CD1AB}" dt="2023-08-02T20:52:56.031" v="64" actId="20577"/>
        <pc:sldMkLst>
          <pc:docMk/>
          <pc:sldMk cId="1226017564" sldId="261"/>
        </pc:sldMkLst>
      </pc:sldChg>
      <pc:sldChg chg="modNotesTx">
        <pc:chgData name="Rafferty, Joseph R" userId="fba7fc62-a397-4d14-b310-cd760f937278" providerId="ADAL" clId="{A6AAC216-BC62-7A46-BE6E-4960A10CD1AB}" dt="2023-08-02T20:53:00.682" v="65" actId="20577"/>
        <pc:sldMkLst>
          <pc:docMk/>
          <pc:sldMk cId="1382658707" sldId="262"/>
        </pc:sldMkLst>
      </pc:sldChg>
      <pc:sldChg chg="modNotesTx">
        <pc:chgData name="Rafferty, Joseph R" userId="fba7fc62-a397-4d14-b310-cd760f937278" providerId="ADAL" clId="{A6AAC216-BC62-7A46-BE6E-4960A10CD1AB}" dt="2023-08-02T20:53:03.470" v="66" actId="20577"/>
        <pc:sldMkLst>
          <pc:docMk/>
          <pc:sldMk cId="455353272" sldId="263"/>
        </pc:sldMkLst>
      </pc:sldChg>
      <pc:sldChg chg="modNotesTx">
        <pc:chgData name="Rafferty, Joseph R" userId="fba7fc62-a397-4d14-b310-cd760f937278" providerId="ADAL" clId="{A6AAC216-BC62-7A46-BE6E-4960A10CD1AB}" dt="2023-08-02T20:53:05.707" v="67" actId="20577"/>
        <pc:sldMkLst>
          <pc:docMk/>
          <pc:sldMk cId="876097275" sldId="264"/>
        </pc:sldMkLst>
      </pc:sldChg>
      <pc:sldChg chg="modNotesTx">
        <pc:chgData name="Rafferty, Joseph R" userId="fba7fc62-a397-4d14-b310-cd760f937278" providerId="ADAL" clId="{A6AAC216-BC62-7A46-BE6E-4960A10CD1AB}" dt="2023-08-02T20:53:07.752" v="68" actId="20577"/>
        <pc:sldMkLst>
          <pc:docMk/>
          <pc:sldMk cId="4003790179" sldId="265"/>
        </pc:sldMkLst>
      </pc:sldChg>
      <pc:sldChg chg="modSp mod modNotesTx">
        <pc:chgData name="Rafferty, Joseph R" userId="fba7fc62-a397-4d14-b310-cd760f937278" providerId="ADAL" clId="{A6AAC216-BC62-7A46-BE6E-4960A10CD1AB}" dt="2023-08-02T20:53:10.197" v="69" actId="20577"/>
        <pc:sldMkLst>
          <pc:docMk/>
          <pc:sldMk cId="75806011" sldId="266"/>
        </pc:sldMkLst>
        <pc:spChg chg="mod">
          <ac:chgData name="Rafferty, Joseph R" userId="fba7fc62-a397-4d14-b310-cd760f937278" providerId="ADAL" clId="{A6AAC216-BC62-7A46-BE6E-4960A10CD1AB}" dt="2023-07-31T02:09:22.793" v="0" actId="15"/>
          <ac:spMkLst>
            <pc:docMk/>
            <pc:sldMk cId="75806011" sldId="266"/>
            <ac:spMk id="108" creationId="{00000000-0000-0000-0000-000000000000}"/>
          </ac:spMkLst>
        </pc:spChg>
      </pc:sldChg>
    </pc:docChg>
  </pc:docChgLst>
  <pc:docChgLst>
    <pc:chgData name="Glueck, Kevin" userId="S::kglueck@tamu.edu::0c0ab638-e66c-4855-bc8d-9fa47eb03997" providerId="AD" clId="Web-{95F10D11-48AC-FE1A-A18A-A9C992F2057D}"/>
    <pc:docChg chg="modSld">
      <pc:chgData name="Glueck, Kevin" userId="S::kglueck@tamu.edu::0c0ab638-e66c-4855-bc8d-9fa47eb03997" providerId="AD" clId="Web-{95F10D11-48AC-FE1A-A18A-A9C992F2057D}" dt="2023-08-02T16:31:04.768" v="1" actId="1076"/>
      <pc:docMkLst>
        <pc:docMk/>
      </pc:docMkLst>
      <pc:sldChg chg="addSp modSp">
        <pc:chgData name="Glueck, Kevin" userId="S::kglueck@tamu.edu::0c0ab638-e66c-4855-bc8d-9fa47eb03997" providerId="AD" clId="Web-{95F10D11-48AC-FE1A-A18A-A9C992F2057D}" dt="2023-08-02T16:31:04.768" v="1" actId="1076"/>
        <pc:sldMkLst>
          <pc:docMk/>
          <pc:sldMk cId="75806011" sldId="266"/>
        </pc:sldMkLst>
        <pc:picChg chg="add mod">
          <ac:chgData name="Glueck, Kevin" userId="S::kglueck@tamu.edu::0c0ab638-e66c-4855-bc8d-9fa47eb03997" providerId="AD" clId="Web-{95F10D11-48AC-FE1A-A18A-A9C992F2057D}" dt="2023-08-02T16:31:04.768" v="1" actId="1076"/>
          <ac:picMkLst>
            <pc:docMk/>
            <pc:sldMk cId="75806011" sldId="266"/>
            <ac:picMk id="2" creationId="{440D904A-00EF-EA91-478C-466136283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79163-7EE7-D445-869F-FB505F679CE6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2557-A610-9B4C-84A2-CF16E15D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e3f3dad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e3f3dad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0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2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0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9CCB-03E5-374A-D6EB-1FACCFA0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23085-5C37-39F1-2732-1AD0CE9C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9AAE-64F6-F01D-0245-406D577D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C0D1-97F8-4D2D-BC0D-F213E336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CC3B-C65F-4F9F-A103-9DA4AB17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3CDC-6608-B023-21E9-B7488F7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81471-638B-2F2E-9BB6-25721BAC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E53A-51E9-BF12-0FA9-14FFC608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040C2-F0AE-ED96-38C9-42D7BCF6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4C14-F413-A667-B03A-D91C29EB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B1242-A120-57F4-763E-53164E52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F5D2-42C8-19EA-FAE9-A05D906D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731C-2D9D-D84C-6133-B265EE88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ED80-3761-934E-B108-1EDFFCEF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1807-68A3-2056-EB1D-F3CF3F73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097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6E3-D4CD-F7D2-152A-3003626E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79A0-4911-4BA8-EB78-40A1C39B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146A-F713-871E-78B4-8B48261E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EFAE-AD4A-CF38-D76D-20A6C6F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6EBB-E211-F2C2-A360-FF2D04C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44B0-61F2-4B8C-1295-59C9009D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9280-F0C8-93E8-AD39-E87D8BEB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A15D-C78F-BB4C-2E80-165F3AD1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69F2-5976-96C3-E656-7E65794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5806-8BB8-FEE2-6DDD-519B320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FDD9-9F71-EEE8-F8BB-B7596C5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EA1F-1041-8BEA-74D7-92005BA5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78F33-607D-12D7-37BF-B4AA964A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78B4-9AC5-E6CB-B724-98308996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37ACA-39C0-9E34-73B3-51A27533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03FB-3DA6-F008-74A6-E958473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9FE-0C7D-7771-BDEC-2AA25EB6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4EB3-F5A3-3FD5-BB5A-5CE07835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C8214-BF97-3F2C-C37D-329BC854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978D7-C803-D28C-3AA6-A25BBD3A1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A6508-D033-862C-7C60-BEE52B13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75CF-558D-A71F-0139-7D7CE15C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39E78-7CB4-9A7C-8642-CAB57E8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64D7-6A7B-ED28-BF16-EC341E88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75E3-A0C2-8232-7E09-7ED5C36A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D22-D139-5E52-88B1-44E485F0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9D887-A9B6-F79A-4D64-4A4041EA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960F-9775-2314-5C5B-6F402BA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B4BB-FBE0-384B-54B1-E5F8255B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76649-B665-FA06-58C6-5B9000CD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5BF2-4718-7664-804E-44DC3B3F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286-F001-C979-A160-1A04BC3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A70F-FDF0-25F5-0C25-D17BF099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F5F6A-E6D0-D907-AE27-765825F9A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1583-4C01-8955-EEE1-D3A2748D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A368-5992-FABF-FB7C-E2873DC2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B59B-74AB-D14C-8602-A1ECF7F7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84B8-A01F-3559-E781-FCB522EC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723C-D516-CDD8-1207-D5B38BED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2D791-0001-5F06-14DB-F201E4543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0B70D-F98D-BB93-B7FB-F522221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4055-4CAC-4E01-6436-187674D4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ED28-0397-EAE1-3808-540AE353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CC9A9-5EA6-428B-172C-E42FB04E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FD31-3BA2-8BB7-13F7-C9520531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CD1A-B5FB-8F84-2E99-5F5D04B11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534E-FE20-5C42-BEF0-AB176DC38439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292D-1A32-9351-6EF3-5D0446ADB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2FDD-8748-3399-813D-1A069A07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.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17177"/>
          <a:stretch/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500000">
              <a:alpha val="798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538211" y="835932"/>
            <a:ext cx="8808989" cy="38437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-US" sz="5333" dirty="0">
                <a:solidFill>
                  <a:schemeClr val="bg1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GitHub Actions</a:t>
            </a:r>
            <a:br>
              <a:rPr lang="en-US" sz="5333" dirty="0">
                <a:solidFill>
                  <a:schemeClr val="bg1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</a:br>
            <a:r>
              <a:rPr lang="en" sz="4827" dirty="0">
                <a:solidFill>
                  <a:schemeClr val="bg1"/>
                </a:solidFill>
                <a:latin typeface="Public Sans Thin"/>
                <a:ea typeface="Public Sans Black"/>
                <a:cs typeface="Public Sans Black"/>
                <a:sym typeface="Public Sans Thin"/>
              </a:rPr>
              <a:t>Intro &amp; Demo</a:t>
            </a:r>
            <a:endParaRPr sz="4827" i="1" dirty="0">
              <a:solidFill>
                <a:schemeClr val="bg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1" y="5702434"/>
            <a:ext cx="2729633" cy="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What is GitHub Actions?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5876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Workflow engine built around GitHub events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Not just for CI/CD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Container-based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Any language, any platform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Built-in secret store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OIDC Identity provider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Community actions marketplace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10,000+ actions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C17123F-F099-874C-F70E-712263D9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10" y="2524992"/>
            <a:ext cx="5880400" cy="27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Workflow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3300" y="1128917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YAML-based configurable process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One or more jobs per workflow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series or parallel execution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Workflows can be reusable</a:t>
            </a:r>
          </a:p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1964218" lvl="3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1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8CCE7-A216-37DE-9D05-2B0C51D4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713" y="3171861"/>
            <a:ext cx="7772400" cy="2722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22548-58E8-0574-9CC1-74B94F17F599}"/>
              </a:ext>
            </a:extLst>
          </p:cNvPr>
          <p:cNvSpPr txBox="1"/>
          <p:nvPr/>
        </p:nvSpPr>
        <p:spPr>
          <a:xfrm>
            <a:off x="5676444" y="1173883"/>
            <a:ext cx="6097656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Triggered by an event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Runs a job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Job is a series of steps</a:t>
            </a: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2192818" lvl="3" indent="-2286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endParaRPr lang="en-US" sz="1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260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Triggers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36 different types of events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Including external triggers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Event payload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Filterable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Input variables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Most common: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Push to branch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Pull request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Issue created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Schedule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305950-908E-603F-E43D-43E37B213CBB}"/>
              </a:ext>
            </a:extLst>
          </p:cNvPr>
          <p:cNvSpPr txBox="1"/>
          <p:nvPr/>
        </p:nvSpPr>
        <p:spPr>
          <a:xfrm>
            <a:off x="7229944" y="1157245"/>
            <a:ext cx="4410756" cy="1754326"/>
          </a:xfrm>
          <a:custGeom>
            <a:avLst/>
            <a:gdLst>
              <a:gd name="connsiteX0" fmla="*/ 0 w 4410756"/>
              <a:gd name="connsiteY0" fmla="*/ 0 h 1754326"/>
              <a:gd name="connsiteX1" fmla="*/ 586000 w 4410756"/>
              <a:gd name="connsiteY1" fmla="*/ 0 h 1754326"/>
              <a:gd name="connsiteX2" fmla="*/ 1083786 w 4410756"/>
              <a:gd name="connsiteY2" fmla="*/ 0 h 1754326"/>
              <a:gd name="connsiteX3" fmla="*/ 1802109 w 4410756"/>
              <a:gd name="connsiteY3" fmla="*/ 0 h 1754326"/>
              <a:gd name="connsiteX4" fmla="*/ 2388109 w 4410756"/>
              <a:gd name="connsiteY4" fmla="*/ 0 h 1754326"/>
              <a:gd name="connsiteX5" fmla="*/ 2974110 w 4410756"/>
              <a:gd name="connsiteY5" fmla="*/ 0 h 1754326"/>
              <a:gd name="connsiteX6" fmla="*/ 3692433 w 4410756"/>
              <a:gd name="connsiteY6" fmla="*/ 0 h 1754326"/>
              <a:gd name="connsiteX7" fmla="*/ 4410756 w 4410756"/>
              <a:gd name="connsiteY7" fmla="*/ 0 h 1754326"/>
              <a:gd name="connsiteX8" fmla="*/ 4410756 w 4410756"/>
              <a:gd name="connsiteY8" fmla="*/ 619862 h 1754326"/>
              <a:gd name="connsiteX9" fmla="*/ 4410756 w 4410756"/>
              <a:gd name="connsiteY9" fmla="*/ 1169551 h 1754326"/>
              <a:gd name="connsiteX10" fmla="*/ 4410756 w 4410756"/>
              <a:gd name="connsiteY10" fmla="*/ 1754326 h 1754326"/>
              <a:gd name="connsiteX11" fmla="*/ 3780648 w 4410756"/>
              <a:gd name="connsiteY11" fmla="*/ 1754326 h 1754326"/>
              <a:gd name="connsiteX12" fmla="*/ 3194648 w 4410756"/>
              <a:gd name="connsiteY12" fmla="*/ 1754326 h 1754326"/>
              <a:gd name="connsiteX13" fmla="*/ 2476324 w 4410756"/>
              <a:gd name="connsiteY13" fmla="*/ 1754326 h 1754326"/>
              <a:gd name="connsiteX14" fmla="*/ 1758001 w 4410756"/>
              <a:gd name="connsiteY14" fmla="*/ 1754326 h 1754326"/>
              <a:gd name="connsiteX15" fmla="*/ 1216108 w 4410756"/>
              <a:gd name="connsiteY15" fmla="*/ 1754326 h 1754326"/>
              <a:gd name="connsiteX16" fmla="*/ 586000 w 4410756"/>
              <a:gd name="connsiteY16" fmla="*/ 1754326 h 1754326"/>
              <a:gd name="connsiteX17" fmla="*/ 0 w 4410756"/>
              <a:gd name="connsiteY17" fmla="*/ 1754326 h 1754326"/>
              <a:gd name="connsiteX18" fmla="*/ 0 w 4410756"/>
              <a:gd name="connsiteY18" fmla="*/ 1169551 h 1754326"/>
              <a:gd name="connsiteX19" fmla="*/ 0 w 4410756"/>
              <a:gd name="connsiteY19" fmla="*/ 619862 h 1754326"/>
              <a:gd name="connsiteX20" fmla="*/ 0 w 4410756"/>
              <a:gd name="connsiteY20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10756" h="1754326" extrusionOk="0">
                <a:moveTo>
                  <a:pt x="0" y="0"/>
                </a:moveTo>
                <a:cubicBezTo>
                  <a:pt x="206148" y="10287"/>
                  <a:pt x="390807" y="16807"/>
                  <a:pt x="586000" y="0"/>
                </a:cubicBezTo>
                <a:cubicBezTo>
                  <a:pt x="781193" y="-16807"/>
                  <a:pt x="962802" y="15270"/>
                  <a:pt x="1083786" y="0"/>
                </a:cubicBezTo>
                <a:cubicBezTo>
                  <a:pt x="1204770" y="-15270"/>
                  <a:pt x="1476764" y="-13658"/>
                  <a:pt x="1802109" y="0"/>
                </a:cubicBezTo>
                <a:cubicBezTo>
                  <a:pt x="2127454" y="13658"/>
                  <a:pt x="2187144" y="-4687"/>
                  <a:pt x="2388109" y="0"/>
                </a:cubicBezTo>
                <a:cubicBezTo>
                  <a:pt x="2589074" y="4687"/>
                  <a:pt x="2828878" y="-1830"/>
                  <a:pt x="2974110" y="0"/>
                </a:cubicBezTo>
                <a:cubicBezTo>
                  <a:pt x="3119342" y="1830"/>
                  <a:pt x="3479122" y="-6112"/>
                  <a:pt x="3692433" y="0"/>
                </a:cubicBezTo>
                <a:cubicBezTo>
                  <a:pt x="3905744" y="6112"/>
                  <a:pt x="4212441" y="15855"/>
                  <a:pt x="4410756" y="0"/>
                </a:cubicBezTo>
                <a:cubicBezTo>
                  <a:pt x="4417224" y="289278"/>
                  <a:pt x="4429327" y="493121"/>
                  <a:pt x="4410756" y="619862"/>
                </a:cubicBezTo>
                <a:cubicBezTo>
                  <a:pt x="4392185" y="746603"/>
                  <a:pt x="4406749" y="947534"/>
                  <a:pt x="4410756" y="1169551"/>
                </a:cubicBezTo>
                <a:cubicBezTo>
                  <a:pt x="4414763" y="1391568"/>
                  <a:pt x="4403992" y="1501780"/>
                  <a:pt x="4410756" y="1754326"/>
                </a:cubicBezTo>
                <a:cubicBezTo>
                  <a:pt x="4106707" y="1753385"/>
                  <a:pt x="3923313" y="1773433"/>
                  <a:pt x="3780648" y="1754326"/>
                </a:cubicBezTo>
                <a:cubicBezTo>
                  <a:pt x="3637983" y="1735219"/>
                  <a:pt x="3370411" y="1740008"/>
                  <a:pt x="3194648" y="1754326"/>
                </a:cubicBezTo>
                <a:cubicBezTo>
                  <a:pt x="3018885" y="1768644"/>
                  <a:pt x="2709067" y="1763647"/>
                  <a:pt x="2476324" y="1754326"/>
                </a:cubicBezTo>
                <a:cubicBezTo>
                  <a:pt x="2243581" y="1745005"/>
                  <a:pt x="2026152" y="1764614"/>
                  <a:pt x="1758001" y="1754326"/>
                </a:cubicBezTo>
                <a:cubicBezTo>
                  <a:pt x="1489850" y="1744038"/>
                  <a:pt x="1383269" y="1766505"/>
                  <a:pt x="1216108" y="1754326"/>
                </a:cubicBezTo>
                <a:cubicBezTo>
                  <a:pt x="1048947" y="1742147"/>
                  <a:pt x="766501" y="1743630"/>
                  <a:pt x="586000" y="1754326"/>
                </a:cubicBezTo>
                <a:cubicBezTo>
                  <a:pt x="405499" y="1765022"/>
                  <a:pt x="216919" y="1752106"/>
                  <a:pt x="0" y="1754326"/>
                </a:cubicBezTo>
                <a:cubicBezTo>
                  <a:pt x="28361" y="1614240"/>
                  <a:pt x="2680" y="1295683"/>
                  <a:pt x="0" y="1169551"/>
                </a:cubicBezTo>
                <a:cubicBezTo>
                  <a:pt x="-2680" y="1043419"/>
                  <a:pt x="-15279" y="759156"/>
                  <a:pt x="0" y="619862"/>
                </a:cubicBezTo>
                <a:cubicBezTo>
                  <a:pt x="15279" y="480568"/>
                  <a:pt x="-5633" y="29985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push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branches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main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'releases/**’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'!releases/**-alpha'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420EE-8BD3-B50C-67FC-7AABC71D457E}"/>
              </a:ext>
            </a:extLst>
          </p:cNvPr>
          <p:cNvSpPr txBox="1"/>
          <p:nvPr/>
        </p:nvSpPr>
        <p:spPr>
          <a:xfrm>
            <a:off x="6093700" y="3429000"/>
            <a:ext cx="4420960" cy="1754326"/>
          </a:xfrm>
          <a:custGeom>
            <a:avLst/>
            <a:gdLst>
              <a:gd name="connsiteX0" fmla="*/ 0 w 4420960"/>
              <a:gd name="connsiteY0" fmla="*/ 0 h 1754326"/>
              <a:gd name="connsiteX1" fmla="*/ 675775 w 4420960"/>
              <a:gd name="connsiteY1" fmla="*/ 0 h 1754326"/>
              <a:gd name="connsiteX2" fmla="*/ 1218922 w 4420960"/>
              <a:gd name="connsiteY2" fmla="*/ 0 h 1754326"/>
              <a:gd name="connsiteX3" fmla="*/ 1762068 w 4420960"/>
              <a:gd name="connsiteY3" fmla="*/ 0 h 1754326"/>
              <a:gd name="connsiteX4" fmla="*/ 2437844 w 4420960"/>
              <a:gd name="connsiteY4" fmla="*/ 0 h 1754326"/>
              <a:gd name="connsiteX5" fmla="*/ 3025200 w 4420960"/>
              <a:gd name="connsiteY5" fmla="*/ 0 h 1754326"/>
              <a:gd name="connsiteX6" fmla="*/ 3524137 w 4420960"/>
              <a:gd name="connsiteY6" fmla="*/ 0 h 1754326"/>
              <a:gd name="connsiteX7" fmla="*/ 4420960 w 4420960"/>
              <a:gd name="connsiteY7" fmla="*/ 0 h 1754326"/>
              <a:gd name="connsiteX8" fmla="*/ 4420960 w 4420960"/>
              <a:gd name="connsiteY8" fmla="*/ 619862 h 1754326"/>
              <a:gd name="connsiteX9" fmla="*/ 4420960 w 4420960"/>
              <a:gd name="connsiteY9" fmla="*/ 1187094 h 1754326"/>
              <a:gd name="connsiteX10" fmla="*/ 4420960 w 4420960"/>
              <a:gd name="connsiteY10" fmla="*/ 1754326 h 1754326"/>
              <a:gd name="connsiteX11" fmla="*/ 3789394 w 4420960"/>
              <a:gd name="connsiteY11" fmla="*/ 1754326 h 1754326"/>
              <a:gd name="connsiteX12" fmla="*/ 3069409 w 4420960"/>
              <a:gd name="connsiteY12" fmla="*/ 1754326 h 1754326"/>
              <a:gd name="connsiteX13" fmla="*/ 2437844 w 4420960"/>
              <a:gd name="connsiteY13" fmla="*/ 1754326 h 1754326"/>
              <a:gd name="connsiteX14" fmla="*/ 1894697 w 4420960"/>
              <a:gd name="connsiteY14" fmla="*/ 1754326 h 1754326"/>
              <a:gd name="connsiteX15" fmla="*/ 1174712 w 4420960"/>
              <a:gd name="connsiteY15" fmla="*/ 1754326 h 1754326"/>
              <a:gd name="connsiteX16" fmla="*/ 543147 w 4420960"/>
              <a:gd name="connsiteY16" fmla="*/ 1754326 h 1754326"/>
              <a:gd name="connsiteX17" fmla="*/ 0 w 4420960"/>
              <a:gd name="connsiteY17" fmla="*/ 1754326 h 1754326"/>
              <a:gd name="connsiteX18" fmla="*/ 0 w 4420960"/>
              <a:gd name="connsiteY18" fmla="*/ 1222180 h 1754326"/>
              <a:gd name="connsiteX19" fmla="*/ 0 w 4420960"/>
              <a:gd name="connsiteY19" fmla="*/ 672492 h 1754326"/>
              <a:gd name="connsiteX20" fmla="*/ 0 w 4420960"/>
              <a:gd name="connsiteY20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20960" h="1754326" extrusionOk="0">
                <a:moveTo>
                  <a:pt x="0" y="0"/>
                </a:moveTo>
                <a:cubicBezTo>
                  <a:pt x="289082" y="17832"/>
                  <a:pt x="468043" y="-14381"/>
                  <a:pt x="675775" y="0"/>
                </a:cubicBezTo>
                <a:cubicBezTo>
                  <a:pt x="883508" y="14381"/>
                  <a:pt x="1109920" y="-13967"/>
                  <a:pt x="1218922" y="0"/>
                </a:cubicBezTo>
                <a:cubicBezTo>
                  <a:pt x="1327924" y="13967"/>
                  <a:pt x="1592189" y="-5276"/>
                  <a:pt x="1762068" y="0"/>
                </a:cubicBezTo>
                <a:cubicBezTo>
                  <a:pt x="1931947" y="5276"/>
                  <a:pt x="2222683" y="-1766"/>
                  <a:pt x="2437844" y="0"/>
                </a:cubicBezTo>
                <a:cubicBezTo>
                  <a:pt x="2653005" y="1766"/>
                  <a:pt x="2819602" y="-27381"/>
                  <a:pt x="3025200" y="0"/>
                </a:cubicBezTo>
                <a:cubicBezTo>
                  <a:pt x="3230798" y="27381"/>
                  <a:pt x="3346564" y="23166"/>
                  <a:pt x="3524137" y="0"/>
                </a:cubicBezTo>
                <a:cubicBezTo>
                  <a:pt x="3701710" y="-23166"/>
                  <a:pt x="4016030" y="26417"/>
                  <a:pt x="4420960" y="0"/>
                </a:cubicBezTo>
                <a:cubicBezTo>
                  <a:pt x="4392535" y="255881"/>
                  <a:pt x="4411103" y="339073"/>
                  <a:pt x="4420960" y="619862"/>
                </a:cubicBezTo>
                <a:cubicBezTo>
                  <a:pt x="4430817" y="900651"/>
                  <a:pt x="4411114" y="1045656"/>
                  <a:pt x="4420960" y="1187094"/>
                </a:cubicBezTo>
                <a:cubicBezTo>
                  <a:pt x="4430806" y="1328532"/>
                  <a:pt x="4403189" y="1562578"/>
                  <a:pt x="4420960" y="1754326"/>
                </a:cubicBezTo>
                <a:cubicBezTo>
                  <a:pt x="4160364" y="1742193"/>
                  <a:pt x="3992111" y="1775803"/>
                  <a:pt x="3789394" y="1754326"/>
                </a:cubicBezTo>
                <a:cubicBezTo>
                  <a:pt x="3586677" y="1732849"/>
                  <a:pt x="3349414" y="1784392"/>
                  <a:pt x="3069409" y="1754326"/>
                </a:cubicBezTo>
                <a:cubicBezTo>
                  <a:pt x="2789404" y="1724260"/>
                  <a:pt x="2704921" y="1778539"/>
                  <a:pt x="2437844" y="1754326"/>
                </a:cubicBezTo>
                <a:cubicBezTo>
                  <a:pt x="2170767" y="1730113"/>
                  <a:pt x="2017422" y="1730534"/>
                  <a:pt x="1894697" y="1754326"/>
                </a:cubicBezTo>
                <a:cubicBezTo>
                  <a:pt x="1771972" y="1778118"/>
                  <a:pt x="1402054" y="1783678"/>
                  <a:pt x="1174712" y="1754326"/>
                </a:cubicBezTo>
                <a:cubicBezTo>
                  <a:pt x="947370" y="1724974"/>
                  <a:pt x="813363" y="1744784"/>
                  <a:pt x="543147" y="1754326"/>
                </a:cubicBezTo>
                <a:cubicBezTo>
                  <a:pt x="272931" y="1763868"/>
                  <a:pt x="192939" y="1757543"/>
                  <a:pt x="0" y="1754326"/>
                </a:cubicBezTo>
                <a:cubicBezTo>
                  <a:pt x="5189" y="1517930"/>
                  <a:pt x="-26442" y="1397207"/>
                  <a:pt x="0" y="1222180"/>
                </a:cubicBezTo>
                <a:cubicBezTo>
                  <a:pt x="26442" y="1047153"/>
                  <a:pt x="-14766" y="803071"/>
                  <a:pt x="0" y="672492"/>
                </a:cubicBezTo>
                <a:cubicBezTo>
                  <a:pt x="14766" y="541913"/>
                  <a:pt x="-11318" y="2108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940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push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branches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pull_request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types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opened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branches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8265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Jobs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Series of steps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Series or parallel with other jobs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Inputs/outputs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Matrix (loop)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Conditions (ifs)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Separate environments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Runners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Shared or self-hosted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995D6F-BDA1-423D-6CC1-8B3422DA5C94}"/>
              </a:ext>
            </a:extLst>
          </p:cNvPr>
          <p:cNvSpPr txBox="1"/>
          <p:nvPr/>
        </p:nvSpPr>
        <p:spPr>
          <a:xfrm>
            <a:off x="6093700" y="1815767"/>
            <a:ext cx="5076824" cy="2585323"/>
          </a:xfrm>
          <a:custGeom>
            <a:avLst/>
            <a:gdLst>
              <a:gd name="connsiteX0" fmla="*/ 0 w 5076824"/>
              <a:gd name="connsiteY0" fmla="*/ 0 h 2585323"/>
              <a:gd name="connsiteX1" fmla="*/ 533067 w 5076824"/>
              <a:gd name="connsiteY1" fmla="*/ 0 h 2585323"/>
              <a:gd name="connsiteX2" fmla="*/ 1066133 w 5076824"/>
              <a:gd name="connsiteY2" fmla="*/ 0 h 2585323"/>
              <a:gd name="connsiteX3" fmla="*/ 1649968 w 5076824"/>
              <a:gd name="connsiteY3" fmla="*/ 0 h 2585323"/>
              <a:gd name="connsiteX4" fmla="*/ 2233803 w 5076824"/>
              <a:gd name="connsiteY4" fmla="*/ 0 h 2585323"/>
              <a:gd name="connsiteX5" fmla="*/ 2969942 w 5076824"/>
              <a:gd name="connsiteY5" fmla="*/ 0 h 2585323"/>
              <a:gd name="connsiteX6" fmla="*/ 3655313 w 5076824"/>
              <a:gd name="connsiteY6" fmla="*/ 0 h 2585323"/>
              <a:gd name="connsiteX7" fmla="*/ 4391453 w 5076824"/>
              <a:gd name="connsiteY7" fmla="*/ 0 h 2585323"/>
              <a:gd name="connsiteX8" fmla="*/ 5076824 w 5076824"/>
              <a:gd name="connsiteY8" fmla="*/ 0 h 2585323"/>
              <a:gd name="connsiteX9" fmla="*/ 5076824 w 5076824"/>
              <a:gd name="connsiteY9" fmla="*/ 568771 h 2585323"/>
              <a:gd name="connsiteX10" fmla="*/ 5076824 w 5076824"/>
              <a:gd name="connsiteY10" fmla="*/ 1189249 h 2585323"/>
              <a:gd name="connsiteX11" fmla="*/ 5076824 w 5076824"/>
              <a:gd name="connsiteY11" fmla="*/ 1758020 h 2585323"/>
              <a:gd name="connsiteX12" fmla="*/ 5076824 w 5076824"/>
              <a:gd name="connsiteY12" fmla="*/ 2585323 h 2585323"/>
              <a:gd name="connsiteX13" fmla="*/ 4543757 w 5076824"/>
              <a:gd name="connsiteY13" fmla="*/ 2585323 h 2585323"/>
              <a:gd name="connsiteX14" fmla="*/ 4061459 w 5076824"/>
              <a:gd name="connsiteY14" fmla="*/ 2585323 h 2585323"/>
              <a:gd name="connsiteX15" fmla="*/ 3477624 w 5076824"/>
              <a:gd name="connsiteY15" fmla="*/ 2585323 h 2585323"/>
              <a:gd name="connsiteX16" fmla="*/ 2944558 w 5076824"/>
              <a:gd name="connsiteY16" fmla="*/ 2585323 h 2585323"/>
              <a:gd name="connsiteX17" fmla="*/ 2309955 w 5076824"/>
              <a:gd name="connsiteY17" fmla="*/ 2585323 h 2585323"/>
              <a:gd name="connsiteX18" fmla="*/ 1573815 w 5076824"/>
              <a:gd name="connsiteY18" fmla="*/ 2585323 h 2585323"/>
              <a:gd name="connsiteX19" fmla="*/ 1091517 w 5076824"/>
              <a:gd name="connsiteY19" fmla="*/ 2585323 h 2585323"/>
              <a:gd name="connsiteX20" fmla="*/ 0 w 5076824"/>
              <a:gd name="connsiteY20" fmla="*/ 2585323 h 2585323"/>
              <a:gd name="connsiteX21" fmla="*/ 0 w 5076824"/>
              <a:gd name="connsiteY21" fmla="*/ 1990699 h 2585323"/>
              <a:gd name="connsiteX22" fmla="*/ 0 w 5076824"/>
              <a:gd name="connsiteY22" fmla="*/ 1344368 h 2585323"/>
              <a:gd name="connsiteX23" fmla="*/ 0 w 5076824"/>
              <a:gd name="connsiteY23" fmla="*/ 698037 h 2585323"/>
              <a:gd name="connsiteX24" fmla="*/ 0 w 5076824"/>
              <a:gd name="connsiteY24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76824" h="2585323" extrusionOk="0">
                <a:moveTo>
                  <a:pt x="0" y="0"/>
                </a:moveTo>
                <a:cubicBezTo>
                  <a:pt x="148665" y="25076"/>
                  <a:pt x="383630" y="20855"/>
                  <a:pt x="533067" y="0"/>
                </a:cubicBezTo>
                <a:cubicBezTo>
                  <a:pt x="682504" y="-20855"/>
                  <a:pt x="935415" y="-23637"/>
                  <a:pt x="1066133" y="0"/>
                </a:cubicBezTo>
                <a:cubicBezTo>
                  <a:pt x="1196851" y="23637"/>
                  <a:pt x="1530871" y="16731"/>
                  <a:pt x="1649968" y="0"/>
                </a:cubicBezTo>
                <a:cubicBezTo>
                  <a:pt x="1769066" y="-16731"/>
                  <a:pt x="2045428" y="2251"/>
                  <a:pt x="2233803" y="0"/>
                </a:cubicBezTo>
                <a:cubicBezTo>
                  <a:pt x="2422178" y="-2251"/>
                  <a:pt x="2739357" y="-21199"/>
                  <a:pt x="2969942" y="0"/>
                </a:cubicBezTo>
                <a:cubicBezTo>
                  <a:pt x="3200527" y="21199"/>
                  <a:pt x="3472959" y="-1688"/>
                  <a:pt x="3655313" y="0"/>
                </a:cubicBezTo>
                <a:cubicBezTo>
                  <a:pt x="3837667" y="1688"/>
                  <a:pt x="4068745" y="22850"/>
                  <a:pt x="4391453" y="0"/>
                </a:cubicBezTo>
                <a:cubicBezTo>
                  <a:pt x="4714161" y="-22850"/>
                  <a:pt x="4747809" y="7233"/>
                  <a:pt x="5076824" y="0"/>
                </a:cubicBezTo>
                <a:cubicBezTo>
                  <a:pt x="5056293" y="242256"/>
                  <a:pt x="5058509" y="412599"/>
                  <a:pt x="5076824" y="568771"/>
                </a:cubicBezTo>
                <a:cubicBezTo>
                  <a:pt x="5095139" y="724943"/>
                  <a:pt x="5062222" y="1005266"/>
                  <a:pt x="5076824" y="1189249"/>
                </a:cubicBezTo>
                <a:cubicBezTo>
                  <a:pt x="5091426" y="1373232"/>
                  <a:pt x="5086850" y="1540515"/>
                  <a:pt x="5076824" y="1758020"/>
                </a:cubicBezTo>
                <a:cubicBezTo>
                  <a:pt x="5066798" y="1975525"/>
                  <a:pt x="5042548" y="2342070"/>
                  <a:pt x="5076824" y="2585323"/>
                </a:cubicBezTo>
                <a:cubicBezTo>
                  <a:pt x="4917610" y="2580520"/>
                  <a:pt x="4790577" y="2564334"/>
                  <a:pt x="4543757" y="2585323"/>
                </a:cubicBezTo>
                <a:cubicBezTo>
                  <a:pt x="4296937" y="2606312"/>
                  <a:pt x="4297955" y="2604063"/>
                  <a:pt x="4061459" y="2585323"/>
                </a:cubicBezTo>
                <a:cubicBezTo>
                  <a:pt x="3824963" y="2566583"/>
                  <a:pt x="3663679" y="2584115"/>
                  <a:pt x="3477624" y="2585323"/>
                </a:cubicBezTo>
                <a:cubicBezTo>
                  <a:pt x="3291569" y="2586531"/>
                  <a:pt x="3103847" y="2580444"/>
                  <a:pt x="2944558" y="2585323"/>
                </a:cubicBezTo>
                <a:cubicBezTo>
                  <a:pt x="2785269" y="2590202"/>
                  <a:pt x="2455601" y="2561158"/>
                  <a:pt x="2309955" y="2585323"/>
                </a:cubicBezTo>
                <a:cubicBezTo>
                  <a:pt x="2164309" y="2609488"/>
                  <a:pt x="1760312" y="2554618"/>
                  <a:pt x="1573815" y="2585323"/>
                </a:cubicBezTo>
                <a:cubicBezTo>
                  <a:pt x="1387318" y="2616028"/>
                  <a:pt x="1250662" y="2585471"/>
                  <a:pt x="1091517" y="2585323"/>
                </a:cubicBezTo>
                <a:cubicBezTo>
                  <a:pt x="932372" y="2585175"/>
                  <a:pt x="505931" y="2614441"/>
                  <a:pt x="0" y="2585323"/>
                </a:cubicBezTo>
                <a:cubicBezTo>
                  <a:pt x="-2466" y="2454940"/>
                  <a:pt x="5973" y="2239454"/>
                  <a:pt x="0" y="1990699"/>
                </a:cubicBezTo>
                <a:cubicBezTo>
                  <a:pt x="-5973" y="1741944"/>
                  <a:pt x="-28182" y="1481840"/>
                  <a:pt x="0" y="1344368"/>
                </a:cubicBezTo>
                <a:cubicBezTo>
                  <a:pt x="28182" y="1206896"/>
                  <a:pt x="-20961" y="984180"/>
                  <a:pt x="0" y="698037"/>
                </a:cubicBezTo>
                <a:cubicBezTo>
                  <a:pt x="20961" y="411894"/>
                  <a:pt x="4481" y="16219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37767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jobs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build-website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runs-on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ubuntu-latest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steps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actions/checkout@v3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actions/setup-node@v3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  node-version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'14’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run build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Steps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Always in series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Marketplace, custom, or container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Shells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bash, python, </a:t>
            </a:r>
            <a:r>
              <a:rPr lang="en-US" sz="16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js</a:t>
            </a: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, </a:t>
            </a:r>
            <a:r>
              <a:rPr lang="en-US" sz="16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powershell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Conditionals (ifs)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Inputs/outputs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Environment variables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995D6F-BDA1-423D-6CC1-8B3422DA5C94}"/>
              </a:ext>
            </a:extLst>
          </p:cNvPr>
          <p:cNvSpPr txBox="1"/>
          <p:nvPr/>
        </p:nvSpPr>
        <p:spPr>
          <a:xfrm>
            <a:off x="6093700" y="1815767"/>
            <a:ext cx="5547000" cy="3139321"/>
          </a:xfrm>
          <a:custGeom>
            <a:avLst/>
            <a:gdLst>
              <a:gd name="connsiteX0" fmla="*/ 0 w 5547000"/>
              <a:gd name="connsiteY0" fmla="*/ 0 h 3139321"/>
              <a:gd name="connsiteX1" fmla="*/ 582435 w 5547000"/>
              <a:gd name="connsiteY1" fmla="*/ 0 h 3139321"/>
              <a:gd name="connsiteX2" fmla="*/ 1164870 w 5547000"/>
              <a:gd name="connsiteY2" fmla="*/ 0 h 3139321"/>
              <a:gd name="connsiteX3" fmla="*/ 1802775 w 5547000"/>
              <a:gd name="connsiteY3" fmla="*/ 0 h 3139321"/>
              <a:gd name="connsiteX4" fmla="*/ 2440680 w 5547000"/>
              <a:gd name="connsiteY4" fmla="*/ 0 h 3139321"/>
              <a:gd name="connsiteX5" fmla="*/ 3244995 w 5547000"/>
              <a:gd name="connsiteY5" fmla="*/ 0 h 3139321"/>
              <a:gd name="connsiteX6" fmla="*/ 3993840 w 5547000"/>
              <a:gd name="connsiteY6" fmla="*/ 0 h 3139321"/>
              <a:gd name="connsiteX7" fmla="*/ 4798155 w 5547000"/>
              <a:gd name="connsiteY7" fmla="*/ 0 h 3139321"/>
              <a:gd name="connsiteX8" fmla="*/ 5547000 w 5547000"/>
              <a:gd name="connsiteY8" fmla="*/ 0 h 3139321"/>
              <a:gd name="connsiteX9" fmla="*/ 5547000 w 5547000"/>
              <a:gd name="connsiteY9" fmla="*/ 533685 h 3139321"/>
              <a:gd name="connsiteX10" fmla="*/ 5547000 w 5547000"/>
              <a:gd name="connsiteY10" fmla="*/ 1130156 h 3139321"/>
              <a:gd name="connsiteX11" fmla="*/ 5547000 w 5547000"/>
              <a:gd name="connsiteY11" fmla="*/ 1663840 h 3139321"/>
              <a:gd name="connsiteX12" fmla="*/ 5547000 w 5547000"/>
              <a:gd name="connsiteY12" fmla="*/ 2260311 h 3139321"/>
              <a:gd name="connsiteX13" fmla="*/ 5547000 w 5547000"/>
              <a:gd name="connsiteY13" fmla="*/ 3139321 h 3139321"/>
              <a:gd name="connsiteX14" fmla="*/ 4964565 w 5547000"/>
              <a:gd name="connsiteY14" fmla="*/ 3139321 h 3139321"/>
              <a:gd name="connsiteX15" fmla="*/ 4326660 w 5547000"/>
              <a:gd name="connsiteY15" fmla="*/ 3139321 h 3139321"/>
              <a:gd name="connsiteX16" fmla="*/ 3744225 w 5547000"/>
              <a:gd name="connsiteY16" fmla="*/ 3139321 h 3139321"/>
              <a:gd name="connsiteX17" fmla="*/ 3050850 w 5547000"/>
              <a:gd name="connsiteY17" fmla="*/ 3139321 h 3139321"/>
              <a:gd name="connsiteX18" fmla="*/ 2246535 w 5547000"/>
              <a:gd name="connsiteY18" fmla="*/ 3139321 h 3139321"/>
              <a:gd name="connsiteX19" fmla="*/ 1719570 w 5547000"/>
              <a:gd name="connsiteY19" fmla="*/ 3139321 h 3139321"/>
              <a:gd name="connsiteX20" fmla="*/ 1081665 w 5547000"/>
              <a:gd name="connsiteY20" fmla="*/ 3139321 h 3139321"/>
              <a:gd name="connsiteX21" fmla="*/ 0 w 5547000"/>
              <a:gd name="connsiteY21" fmla="*/ 3139321 h 3139321"/>
              <a:gd name="connsiteX22" fmla="*/ 0 w 5547000"/>
              <a:gd name="connsiteY22" fmla="*/ 2574243 h 3139321"/>
              <a:gd name="connsiteX23" fmla="*/ 0 w 5547000"/>
              <a:gd name="connsiteY23" fmla="*/ 1946379 h 3139321"/>
              <a:gd name="connsiteX24" fmla="*/ 0 w 5547000"/>
              <a:gd name="connsiteY24" fmla="*/ 1255728 h 3139321"/>
              <a:gd name="connsiteX25" fmla="*/ 0 w 5547000"/>
              <a:gd name="connsiteY25" fmla="*/ 627864 h 3139321"/>
              <a:gd name="connsiteX26" fmla="*/ 0 w 5547000"/>
              <a:gd name="connsiteY26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7000" h="3139321" extrusionOk="0">
                <a:moveTo>
                  <a:pt x="0" y="0"/>
                </a:moveTo>
                <a:cubicBezTo>
                  <a:pt x="194229" y="1135"/>
                  <a:pt x="372658" y="-14357"/>
                  <a:pt x="582435" y="0"/>
                </a:cubicBezTo>
                <a:cubicBezTo>
                  <a:pt x="792212" y="14357"/>
                  <a:pt x="895435" y="-6032"/>
                  <a:pt x="1164870" y="0"/>
                </a:cubicBezTo>
                <a:cubicBezTo>
                  <a:pt x="1434305" y="6032"/>
                  <a:pt x="1665047" y="-10513"/>
                  <a:pt x="1802775" y="0"/>
                </a:cubicBezTo>
                <a:cubicBezTo>
                  <a:pt x="1940504" y="10513"/>
                  <a:pt x="2259631" y="30408"/>
                  <a:pt x="2440680" y="0"/>
                </a:cubicBezTo>
                <a:cubicBezTo>
                  <a:pt x="2621729" y="-30408"/>
                  <a:pt x="2859291" y="-24617"/>
                  <a:pt x="3244995" y="0"/>
                </a:cubicBezTo>
                <a:cubicBezTo>
                  <a:pt x="3630700" y="24617"/>
                  <a:pt x="3774593" y="36380"/>
                  <a:pt x="3993840" y="0"/>
                </a:cubicBezTo>
                <a:cubicBezTo>
                  <a:pt x="4213087" y="-36380"/>
                  <a:pt x="4565812" y="-37805"/>
                  <a:pt x="4798155" y="0"/>
                </a:cubicBezTo>
                <a:cubicBezTo>
                  <a:pt x="5030498" y="37805"/>
                  <a:pt x="5232352" y="422"/>
                  <a:pt x="5547000" y="0"/>
                </a:cubicBezTo>
                <a:cubicBezTo>
                  <a:pt x="5543746" y="258409"/>
                  <a:pt x="5571150" y="387184"/>
                  <a:pt x="5547000" y="533685"/>
                </a:cubicBezTo>
                <a:cubicBezTo>
                  <a:pt x="5522850" y="680187"/>
                  <a:pt x="5548685" y="992762"/>
                  <a:pt x="5547000" y="1130156"/>
                </a:cubicBezTo>
                <a:cubicBezTo>
                  <a:pt x="5545315" y="1267550"/>
                  <a:pt x="5544127" y="1469358"/>
                  <a:pt x="5547000" y="1663840"/>
                </a:cubicBezTo>
                <a:cubicBezTo>
                  <a:pt x="5549873" y="1858322"/>
                  <a:pt x="5557674" y="2034063"/>
                  <a:pt x="5547000" y="2260311"/>
                </a:cubicBezTo>
                <a:cubicBezTo>
                  <a:pt x="5536326" y="2486559"/>
                  <a:pt x="5587163" y="2906827"/>
                  <a:pt x="5547000" y="3139321"/>
                </a:cubicBezTo>
                <a:cubicBezTo>
                  <a:pt x="5364333" y="3166424"/>
                  <a:pt x="5198568" y="3149220"/>
                  <a:pt x="4964565" y="3139321"/>
                </a:cubicBezTo>
                <a:cubicBezTo>
                  <a:pt x="4730563" y="3129422"/>
                  <a:pt x="4519361" y="3124861"/>
                  <a:pt x="4326660" y="3139321"/>
                </a:cubicBezTo>
                <a:cubicBezTo>
                  <a:pt x="4133959" y="3153781"/>
                  <a:pt x="4003079" y="3143397"/>
                  <a:pt x="3744225" y="3139321"/>
                </a:cubicBezTo>
                <a:cubicBezTo>
                  <a:pt x="3485372" y="3135245"/>
                  <a:pt x="3245161" y="3147259"/>
                  <a:pt x="3050850" y="3139321"/>
                </a:cubicBezTo>
                <a:cubicBezTo>
                  <a:pt x="2856540" y="3131383"/>
                  <a:pt x="2625255" y="3174870"/>
                  <a:pt x="2246535" y="3139321"/>
                </a:cubicBezTo>
                <a:cubicBezTo>
                  <a:pt x="1867816" y="3103772"/>
                  <a:pt x="1943086" y="3131573"/>
                  <a:pt x="1719570" y="3139321"/>
                </a:cubicBezTo>
                <a:cubicBezTo>
                  <a:pt x="1496054" y="3147069"/>
                  <a:pt x="1375484" y="3147164"/>
                  <a:pt x="1081665" y="3139321"/>
                </a:cubicBezTo>
                <a:cubicBezTo>
                  <a:pt x="787846" y="3131478"/>
                  <a:pt x="486414" y="3104284"/>
                  <a:pt x="0" y="3139321"/>
                </a:cubicBezTo>
                <a:cubicBezTo>
                  <a:pt x="4718" y="2858524"/>
                  <a:pt x="9786" y="2769892"/>
                  <a:pt x="0" y="2574243"/>
                </a:cubicBezTo>
                <a:cubicBezTo>
                  <a:pt x="-9786" y="2378594"/>
                  <a:pt x="2546" y="2077665"/>
                  <a:pt x="0" y="1946379"/>
                </a:cubicBezTo>
                <a:cubicBezTo>
                  <a:pt x="-2546" y="1815093"/>
                  <a:pt x="14956" y="1467525"/>
                  <a:pt x="0" y="1255728"/>
                </a:cubicBezTo>
                <a:cubicBezTo>
                  <a:pt x="-14956" y="1043931"/>
                  <a:pt x="1067" y="913708"/>
                  <a:pt x="0" y="627864"/>
                </a:cubicBezTo>
                <a:cubicBezTo>
                  <a:pt x="-1067" y="342020"/>
                  <a:pt x="5454" y="25910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37767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jobs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build-website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runs-on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ubuntu-latest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actions/checkout@v3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actions/setup-node@v3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node-version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'14’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run build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</a:rPr>
              <a:t>        env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title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My Awesome Website</a:t>
            </a:r>
          </a:p>
        </p:txBody>
      </p:sp>
    </p:spTree>
    <p:extLst>
      <p:ext uri="{BB962C8B-B14F-4D97-AF65-F5344CB8AC3E}">
        <p14:creationId xmlns:p14="http://schemas.microsoft.com/office/powerpoint/2010/main" val="87609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Availability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20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Faculty/Staff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GitHub-provided runners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Private, but on shared, public infrastructure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Monthly allowance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TAMU Private runners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Private, on private computer cluster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Campus connectivity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Self-hosted runners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Unique hardware or software needs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Run on your infrastructure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79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</a:t>
            </a:r>
            <a:r>
              <a:rPr lang="en" sz="3493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 1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Sign-in to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github.com</a:t>
            </a: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  <a:hlinkClick r:id="rId3"/>
              </a:rPr>
              <a:t>skills.github.com</a:t>
            </a: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Choose </a:t>
            </a:r>
            <a:r>
              <a:rPr lang="en-US" sz="2000" i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Hello GitHub Actions</a:t>
            </a: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i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Fork the repo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or click </a:t>
            </a:r>
            <a:r>
              <a:rPr lang="en-US" sz="2000" i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Start Course</a:t>
            </a:r>
          </a:p>
          <a:p>
            <a:pPr marL="1087949" lvl="1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Use your personal GitHub account</a:t>
            </a:r>
          </a:p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artoon character wearing sunglasses and a white coat holding a cup of coffee&#10;&#10;Description automatically generated">
            <a:extLst>
              <a:ext uri="{FF2B5EF4-FFF2-40B4-BE49-F238E27FC236}">
                <a16:creationId xmlns:a16="http://schemas.microsoft.com/office/drawing/2014/main" id="{440D904A-00EF-EA91-478C-46613628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059" y="4934630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369</Words>
  <Application>Microsoft Macintosh PowerPoint</Application>
  <PresentationFormat>Widescreen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Public Sans Black</vt:lpstr>
      <vt:lpstr>Public Sans ExtraBold</vt:lpstr>
      <vt:lpstr>Public Sans Light</vt:lpstr>
      <vt:lpstr>Public Sans Medium</vt:lpstr>
      <vt:lpstr>Public Sans Thin</vt:lpstr>
      <vt:lpstr>Office Theme</vt:lpstr>
      <vt:lpstr>GitHub Actions Intro &amp; Demo</vt:lpstr>
      <vt:lpstr>What is GitHub Actions?</vt:lpstr>
      <vt:lpstr>Workflow</vt:lpstr>
      <vt:lpstr>Triggers</vt:lpstr>
      <vt:lpstr>Jobs</vt:lpstr>
      <vt:lpstr>Steps</vt:lpstr>
      <vt:lpstr>Availability</vt:lpstr>
      <vt:lpstr>Lab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Rafferty, Joseph R</dc:creator>
  <cp:lastModifiedBy>Rafferty, Joseph R</cp:lastModifiedBy>
  <cp:revision>1</cp:revision>
  <dcterms:created xsi:type="dcterms:W3CDTF">2023-07-31T01:15:16Z</dcterms:created>
  <dcterms:modified xsi:type="dcterms:W3CDTF">2023-08-02T20:53:12Z</dcterms:modified>
</cp:coreProperties>
</file>