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ja-JP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 スライド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と&#10;縦書きテキスト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96401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縦書きタイトルと&#10;縦書きテキスト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623601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とコンテンツ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つのコンテンツ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629151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セクション見出し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23887" y="1709740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23887" y="4589465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29841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29151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29151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のみ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白紙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付きの&#10;コンテンツ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3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987427"/>
            <a:ext cx="46290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3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付きの図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3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987427"/>
            <a:ext cx="46290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3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734785" y="1081541"/>
            <a:ext cx="75663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ja-JP">
                <a:latin typeface="Arial"/>
                <a:ea typeface="Arial"/>
                <a:cs typeface="Arial"/>
                <a:sym typeface="Arial"/>
              </a:rPr>
              <a:t>情報ネットワーク基礎実験発表</a:t>
            </a:r>
            <a:br>
              <a:rPr lang="ja-JP">
                <a:latin typeface="Arial"/>
                <a:ea typeface="Arial"/>
                <a:cs typeface="Arial"/>
                <a:sym typeface="Arial"/>
              </a:rPr>
            </a:br>
            <a:r>
              <a:rPr lang="ja-JP">
                <a:latin typeface="Arial"/>
                <a:ea typeface="Arial"/>
                <a:cs typeface="Arial"/>
                <a:sym typeface="Arial"/>
              </a:rPr>
              <a:t>実験C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>
                <a:latin typeface="Arial"/>
                <a:ea typeface="Arial"/>
                <a:cs typeface="Arial"/>
                <a:sym typeface="Arial"/>
              </a:rPr>
              <a:t>J班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>
                <a:latin typeface="Arial"/>
                <a:ea typeface="Arial"/>
                <a:cs typeface="Arial"/>
                <a:sym typeface="Arial"/>
              </a:rPr>
              <a:t>高橋涼介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>
                <a:latin typeface="Arial"/>
                <a:ea typeface="Arial"/>
                <a:cs typeface="Arial"/>
                <a:sym typeface="Arial"/>
              </a:rPr>
              <a:t>田村千津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>
                <a:latin typeface="Arial"/>
                <a:ea typeface="Arial"/>
                <a:cs typeface="Arial"/>
                <a:sym typeface="Arial"/>
              </a:rPr>
              <a:t>千葉 圭祐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鮮鋭化フィルタ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画像のエッジや輪郭を強調するフィルタ</a:t>
            </a:r>
            <a:br>
              <a:rPr lang="ja-JP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→</a:t>
            </a:r>
            <a:br>
              <a:rPr lang="ja-JP">
                <a:latin typeface="MS PGothic"/>
                <a:ea typeface="MS PGothic"/>
                <a:cs typeface="MS PGothic"/>
                <a:sym typeface="MS PGothic"/>
              </a:rPr>
            </a:b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実行結果（鮮鋭化フィルタ）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65" name="Google Shape;165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348" y="1825625"/>
            <a:ext cx="3250800" cy="3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>
            <p:ph idx="2" type="body"/>
          </p:nvPr>
        </p:nvSpPr>
        <p:spPr>
          <a:xfrm>
            <a:off x="4629151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平滑化フィルタ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画像から雑音を取り除くためのフィルタ</a:t>
            </a:r>
            <a:br>
              <a:rPr lang="ja-JP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→平均値フィルタ、局所加重平均フィルタ、メディアンフィルタなど</a:t>
            </a:r>
            <a:br>
              <a:rPr lang="ja-JP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ja-JP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今回は平均値フィルタを使用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03" name="Google Shape;103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348" y="1825625"/>
            <a:ext cx="3250800" cy="326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ooth.jpg" id="104" name="Google Shape;104;p1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1775" y="1849407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/>
          </a:p>
        </p:txBody>
      </p:sp>
      <p:pic>
        <p:nvPicPr>
          <p:cNvPr descr="smooth_mini.jpg" id="111" name="Google Shape;111;p1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5964" y="1786051"/>
            <a:ext cx="324000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ni.jpg" id="112" name="Google Shape;112;p1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128" y="1786052"/>
            <a:ext cx="3240000" cy="3240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微分フィルタ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輪郭線や濃度が急激に変化するエッジ部などを強調するフィルタ</a:t>
            </a:r>
            <a:br>
              <a:rPr lang="ja-JP">
                <a:latin typeface="MS PGothic"/>
                <a:ea typeface="MS PGothic"/>
                <a:cs typeface="MS PGothic"/>
                <a:sym typeface="MS PGothic"/>
              </a:rPr>
            </a:b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実行結果（Prewittのオペレータ）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26" name="Google Shape;126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348" y="1825625"/>
            <a:ext cx="3250800" cy="3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>
            <p:ph idx="2" type="body"/>
          </p:nvPr>
        </p:nvSpPr>
        <p:spPr>
          <a:xfrm>
            <a:off x="4629151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実行結果（Prewittのオペレータ）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34" name="Google Shape;134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348" y="1825625"/>
            <a:ext cx="3250800" cy="3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>
            <p:ph idx="2" type="body"/>
          </p:nvPr>
        </p:nvSpPr>
        <p:spPr>
          <a:xfrm>
            <a:off x="4629151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実行結果（ラプラシアンフィルタ）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42" name="Google Shape;14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348" y="1825625"/>
            <a:ext cx="3250800" cy="3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>
            <p:ph idx="2" type="body"/>
          </p:nvPr>
        </p:nvSpPr>
        <p:spPr>
          <a:xfrm>
            <a:off x="4629151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実行結果（ラプラシアンフィルタ）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50" name="Google Shape;150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348" y="1825625"/>
            <a:ext cx="3250800" cy="3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>
            <p:ph idx="2" type="body"/>
          </p:nvPr>
        </p:nvSpPr>
        <p:spPr>
          <a:xfrm>
            <a:off x="4629151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