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8.xml" ContentType="application/vnd.openxmlformats-officedocument.drawingml.chart+xml"/>
  <Override PartName="/ppt/charts/chart9.xml" ContentType="application/vnd.openxmlformats-officedocument.drawingml.char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6.xml" ContentType="application/vnd.openxmlformats-officedocument.drawingml.chart+xml"/>
  <Override PartName="/ppt/charts/chart7.xml" ContentType="application/vnd.openxmlformats-officedocument.drawingml.chart+xml"/>
  <Override PartName="/ppt/charts/chart10.xml" ContentType="application/vnd.openxmlformats-officedocument.drawingml.char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0"/>
  </p:notesMasterIdLst>
  <p:sldIdLst>
    <p:sldId id="269" r:id="rId2"/>
    <p:sldId id="270" r:id="rId3"/>
    <p:sldId id="271" r:id="rId4"/>
    <p:sldId id="272" r:id="rId5"/>
    <p:sldId id="257" r:id="rId6"/>
    <p:sldId id="258" r:id="rId7"/>
    <p:sldId id="259" r:id="rId8"/>
    <p:sldId id="268" r:id="rId9"/>
    <p:sldId id="260" r:id="rId10"/>
    <p:sldId id="261" r:id="rId11"/>
    <p:sldId id="262" r:id="rId12"/>
    <p:sldId id="263" r:id="rId13"/>
    <p:sldId id="264" r:id="rId14"/>
    <p:sldId id="265" r:id="rId15"/>
    <p:sldId id="266" r:id="rId16"/>
    <p:sldId id="274" r:id="rId17"/>
    <p:sldId id="267" r:id="rId18"/>
    <p:sldId id="273" r:id="rId1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ryosuke\Documents\GitHub\IN4_exp\exp_c\slide\data.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C:\Users\ryosuke\Documents\GitHub\IN4_exp\exp_c\slide\data.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ryosuke\Documents\GitHub\IN4_exp\exp_c\slide\data.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ryosuke\Documents\GitHub\IN4_exp\exp_c\slide\data.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ryosuke\Documents\GitHub\IN4_exp\exp_c\slide\data.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ryosuke\Documents\GitHub\IN4_exp\exp_c\slide\data.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ryosuke\Documents\GitHub\IN4_exp\exp_c\slide\data.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ryosuke\Documents\GitHub\IN4_exp\exp_c\slide\data.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ryosuke\Documents\GitHub\IN4_exp\exp_c\slide\data.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Users\ryosuke\Documents\GitHub\IN4_exp\exp_c\slide\dat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ja-JP"/>
  <c:chart>
    <c:plotArea>
      <c:layout/>
      <c:lineChart>
        <c:grouping val="standard"/>
        <c:ser>
          <c:idx val="0"/>
          <c:order val="0"/>
          <c:marker>
            <c:symbol val="none"/>
          </c:marker>
          <c:val>
            <c:numRef>
              <c:f>Sheet1!$A$2:$J$2</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1"/>
          <c:order val="1"/>
          <c:marker>
            <c:symbol val="none"/>
          </c:marker>
          <c:val>
            <c:numRef>
              <c:f>Sheet1!$A$3:$J$3</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2"/>
          <c:order val="2"/>
          <c:marker>
            <c:symbol val="none"/>
          </c:marker>
          <c:val>
            <c:numRef>
              <c:f>Sheet1!$A$4:$J$4</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3"/>
          <c:order val="3"/>
          <c:marker>
            <c:symbol val="none"/>
          </c:marker>
          <c:val>
            <c:numRef>
              <c:f>Sheet1!$A$5:$J$5</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4"/>
          <c:order val="4"/>
          <c:marker>
            <c:symbol val="none"/>
          </c:marker>
          <c:val>
            <c:numRef>
              <c:f>Sheet1!$A$6:$J$6</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5"/>
          <c:order val="5"/>
          <c:marker>
            <c:symbol val="none"/>
          </c:marker>
          <c:val>
            <c:numRef>
              <c:f>Sheet1!$A$7:$J$7</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6"/>
          <c:order val="6"/>
          <c:marker>
            <c:symbol val="none"/>
          </c:marker>
          <c:val>
            <c:numRef>
              <c:f>Sheet1!$A$8:$J$8</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7"/>
          <c:order val="7"/>
          <c:marker>
            <c:symbol val="none"/>
          </c:marker>
          <c:val>
            <c:numRef>
              <c:f>Sheet1!$A$9:$J$9</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8"/>
          <c:order val="8"/>
          <c:marker>
            <c:symbol val="none"/>
          </c:marker>
          <c:val>
            <c:numRef>
              <c:f>Sheet1!$A$10:$J$10</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9"/>
          <c:order val="9"/>
          <c:marker>
            <c:symbol val="none"/>
          </c:marker>
          <c:val>
            <c:numRef>
              <c:f>Sheet1!$A$11:$J$11</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marker val="1"/>
        <c:axId val="200695808"/>
        <c:axId val="200698880"/>
      </c:lineChart>
      <c:catAx>
        <c:axId val="200695808"/>
        <c:scaling>
          <c:orientation val="minMax"/>
        </c:scaling>
        <c:axPos val="b"/>
        <c:tickLblPos val="nextTo"/>
        <c:crossAx val="200698880"/>
        <c:crosses val="autoZero"/>
        <c:auto val="1"/>
        <c:lblAlgn val="ctr"/>
        <c:lblOffset val="100"/>
      </c:catAx>
      <c:valAx>
        <c:axId val="200698880"/>
        <c:scaling>
          <c:orientation val="minMax"/>
        </c:scaling>
        <c:axPos val="l"/>
        <c:majorGridlines/>
        <c:numFmt formatCode="General" sourceLinked="1"/>
        <c:tickLblPos val="nextTo"/>
        <c:crossAx val="200695808"/>
        <c:crosses val="autoZero"/>
        <c:crossBetween val="between"/>
      </c:valAx>
    </c:plotArea>
    <c:plotVisOnly val="1"/>
    <c:dispBlanksAs val="gap"/>
  </c:chart>
  <c:spPr>
    <a:gradFill>
      <a:gsLst>
        <a:gs pos="0">
          <a:srgbClr val="5B9BD5">
            <a:tint val="66000"/>
            <a:satMod val="160000"/>
          </a:srgbClr>
        </a:gs>
        <a:gs pos="50000">
          <a:srgbClr val="5B9BD5">
            <a:tint val="44500"/>
            <a:satMod val="160000"/>
          </a:srgbClr>
        </a:gs>
        <a:gs pos="100000">
          <a:srgbClr val="5B9BD5">
            <a:tint val="23500"/>
            <a:satMod val="160000"/>
          </a:srgbClr>
        </a:gs>
      </a:gsLst>
      <a:lin ang="5400000" scaled="0"/>
    </a:gradFill>
  </c:spPr>
  <c:externalData r:id="rId1"/>
</c:chartSpace>
</file>

<file path=ppt/charts/chart10.xml><?xml version="1.0" encoding="utf-8"?>
<c:chartSpace xmlns:c="http://schemas.openxmlformats.org/drawingml/2006/chart" xmlns:a="http://schemas.openxmlformats.org/drawingml/2006/main" xmlns:r="http://schemas.openxmlformats.org/officeDocument/2006/relationships">
  <c:lang val="ja-JP"/>
  <c:chart>
    <c:view3D>
      <c:rotX val="50"/>
      <c:rotY val="0"/>
      <c:perspective val="20"/>
    </c:view3D>
    <c:plotArea>
      <c:layout/>
      <c:surface3DChart>
        <c:ser>
          <c:idx val="0"/>
          <c:order val="0"/>
          <c:val>
            <c:numRef>
              <c:f>Sheet1!$A$61:$J$61</c:f>
              <c:numCache>
                <c:formatCode>General</c:formatCode>
                <c:ptCount val="10"/>
                <c:pt idx="0">
                  <c:v>0</c:v>
                </c:pt>
                <c:pt idx="1">
                  <c:v>0</c:v>
                </c:pt>
                <c:pt idx="2">
                  <c:v>0</c:v>
                </c:pt>
                <c:pt idx="3">
                  <c:v>0</c:v>
                </c:pt>
                <c:pt idx="4">
                  <c:v>0</c:v>
                </c:pt>
                <c:pt idx="5">
                  <c:v>0</c:v>
                </c:pt>
                <c:pt idx="6">
                  <c:v>0</c:v>
                </c:pt>
                <c:pt idx="7">
                  <c:v>0</c:v>
                </c:pt>
                <c:pt idx="8">
                  <c:v>0</c:v>
                </c:pt>
                <c:pt idx="9">
                  <c:v>0</c:v>
                </c:pt>
              </c:numCache>
            </c:numRef>
          </c:val>
        </c:ser>
        <c:ser>
          <c:idx val="1"/>
          <c:order val="1"/>
          <c:val>
            <c:numRef>
              <c:f>Sheet1!$A$62:$J$62</c:f>
              <c:numCache>
                <c:formatCode>General</c:formatCode>
                <c:ptCount val="10"/>
                <c:pt idx="0">
                  <c:v>0</c:v>
                </c:pt>
                <c:pt idx="1">
                  <c:v>170</c:v>
                </c:pt>
                <c:pt idx="2">
                  <c:v>170</c:v>
                </c:pt>
                <c:pt idx="3">
                  <c:v>170</c:v>
                </c:pt>
                <c:pt idx="4">
                  <c:v>170</c:v>
                </c:pt>
                <c:pt idx="5">
                  <c:v>170</c:v>
                </c:pt>
                <c:pt idx="6">
                  <c:v>170</c:v>
                </c:pt>
                <c:pt idx="7">
                  <c:v>170</c:v>
                </c:pt>
                <c:pt idx="8">
                  <c:v>170</c:v>
                </c:pt>
                <c:pt idx="9">
                  <c:v>0</c:v>
                </c:pt>
              </c:numCache>
            </c:numRef>
          </c:val>
        </c:ser>
        <c:ser>
          <c:idx val="2"/>
          <c:order val="2"/>
          <c:val>
            <c:numRef>
              <c:f>Sheet1!$A$63:$J$63</c:f>
              <c:numCache>
                <c:formatCode>General</c:formatCode>
                <c:ptCount val="10"/>
                <c:pt idx="0">
                  <c:v>0</c:v>
                </c:pt>
                <c:pt idx="1">
                  <c:v>170</c:v>
                </c:pt>
                <c:pt idx="2">
                  <c:v>170</c:v>
                </c:pt>
                <c:pt idx="3">
                  <c:v>170</c:v>
                </c:pt>
                <c:pt idx="4">
                  <c:v>170</c:v>
                </c:pt>
                <c:pt idx="5">
                  <c:v>170</c:v>
                </c:pt>
                <c:pt idx="6">
                  <c:v>170</c:v>
                </c:pt>
                <c:pt idx="7">
                  <c:v>170</c:v>
                </c:pt>
                <c:pt idx="8">
                  <c:v>170</c:v>
                </c:pt>
                <c:pt idx="9">
                  <c:v>0</c:v>
                </c:pt>
              </c:numCache>
            </c:numRef>
          </c:val>
        </c:ser>
        <c:ser>
          <c:idx val="3"/>
          <c:order val="3"/>
          <c:val>
            <c:numRef>
              <c:f>Sheet1!$A$64:$J$64</c:f>
              <c:numCache>
                <c:formatCode>General</c:formatCode>
                <c:ptCount val="10"/>
                <c:pt idx="0">
                  <c:v>0</c:v>
                </c:pt>
                <c:pt idx="1">
                  <c:v>170</c:v>
                </c:pt>
                <c:pt idx="2">
                  <c:v>170</c:v>
                </c:pt>
                <c:pt idx="3">
                  <c:v>170</c:v>
                </c:pt>
                <c:pt idx="4">
                  <c:v>255</c:v>
                </c:pt>
                <c:pt idx="5">
                  <c:v>255</c:v>
                </c:pt>
                <c:pt idx="6">
                  <c:v>170</c:v>
                </c:pt>
                <c:pt idx="7">
                  <c:v>170</c:v>
                </c:pt>
                <c:pt idx="8">
                  <c:v>170</c:v>
                </c:pt>
                <c:pt idx="9">
                  <c:v>0</c:v>
                </c:pt>
              </c:numCache>
            </c:numRef>
          </c:val>
        </c:ser>
        <c:ser>
          <c:idx val="4"/>
          <c:order val="4"/>
          <c:val>
            <c:numRef>
              <c:f>Sheet1!$A$65:$J$65</c:f>
              <c:numCache>
                <c:formatCode>General</c:formatCode>
                <c:ptCount val="10"/>
                <c:pt idx="0">
                  <c:v>0</c:v>
                </c:pt>
                <c:pt idx="1">
                  <c:v>170</c:v>
                </c:pt>
                <c:pt idx="2">
                  <c:v>170</c:v>
                </c:pt>
                <c:pt idx="3">
                  <c:v>255</c:v>
                </c:pt>
                <c:pt idx="4">
                  <c:v>0</c:v>
                </c:pt>
                <c:pt idx="5">
                  <c:v>0</c:v>
                </c:pt>
                <c:pt idx="6">
                  <c:v>255</c:v>
                </c:pt>
                <c:pt idx="7">
                  <c:v>170</c:v>
                </c:pt>
                <c:pt idx="8">
                  <c:v>170</c:v>
                </c:pt>
                <c:pt idx="9">
                  <c:v>0</c:v>
                </c:pt>
              </c:numCache>
            </c:numRef>
          </c:val>
        </c:ser>
        <c:ser>
          <c:idx val="5"/>
          <c:order val="5"/>
          <c:val>
            <c:numRef>
              <c:f>Sheet1!$A$66:$J$66</c:f>
              <c:numCache>
                <c:formatCode>General</c:formatCode>
                <c:ptCount val="10"/>
                <c:pt idx="0">
                  <c:v>0</c:v>
                </c:pt>
                <c:pt idx="1">
                  <c:v>170</c:v>
                </c:pt>
                <c:pt idx="2">
                  <c:v>170</c:v>
                </c:pt>
                <c:pt idx="3">
                  <c:v>255</c:v>
                </c:pt>
                <c:pt idx="4">
                  <c:v>0</c:v>
                </c:pt>
                <c:pt idx="5">
                  <c:v>0</c:v>
                </c:pt>
                <c:pt idx="6">
                  <c:v>255</c:v>
                </c:pt>
                <c:pt idx="7">
                  <c:v>170</c:v>
                </c:pt>
                <c:pt idx="8">
                  <c:v>170</c:v>
                </c:pt>
                <c:pt idx="9">
                  <c:v>0</c:v>
                </c:pt>
              </c:numCache>
            </c:numRef>
          </c:val>
        </c:ser>
        <c:ser>
          <c:idx val="6"/>
          <c:order val="6"/>
          <c:val>
            <c:numRef>
              <c:f>Sheet1!$A$67:$J$67</c:f>
              <c:numCache>
                <c:formatCode>General</c:formatCode>
                <c:ptCount val="10"/>
                <c:pt idx="0">
                  <c:v>0</c:v>
                </c:pt>
                <c:pt idx="1">
                  <c:v>170</c:v>
                </c:pt>
                <c:pt idx="2">
                  <c:v>170</c:v>
                </c:pt>
                <c:pt idx="3">
                  <c:v>170</c:v>
                </c:pt>
                <c:pt idx="4">
                  <c:v>255</c:v>
                </c:pt>
                <c:pt idx="5">
                  <c:v>255</c:v>
                </c:pt>
                <c:pt idx="6">
                  <c:v>170</c:v>
                </c:pt>
                <c:pt idx="7">
                  <c:v>170</c:v>
                </c:pt>
                <c:pt idx="8">
                  <c:v>170</c:v>
                </c:pt>
                <c:pt idx="9">
                  <c:v>0</c:v>
                </c:pt>
              </c:numCache>
            </c:numRef>
          </c:val>
        </c:ser>
        <c:ser>
          <c:idx val="7"/>
          <c:order val="7"/>
          <c:val>
            <c:numRef>
              <c:f>Sheet1!$A$68:$J$68</c:f>
              <c:numCache>
                <c:formatCode>General</c:formatCode>
                <c:ptCount val="10"/>
                <c:pt idx="0">
                  <c:v>0</c:v>
                </c:pt>
                <c:pt idx="1">
                  <c:v>170</c:v>
                </c:pt>
                <c:pt idx="2">
                  <c:v>170</c:v>
                </c:pt>
                <c:pt idx="3">
                  <c:v>170</c:v>
                </c:pt>
                <c:pt idx="4">
                  <c:v>170</c:v>
                </c:pt>
                <c:pt idx="5">
                  <c:v>170</c:v>
                </c:pt>
                <c:pt idx="6">
                  <c:v>170</c:v>
                </c:pt>
                <c:pt idx="7">
                  <c:v>170</c:v>
                </c:pt>
                <c:pt idx="8">
                  <c:v>170</c:v>
                </c:pt>
                <c:pt idx="9">
                  <c:v>0</c:v>
                </c:pt>
              </c:numCache>
            </c:numRef>
          </c:val>
        </c:ser>
        <c:ser>
          <c:idx val="8"/>
          <c:order val="8"/>
          <c:val>
            <c:numRef>
              <c:f>Sheet1!$A$69:$J$69</c:f>
              <c:numCache>
                <c:formatCode>General</c:formatCode>
                <c:ptCount val="10"/>
                <c:pt idx="0">
                  <c:v>0</c:v>
                </c:pt>
                <c:pt idx="1">
                  <c:v>170</c:v>
                </c:pt>
                <c:pt idx="2">
                  <c:v>170</c:v>
                </c:pt>
                <c:pt idx="3">
                  <c:v>170</c:v>
                </c:pt>
                <c:pt idx="4">
                  <c:v>170</c:v>
                </c:pt>
                <c:pt idx="5">
                  <c:v>170</c:v>
                </c:pt>
                <c:pt idx="6">
                  <c:v>170</c:v>
                </c:pt>
                <c:pt idx="7">
                  <c:v>170</c:v>
                </c:pt>
                <c:pt idx="8">
                  <c:v>170</c:v>
                </c:pt>
                <c:pt idx="9">
                  <c:v>0</c:v>
                </c:pt>
              </c:numCache>
            </c:numRef>
          </c:val>
        </c:ser>
        <c:ser>
          <c:idx val="9"/>
          <c:order val="9"/>
          <c:val>
            <c:numRef>
              <c:f>Sheet1!$A$70:$J$70</c:f>
              <c:numCache>
                <c:formatCode>General</c:formatCode>
                <c:ptCount val="10"/>
                <c:pt idx="0">
                  <c:v>0</c:v>
                </c:pt>
                <c:pt idx="1">
                  <c:v>0</c:v>
                </c:pt>
                <c:pt idx="2">
                  <c:v>0</c:v>
                </c:pt>
                <c:pt idx="3">
                  <c:v>0</c:v>
                </c:pt>
                <c:pt idx="4">
                  <c:v>0</c:v>
                </c:pt>
                <c:pt idx="5">
                  <c:v>0</c:v>
                </c:pt>
                <c:pt idx="6">
                  <c:v>0</c:v>
                </c:pt>
                <c:pt idx="7">
                  <c:v>0</c:v>
                </c:pt>
                <c:pt idx="8">
                  <c:v>0</c:v>
                </c:pt>
                <c:pt idx="9">
                  <c:v>0</c:v>
                </c:pt>
              </c:numCache>
            </c:numRef>
          </c:val>
        </c:ser>
        <c:bandFmts/>
        <c:axId val="200573696"/>
        <c:axId val="200624384"/>
        <c:axId val="189468160"/>
      </c:surface3DChart>
      <c:catAx>
        <c:axId val="200573696"/>
        <c:scaling>
          <c:orientation val="minMax"/>
        </c:scaling>
        <c:axPos val="b"/>
        <c:tickLblPos val="nextTo"/>
        <c:crossAx val="200624384"/>
        <c:crosses val="autoZero"/>
        <c:auto val="1"/>
        <c:lblAlgn val="ctr"/>
        <c:lblOffset val="100"/>
      </c:catAx>
      <c:valAx>
        <c:axId val="200624384"/>
        <c:scaling>
          <c:orientation val="minMax"/>
        </c:scaling>
        <c:axPos val="l"/>
        <c:majorGridlines/>
        <c:numFmt formatCode="General" sourceLinked="1"/>
        <c:tickLblPos val="nextTo"/>
        <c:crossAx val="200573696"/>
        <c:crosses val="autoZero"/>
        <c:crossBetween val="midCat"/>
      </c:valAx>
      <c:serAx>
        <c:axId val="189468160"/>
        <c:scaling>
          <c:orientation val="minMax"/>
        </c:scaling>
        <c:delete val="1"/>
        <c:axPos val="b"/>
        <c:tickLblPos val="none"/>
        <c:crossAx val="200624384"/>
        <c:crosses val="autoZero"/>
      </c:serAx>
    </c:plotArea>
    <c:legend>
      <c:legendPos val="r"/>
      <c:layout/>
      <c:txPr>
        <a:bodyPr/>
        <a:lstStyle/>
        <a:p>
          <a:pPr rtl="0">
            <a:defRPr/>
          </a:pPr>
          <a:endParaRPr lang="ja-JP"/>
        </a:p>
      </c:txPr>
    </c:legend>
    <c:plotVisOnly val="1"/>
    <c:dispBlanksAs val="zero"/>
  </c:chart>
  <c:spPr>
    <a:gradFill>
      <a:gsLst>
        <a:gs pos="0">
          <a:srgbClr val="5B9BD5">
            <a:tint val="66000"/>
            <a:satMod val="160000"/>
          </a:srgbClr>
        </a:gs>
        <a:gs pos="50000">
          <a:srgbClr val="5B9BD5">
            <a:tint val="44500"/>
            <a:satMod val="160000"/>
          </a:srgbClr>
        </a:gs>
        <a:gs pos="100000">
          <a:srgbClr val="5B9BD5">
            <a:tint val="23500"/>
            <a:satMod val="160000"/>
          </a:srgbClr>
        </a:gs>
      </a:gsLst>
      <a:lin ang="5400000" scaled="0"/>
    </a:gradFill>
  </c:sp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ja-JP"/>
  <c:chart>
    <c:plotArea>
      <c:layout/>
      <c:lineChart>
        <c:grouping val="standard"/>
        <c:ser>
          <c:idx val="0"/>
          <c:order val="0"/>
          <c:marker>
            <c:symbol val="none"/>
          </c:marker>
          <c:val>
            <c:numRef>
              <c:f>Sheet1!$L$2:$U$2</c:f>
              <c:numCache>
                <c:formatCode>General</c:formatCode>
                <c:ptCount val="10"/>
                <c:pt idx="0">
                  <c:v>0</c:v>
                </c:pt>
                <c:pt idx="1">
                  <c:v>0</c:v>
                </c:pt>
                <c:pt idx="2">
                  <c:v>0</c:v>
                </c:pt>
                <c:pt idx="3">
                  <c:v>0</c:v>
                </c:pt>
                <c:pt idx="4">
                  <c:v>0</c:v>
                </c:pt>
                <c:pt idx="5">
                  <c:v>0</c:v>
                </c:pt>
                <c:pt idx="6">
                  <c:v>0</c:v>
                </c:pt>
                <c:pt idx="7">
                  <c:v>0</c:v>
                </c:pt>
                <c:pt idx="8">
                  <c:v>0</c:v>
                </c:pt>
                <c:pt idx="9">
                  <c:v>0</c:v>
                </c:pt>
              </c:numCache>
            </c:numRef>
          </c:val>
        </c:ser>
        <c:ser>
          <c:idx val="1"/>
          <c:order val="1"/>
          <c:marker>
            <c:symbol val="none"/>
          </c:marker>
          <c:val>
            <c:numRef>
              <c:f>Sheet1!$L$3:$U$3</c:f>
              <c:numCache>
                <c:formatCode>General</c:formatCode>
                <c:ptCount val="10"/>
                <c:pt idx="0">
                  <c:v>0</c:v>
                </c:pt>
                <c:pt idx="1">
                  <c:v>0</c:v>
                </c:pt>
                <c:pt idx="2">
                  <c:v>0</c:v>
                </c:pt>
                <c:pt idx="3">
                  <c:v>0</c:v>
                </c:pt>
                <c:pt idx="4">
                  <c:v>85</c:v>
                </c:pt>
                <c:pt idx="5">
                  <c:v>170</c:v>
                </c:pt>
                <c:pt idx="6">
                  <c:v>255</c:v>
                </c:pt>
                <c:pt idx="7">
                  <c:v>255</c:v>
                </c:pt>
                <c:pt idx="8">
                  <c:v>255</c:v>
                </c:pt>
                <c:pt idx="9">
                  <c:v>0</c:v>
                </c:pt>
              </c:numCache>
            </c:numRef>
          </c:val>
        </c:ser>
        <c:ser>
          <c:idx val="2"/>
          <c:order val="2"/>
          <c:marker>
            <c:symbol val="none"/>
          </c:marker>
          <c:val>
            <c:numRef>
              <c:f>Sheet1!$L$4:$U$4</c:f>
              <c:numCache>
                <c:formatCode>General</c:formatCode>
                <c:ptCount val="10"/>
                <c:pt idx="0">
                  <c:v>0</c:v>
                </c:pt>
                <c:pt idx="1">
                  <c:v>0</c:v>
                </c:pt>
                <c:pt idx="2">
                  <c:v>0</c:v>
                </c:pt>
                <c:pt idx="3">
                  <c:v>0</c:v>
                </c:pt>
                <c:pt idx="4">
                  <c:v>85</c:v>
                </c:pt>
                <c:pt idx="5">
                  <c:v>170</c:v>
                </c:pt>
                <c:pt idx="6">
                  <c:v>255</c:v>
                </c:pt>
                <c:pt idx="7">
                  <c:v>255</c:v>
                </c:pt>
                <c:pt idx="8">
                  <c:v>255</c:v>
                </c:pt>
                <c:pt idx="9">
                  <c:v>0</c:v>
                </c:pt>
              </c:numCache>
            </c:numRef>
          </c:val>
        </c:ser>
        <c:ser>
          <c:idx val="3"/>
          <c:order val="3"/>
          <c:marker>
            <c:symbol val="none"/>
          </c:marker>
          <c:val>
            <c:numRef>
              <c:f>Sheet1!$L$5:$U$5</c:f>
              <c:numCache>
                <c:formatCode>General</c:formatCode>
                <c:ptCount val="10"/>
                <c:pt idx="0">
                  <c:v>0</c:v>
                </c:pt>
                <c:pt idx="1">
                  <c:v>0</c:v>
                </c:pt>
                <c:pt idx="2">
                  <c:v>0</c:v>
                </c:pt>
                <c:pt idx="3">
                  <c:v>0</c:v>
                </c:pt>
                <c:pt idx="4">
                  <c:v>85</c:v>
                </c:pt>
                <c:pt idx="5">
                  <c:v>170</c:v>
                </c:pt>
                <c:pt idx="6">
                  <c:v>255</c:v>
                </c:pt>
                <c:pt idx="7">
                  <c:v>255</c:v>
                </c:pt>
                <c:pt idx="8">
                  <c:v>255</c:v>
                </c:pt>
                <c:pt idx="9">
                  <c:v>0</c:v>
                </c:pt>
              </c:numCache>
            </c:numRef>
          </c:val>
        </c:ser>
        <c:ser>
          <c:idx val="4"/>
          <c:order val="4"/>
          <c:marker>
            <c:symbol val="none"/>
          </c:marker>
          <c:val>
            <c:numRef>
              <c:f>Sheet1!$L$6:$U$6</c:f>
              <c:numCache>
                <c:formatCode>General</c:formatCode>
                <c:ptCount val="10"/>
                <c:pt idx="0">
                  <c:v>0</c:v>
                </c:pt>
                <c:pt idx="1">
                  <c:v>0</c:v>
                </c:pt>
                <c:pt idx="2">
                  <c:v>0</c:v>
                </c:pt>
                <c:pt idx="3">
                  <c:v>0</c:v>
                </c:pt>
                <c:pt idx="4">
                  <c:v>85</c:v>
                </c:pt>
                <c:pt idx="5">
                  <c:v>170</c:v>
                </c:pt>
                <c:pt idx="6">
                  <c:v>255</c:v>
                </c:pt>
                <c:pt idx="7">
                  <c:v>255</c:v>
                </c:pt>
                <c:pt idx="8">
                  <c:v>255</c:v>
                </c:pt>
                <c:pt idx="9">
                  <c:v>0</c:v>
                </c:pt>
              </c:numCache>
            </c:numRef>
          </c:val>
        </c:ser>
        <c:ser>
          <c:idx val="5"/>
          <c:order val="5"/>
          <c:marker>
            <c:symbol val="none"/>
          </c:marker>
          <c:val>
            <c:numRef>
              <c:f>Sheet1!$L$7:$U$7</c:f>
              <c:numCache>
                <c:formatCode>General</c:formatCode>
                <c:ptCount val="10"/>
                <c:pt idx="0">
                  <c:v>0</c:v>
                </c:pt>
                <c:pt idx="1">
                  <c:v>0</c:v>
                </c:pt>
                <c:pt idx="2">
                  <c:v>0</c:v>
                </c:pt>
                <c:pt idx="3">
                  <c:v>0</c:v>
                </c:pt>
                <c:pt idx="4">
                  <c:v>85</c:v>
                </c:pt>
                <c:pt idx="5">
                  <c:v>170</c:v>
                </c:pt>
                <c:pt idx="6">
                  <c:v>255</c:v>
                </c:pt>
                <c:pt idx="7">
                  <c:v>255</c:v>
                </c:pt>
                <c:pt idx="8">
                  <c:v>255</c:v>
                </c:pt>
                <c:pt idx="9">
                  <c:v>0</c:v>
                </c:pt>
              </c:numCache>
            </c:numRef>
          </c:val>
        </c:ser>
        <c:ser>
          <c:idx val="6"/>
          <c:order val="6"/>
          <c:marker>
            <c:symbol val="none"/>
          </c:marker>
          <c:val>
            <c:numRef>
              <c:f>Sheet1!$L$8:$U$8</c:f>
              <c:numCache>
                <c:formatCode>General</c:formatCode>
                <c:ptCount val="10"/>
                <c:pt idx="0">
                  <c:v>0</c:v>
                </c:pt>
                <c:pt idx="1">
                  <c:v>0</c:v>
                </c:pt>
                <c:pt idx="2">
                  <c:v>0</c:v>
                </c:pt>
                <c:pt idx="3">
                  <c:v>0</c:v>
                </c:pt>
                <c:pt idx="4">
                  <c:v>85</c:v>
                </c:pt>
                <c:pt idx="5">
                  <c:v>170</c:v>
                </c:pt>
                <c:pt idx="6">
                  <c:v>255</c:v>
                </c:pt>
                <c:pt idx="7">
                  <c:v>255</c:v>
                </c:pt>
                <c:pt idx="8">
                  <c:v>255</c:v>
                </c:pt>
                <c:pt idx="9">
                  <c:v>0</c:v>
                </c:pt>
              </c:numCache>
            </c:numRef>
          </c:val>
        </c:ser>
        <c:ser>
          <c:idx val="7"/>
          <c:order val="7"/>
          <c:marker>
            <c:symbol val="none"/>
          </c:marker>
          <c:val>
            <c:numRef>
              <c:f>Sheet1!$L$9:$U$9</c:f>
              <c:numCache>
                <c:formatCode>General</c:formatCode>
                <c:ptCount val="10"/>
                <c:pt idx="0">
                  <c:v>0</c:v>
                </c:pt>
                <c:pt idx="1">
                  <c:v>0</c:v>
                </c:pt>
                <c:pt idx="2">
                  <c:v>0</c:v>
                </c:pt>
                <c:pt idx="3">
                  <c:v>0</c:v>
                </c:pt>
                <c:pt idx="4">
                  <c:v>85</c:v>
                </c:pt>
                <c:pt idx="5">
                  <c:v>170</c:v>
                </c:pt>
                <c:pt idx="6">
                  <c:v>255</c:v>
                </c:pt>
                <c:pt idx="7">
                  <c:v>255</c:v>
                </c:pt>
                <c:pt idx="8">
                  <c:v>255</c:v>
                </c:pt>
                <c:pt idx="9">
                  <c:v>0</c:v>
                </c:pt>
              </c:numCache>
            </c:numRef>
          </c:val>
        </c:ser>
        <c:ser>
          <c:idx val="8"/>
          <c:order val="8"/>
          <c:spPr>
            <a:ln>
              <a:noFill/>
            </a:ln>
          </c:spPr>
          <c:marker>
            <c:symbol val="none"/>
          </c:marker>
          <c:val>
            <c:numRef>
              <c:f>Sheet1!$L$10:$U$10</c:f>
              <c:numCache>
                <c:formatCode>General</c:formatCode>
                <c:ptCount val="10"/>
                <c:pt idx="0">
                  <c:v>0</c:v>
                </c:pt>
                <c:pt idx="1">
                  <c:v>0</c:v>
                </c:pt>
                <c:pt idx="2">
                  <c:v>0</c:v>
                </c:pt>
                <c:pt idx="3">
                  <c:v>0</c:v>
                </c:pt>
                <c:pt idx="4">
                  <c:v>85</c:v>
                </c:pt>
                <c:pt idx="5">
                  <c:v>170</c:v>
                </c:pt>
                <c:pt idx="6">
                  <c:v>255</c:v>
                </c:pt>
                <c:pt idx="7">
                  <c:v>255</c:v>
                </c:pt>
                <c:pt idx="8">
                  <c:v>255</c:v>
                </c:pt>
                <c:pt idx="9">
                  <c:v>0</c:v>
                </c:pt>
              </c:numCache>
            </c:numRef>
          </c:val>
        </c:ser>
        <c:ser>
          <c:idx val="9"/>
          <c:order val="9"/>
          <c:marker>
            <c:symbol val="none"/>
          </c:marker>
          <c:val>
            <c:numRef>
              <c:f>Sheet1!$L$11:$U$11</c:f>
              <c:numCache>
                <c:formatCode>General</c:formatCode>
                <c:ptCount val="10"/>
                <c:pt idx="0">
                  <c:v>0</c:v>
                </c:pt>
                <c:pt idx="1">
                  <c:v>0</c:v>
                </c:pt>
                <c:pt idx="2">
                  <c:v>0</c:v>
                </c:pt>
                <c:pt idx="3">
                  <c:v>0</c:v>
                </c:pt>
                <c:pt idx="4">
                  <c:v>0</c:v>
                </c:pt>
                <c:pt idx="5">
                  <c:v>0</c:v>
                </c:pt>
                <c:pt idx="6">
                  <c:v>0</c:v>
                </c:pt>
                <c:pt idx="7">
                  <c:v>0</c:v>
                </c:pt>
                <c:pt idx="8">
                  <c:v>0</c:v>
                </c:pt>
                <c:pt idx="9">
                  <c:v>0</c:v>
                </c:pt>
              </c:numCache>
            </c:numRef>
          </c:val>
        </c:ser>
        <c:marker val="1"/>
        <c:axId val="155505024"/>
        <c:axId val="155506944"/>
      </c:lineChart>
      <c:catAx>
        <c:axId val="155505024"/>
        <c:scaling>
          <c:orientation val="minMax"/>
        </c:scaling>
        <c:axPos val="b"/>
        <c:tickLblPos val="nextTo"/>
        <c:crossAx val="155506944"/>
        <c:crosses val="autoZero"/>
        <c:auto val="1"/>
        <c:lblAlgn val="ctr"/>
        <c:lblOffset val="100"/>
      </c:catAx>
      <c:valAx>
        <c:axId val="155506944"/>
        <c:scaling>
          <c:orientation val="minMax"/>
        </c:scaling>
        <c:axPos val="l"/>
        <c:majorGridlines/>
        <c:numFmt formatCode="General" sourceLinked="1"/>
        <c:tickLblPos val="nextTo"/>
        <c:crossAx val="155505024"/>
        <c:crosses val="autoZero"/>
        <c:crossBetween val="between"/>
      </c:valAx>
    </c:plotArea>
    <c:plotVisOnly val="1"/>
    <c:dispBlanksAs val="gap"/>
  </c:chart>
  <c:spPr>
    <a:gradFill>
      <a:gsLst>
        <a:gs pos="0">
          <a:srgbClr val="5B9BD5">
            <a:tint val="66000"/>
            <a:satMod val="160000"/>
          </a:srgbClr>
        </a:gs>
        <a:gs pos="50000">
          <a:srgbClr val="5B9BD5">
            <a:tint val="44500"/>
            <a:satMod val="160000"/>
          </a:srgbClr>
        </a:gs>
        <a:gs pos="100000">
          <a:srgbClr val="5B9BD5">
            <a:tint val="23500"/>
            <a:satMod val="160000"/>
          </a:srgbClr>
        </a:gs>
      </a:gsLst>
      <a:lin ang="5400000" scaled="0"/>
    </a:gradFill>
  </c:sp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lang val="ja-JP"/>
  <c:chart>
    <c:plotArea>
      <c:layout/>
      <c:lineChart>
        <c:grouping val="standard"/>
        <c:ser>
          <c:idx val="0"/>
          <c:order val="0"/>
          <c:marker>
            <c:symbol val="none"/>
          </c:marker>
          <c:val>
            <c:numRef>
              <c:f>Sheet1!$A$32:$J$32</c:f>
              <c:numCache>
                <c:formatCode>General</c:formatCode>
                <c:ptCount val="10"/>
                <c:pt idx="0">
                  <c:v>0</c:v>
                </c:pt>
                <c:pt idx="1">
                  <c:v>0</c:v>
                </c:pt>
                <c:pt idx="2">
                  <c:v>0</c:v>
                </c:pt>
                <c:pt idx="3">
                  <c:v>0</c:v>
                </c:pt>
                <c:pt idx="4">
                  <c:v>0</c:v>
                </c:pt>
                <c:pt idx="5">
                  <c:v>0</c:v>
                </c:pt>
                <c:pt idx="6">
                  <c:v>0</c:v>
                </c:pt>
                <c:pt idx="7">
                  <c:v>0</c:v>
                </c:pt>
                <c:pt idx="8">
                  <c:v>0</c:v>
                </c:pt>
                <c:pt idx="9">
                  <c:v>0</c:v>
                </c:pt>
              </c:numCache>
            </c:numRef>
          </c:val>
        </c:ser>
        <c:ser>
          <c:idx val="1"/>
          <c:order val="1"/>
          <c:marker>
            <c:symbol val="none"/>
          </c:marker>
          <c:val>
            <c:numRef>
              <c:f>Sheet1!$A$33:$J$33</c:f>
              <c:numCache>
                <c:formatCode>General</c:formatCode>
                <c:ptCount val="10"/>
                <c:pt idx="0">
                  <c:v>0</c:v>
                </c:pt>
                <c:pt idx="1">
                  <c:v>0</c:v>
                </c:pt>
                <c:pt idx="2">
                  <c:v>0</c:v>
                </c:pt>
                <c:pt idx="3">
                  <c:v>0</c:v>
                </c:pt>
                <c:pt idx="4">
                  <c:v>255</c:v>
                </c:pt>
                <c:pt idx="5">
                  <c:v>255</c:v>
                </c:pt>
                <c:pt idx="6">
                  <c:v>0</c:v>
                </c:pt>
                <c:pt idx="7">
                  <c:v>0</c:v>
                </c:pt>
                <c:pt idx="8">
                  <c:v>0</c:v>
                </c:pt>
                <c:pt idx="9">
                  <c:v>0</c:v>
                </c:pt>
              </c:numCache>
            </c:numRef>
          </c:val>
        </c:ser>
        <c:ser>
          <c:idx val="2"/>
          <c:order val="2"/>
          <c:marker>
            <c:symbol val="none"/>
          </c:marker>
          <c:val>
            <c:numRef>
              <c:f>Sheet1!$A$34:$J$34</c:f>
              <c:numCache>
                <c:formatCode>General</c:formatCode>
                <c:ptCount val="10"/>
                <c:pt idx="0">
                  <c:v>0</c:v>
                </c:pt>
                <c:pt idx="1">
                  <c:v>0</c:v>
                </c:pt>
                <c:pt idx="2">
                  <c:v>0</c:v>
                </c:pt>
                <c:pt idx="3">
                  <c:v>0</c:v>
                </c:pt>
                <c:pt idx="4">
                  <c:v>255</c:v>
                </c:pt>
                <c:pt idx="5">
                  <c:v>255</c:v>
                </c:pt>
                <c:pt idx="6">
                  <c:v>0</c:v>
                </c:pt>
                <c:pt idx="7">
                  <c:v>0</c:v>
                </c:pt>
                <c:pt idx="8">
                  <c:v>0</c:v>
                </c:pt>
                <c:pt idx="9">
                  <c:v>0</c:v>
                </c:pt>
              </c:numCache>
            </c:numRef>
          </c:val>
        </c:ser>
        <c:ser>
          <c:idx val="3"/>
          <c:order val="3"/>
          <c:marker>
            <c:symbol val="none"/>
          </c:marker>
          <c:val>
            <c:numRef>
              <c:f>Sheet1!$A$35:$J$35</c:f>
              <c:numCache>
                <c:formatCode>General</c:formatCode>
                <c:ptCount val="10"/>
                <c:pt idx="0">
                  <c:v>0</c:v>
                </c:pt>
                <c:pt idx="1">
                  <c:v>0</c:v>
                </c:pt>
                <c:pt idx="2">
                  <c:v>0</c:v>
                </c:pt>
                <c:pt idx="3">
                  <c:v>0</c:v>
                </c:pt>
                <c:pt idx="4">
                  <c:v>255</c:v>
                </c:pt>
                <c:pt idx="5">
                  <c:v>255</c:v>
                </c:pt>
                <c:pt idx="6">
                  <c:v>0</c:v>
                </c:pt>
                <c:pt idx="7">
                  <c:v>0</c:v>
                </c:pt>
                <c:pt idx="8">
                  <c:v>0</c:v>
                </c:pt>
                <c:pt idx="9">
                  <c:v>0</c:v>
                </c:pt>
              </c:numCache>
            </c:numRef>
          </c:val>
        </c:ser>
        <c:ser>
          <c:idx val="4"/>
          <c:order val="4"/>
          <c:marker>
            <c:symbol val="none"/>
          </c:marker>
          <c:val>
            <c:numRef>
              <c:f>Sheet1!$A$36:$J$36</c:f>
              <c:numCache>
                <c:formatCode>General</c:formatCode>
                <c:ptCount val="10"/>
                <c:pt idx="0">
                  <c:v>0</c:v>
                </c:pt>
                <c:pt idx="1">
                  <c:v>0</c:v>
                </c:pt>
                <c:pt idx="2">
                  <c:v>0</c:v>
                </c:pt>
                <c:pt idx="3">
                  <c:v>0</c:v>
                </c:pt>
                <c:pt idx="4">
                  <c:v>255</c:v>
                </c:pt>
                <c:pt idx="5">
                  <c:v>255</c:v>
                </c:pt>
                <c:pt idx="6">
                  <c:v>0</c:v>
                </c:pt>
                <c:pt idx="7">
                  <c:v>0</c:v>
                </c:pt>
                <c:pt idx="8">
                  <c:v>0</c:v>
                </c:pt>
                <c:pt idx="9">
                  <c:v>0</c:v>
                </c:pt>
              </c:numCache>
            </c:numRef>
          </c:val>
        </c:ser>
        <c:ser>
          <c:idx val="5"/>
          <c:order val="5"/>
          <c:marker>
            <c:symbol val="none"/>
          </c:marker>
          <c:val>
            <c:numRef>
              <c:f>Sheet1!$A$37:$J$37</c:f>
              <c:numCache>
                <c:formatCode>General</c:formatCode>
                <c:ptCount val="10"/>
                <c:pt idx="0">
                  <c:v>0</c:v>
                </c:pt>
                <c:pt idx="1">
                  <c:v>0</c:v>
                </c:pt>
                <c:pt idx="2">
                  <c:v>0</c:v>
                </c:pt>
                <c:pt idx="3">
                  <c:v>0</c:v>
                </c:pt>
                <c:pt idx="4">
                  <c:v>255</c:v>
                </c:pt>
                <c:pt idx="5">
                  <c:v>255</c:v>
                </c:pt>
                <c:pt idx="6">
                  <c:v>0</c:v>
                </c:pt>
                <c:pt idx="7">
                  <c:v>0</c:v>
                </c:pt>
                <c:pt idx="8">
                  <c:v>0</c:v>
                </c:pt>
                <c:pt idx="9">
                  <c:v>0</c:v>
                </c:pt>
              </c:numCache>
            </c:numRef>
          </c:val>
        </c:ser>
        <c:ser>
          <c:idx val="6"/>
          <c:order val="6"/>
          <c:marker>
            <c:symbol val="none"/>
          </c:marker>
          <c:val>
            <c:numRef>
              <c:f>Sheet1!$A$38:$J$38</c:f>
              <c:numCache>
                <c:formatCode>General</c:formatCode>
                <c:ptCount val="10"/>
                <c:pt idx="0">
                  <c:v>0</c:v>
                </c:pt>
                <c:pt idx="1">
                  <c:v>0</c:v>
                </c:pt>
                <c:pt idx="2">
                  <c:v>0</c:v>
                </c:pt>
                <c:pt idx="3">
                  <c:v>0</c:v>
                </c:pt>
                <c:pt idx="4">
                  <c:v>255</c:v>
                </c:pt>
                <c:pt idx="5">
                  <c:v>255</c:v>
                </c:pt>
                <c:pt idx="6">
                  <c:v>0</c:v>
                </c:pt>
                <c:pt idx="7">
                  <c:v>0</c:v>
                </c:pt>
                <c:pt idx="8">
                  <c:v>0</c:v>
                </c:pt>
                <c:pt idx="9">
                  <c:v>0</c:v>
                </c:pt>
              </c:numCache>
            </c:numRef>
          </c:val>
        </c:ser>
        <c:ser>
          <c:idx val="7"/>
          <c:order val="7"/>
          <c:marker>
            <c:symbol val="none"/>
          </c:marker>
          <c:val>
            <c:numRef>
              <c:f>Sheet1!$A$39:$J$39</c:f>
              <c:numCache>
                <c:formatCode>General</c:formatCode>
                <c:ptCount val="10"/>
                <c:pt idx="0">
                  <c:v>0</c:v>
                </c:pt>
                <c:pt idx="1">
                  <c:v>0</c:v>
                </c:pt>
                <c:pt idx="2">
                  <c:v>0</c:v>
                </c:pt>
                <c:pt idx="3">
                  <c:v>0</c:v>
                </c:pt>
                <c:pt idx="4">
                  <c:v>255</c:v>
                </c:pt>
                <c:pt idx="5">
                  <c:v>255</c:v>
                </c:pt>
                <c:pt idx="6">
                  <c:v>0</c:v>
                </c:pt>
                <c:pt idx="7">
                  <c:v>0</c:v>
                </c:pt>
                <c:pt idx="8">
                  <c:v>0</c:v>
                </c:pt>
                <c:pt idx="9">
                  <c:v>0</c:v>
                </c:pt>
              </c:numCache>
            </c:numRef>
          </c:val>
        </c:ser>
        <c:ser>
          <c:idx val="8"/>
          <c:order val="8"/>
          <c:spPr>
            <a:ln>
              <a:noFill/>
            </a:ln>
          </c:spPr>
          <c:marker>
            <c:symbol val="none"/>
          </c:marker>
          <c:val>
            <c:numRef>
              <c:f>Sheet1!$A$40:$J$40</c:f>
              <c:numCache>
                <c:formatCode>General</c:formatCode>
                <c:ptCount val="10"/>
                <c:pt idx="0">
                  <c:v>0</c:v>
                </c:pt>
                <c:pt idx="1">
                  <c:v>0</c:v>
                </c:pt>
                <c:pt idx="2">
                  <c:v>0</c:v>
                </c:pt>
                <c:pt idx="3">
                  <c:v>0</c:v>
                </c:pt>
                <c:pt idx="4">
                  <c:v>255</c:v>
                </c:pt>
                <c:pt idx="5">
                  <c:v>255</c:v>
                </c:pt>
                <c:pt idx="6">
                  <c:v>0</c:v>
                </c:pt>
                <c:pt idx="7">
                  <c:v>0</c:v>
                </c:pt>
                <c:pt idx="8">
                  <c:v>0</c:v>
                </c:pt>
                <c:pt idx="9">
                  <c:v>0</c:v>
                </c:pt>
              </c:numCache>
            </c:numRef>
          </c:val>
        </c:ser>
        <c:ser>
          <c:idx val="9"/>
          <c:order val="9"/>
          <c:marker>
            <c:symbol val="none"/>
          </c:marker>
          <c:val>
            <c:numRef>
              <c:f>Sheet1!$A$41:$J$41</c:f>
              <c:numCache>
                <c:formatCode>General</c:formatCode>
                <c:ptCount val="10"/>
                <c:pt idx="0">
                  <c:v>0</c:v>
                </c:pt>
                <c:pt idx="1">
                  <c:v>0</c:v>
                </c:pt>
                <c:pt idx="2">
                  <c:v>0</c:v>
                </c:pt>
                <c:pt idx="3">
                  <c:v>0</c:v>
                </c:pt>
                <c:pt idx="4">
                  <c:v>0</c:v>
                </c:pt>
                <c:pt idx="5">
                  <c:v>0</c:v>
                </c:pt>
                <c:pt idx="6">
                  <c:v>0</c:v>
                </c:pt>
                <c:pt idx="7">
                  <c:v>0</c:v>
                </c:pt>
                <c:pt idx="8">
                  <c:v>0</c:v>
                </c:pt>
                <c:pt idx="9">
                  <c:v>0</c:v>
                </c:pt>
              </c:numCache>
            </c:numRef>
          </c:val>
        </c:ser>
        <c:marker val="1"/>
        <c:axId val="143402880"/>
        <c:axId val="143452416"/>
      </c:lineChart>
      <c:catAx>
        <c:axId val="143402880"/>
        <c:scaling>
          <c:orientation val="minMax"/>
        </c:scaling>
        <c:axPos val="b"/>
        <c:tickLblPos val="nextTo"/>
        <c:crossAx val="143452416"/>
        <c:crosses val="autoZero"/>
        <c:auto val="1"/>
        <c:lblAlgn val="ctr"/>
        <c:lblOffset val="100"/>
      </c:catAx>
      <c:valAx>
        <c:axId val="143452416"/>
        <c:scaling>
          <c:orientation val="minMax"/>
        </c:scaling>
        <c:axPos val="l"/>
        <c:majorGridlines/>
        <c:numFmt formatCode="General" sourceLinked="1"/>
        <c:tickLblPos val="nextTo"/>
        <c:crossAx val="143402880"/>
        <c:crosses val="autoZero"/>
        <c:crossBetween val="between"/>
      </c:valAx>
    </c:plotArea>
    <c:plotVisOnly val="1"/>
    <c:dispBlanksAs val="gap"/>
  </c:chart>
  <c:spPr>
    <a:gradFill>
      <a:gsLst>
        <a:gs pos="0">
          <a:srgbClr val="5B9BD5">
            <a:tint val="66000"/>
            <a:satMod val="160000"/>
          </a:srgbClr>
        </a:gs>
        <a:gs pos="50000">
          <a:srgbClr val="5B9BD5">
            <a:tint val="44500"/>
            <a:satMod val="160000"/>
          </a:srgbClr>
        </a:gs>
        <a:gs pos="100000">
          <a:srgbClr val="5B9BD5">
            <a:tint val="23500"/>
            <a:satMod val="160000"/>
          </a:srgbClr>
        </a:gs>
      </a:gsLst>
      <a:lin ang="5400000" scaled="0"/>
    </a:gradFill>
  </c:sp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lang val="ja-JP"/>
  <c:chart>
    <c:plotArea>
      <c:layout/>
      <c:lineChart>
        <c:grouping val="standard"/>
        <c:ser>
          <c:idx val="0"/>
          <c:order val="0"/>
          <c:marker>
            <c:symbol val="none"/>
          </c:marker>
          <c:val>
            <c:numRef>
              <c:f>Sheet1!$A$2:$J$2</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1"/>
          <c:order val="1"/>
          <c:marker>
            <c:symbol val="none"/>
          </c:marker>
          <c:val>
            <c:numRef>
              <c:f>Sheet1!$A$3:$J$3</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2"/>
          <c:order val="2"/>
          <c:marker>
            <c:symbol val="none"/>
          </c:marker>
          <c:val>
            <c:numRef>
              <c:f>Sheet1!$A$4:$J$4</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3"/>
          <c:order val="3"/>
          <c:marker>
            <c:symbol val="none"/>
          </c:marker>
          <c:val>
            <c:numRef>
              <c:f>Sheet1!$A$5:$J$5</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4"/>
          <c:order val="4"/>
          <c:marker>
            <c:symbol val="none"/>
          </c:marker>
          <c:val>
            <c:numRef>
              <c:f>Sheet1!$A$6:$J$6</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5"/>
          <c:order val="5"/>
          <c:marker>
            <c:symbol val="none"/>
          </c:marker>
          <c:val>
            <c:numRef>
              <c:f>Sheet1!$A$7:$J$7</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6"/>
          <c:order val="6"/>
          <c:marker>
            <c:symbol val="none"/>
          </c:marker>
          <c:val>
            <c:numRef>
              <c:f>Sheet1!$A$8:$J$8</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7"/>
          <c:order val="7"/>
          <c:marker>
            <c:symbol val="none"/>
          </c:marker>
          <c:val>
            <c:numRef>
              <c:f>Sheet1!$A$9:$J$9</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8"/>
          <c:order val="8"/>
          <c:marker>
            <c:symbol val="none"/>
          </c:marker>
          <c:val>
            <c:numRef>
              <c:f>Sheet1!$A$10:$J$10</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9"/>
          <c:order val="9"/>
          <c:marker>
            <c:symbol val="none"/>
          </c:marker>
          <c:val>
            <c:numRef>
              <c:f>Sheet1!$A$11:$J$11</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marker val="1"/>
        <c:axId val="155504640"/>
        <c:axId val="155556096"/>
      </c:lineChart>
      <c:catAx>
        <c:axId val="155504640"/>
        <c:scaling>
          <c:orientation val="minMax"/>
        </c:scaling>
        <c:axPos val="b"/>
        <c:tickLblPos val="nextTo"/>
        <c:crossAx val="155556096"/>
        <c:crosses val="autoZero"/>
        <c:auto val="1"/>
        <c:lblAlgn val="ctr"/>
        <c:lblOffset val="100"/>
      </c:catAx>
      <c:valAx>
        <c:axId val="155556096"/>
        <c:scaling>
          <c:orientation val="minMax"/>
        </c:scaling>
        <c:axPos val="l"/>
        <c:majorGridlines/>
        <c:numFmt formatCode="General" sourceLinked="1"/>
        <c:tickLblPos val="nextTo"/>
        <c:crossAx val="155504640"/>
        <c:crosses val="autoZero"/>
        <c:crossBetween val="between"/>
      </c:valAx>
    </c:plotArea>
    <c:plotVisOnly val="1"/>
    <c:dispBlanksAs val="gap"/>
  </c:chart>
  <c:spPr>
    <a:gradFill>
      <a:gsLst>
        <a:gs pos="0">
          <a:srgbClr val="5B9BD5">
            <a:tint val="66000"/>
            <a:satMod val="160000"/>
          </a:srgbClr>
        </a:gs>
        <a:gs pos="50000">
          <a:srgbClr val="5B9BD5">
            <a:tint val="44500"/>
            <a:satMod val="160000"/>
          </a:srgbClr>
        </a:gs>
        <a:gs pos="100000">
          <a:srgbClr val="5B9BD5">
            <a:tint val="23500"/>
            <a:satMod val="160000"/>
          </a:srgbClr>
        </a:gs>
      </a:gsLst>
      <a:lin ang="5400000" scaled="0"/>
    </a:gradFill>
  </c:spPr>
  <c:externalData r:id="rId1"/>
</c:chartSpace>
</file>

<file path=ppt/charts/chart5.xml><?xml version="1.0" encoding="utf-8"?>
<c:chartSpace xmlns:c="http://schemas.openxmlformats.org/drawingml/2006/chart" xmlns:a="http://schemas.openxmlformats.org/drawingml/2006/main" xmlns:r="http://schemas.openxmlformats.org/officeDocument/2006/relationships">
  <c:lang val="ja-JP"/>
  <c:chart>
    <c:plotArea>
      <c:layout/>
      <c:lineChart>
        <c:grouping val="standard"/>
        <c:ser>
          <c:idx val="0"/>
          <c:order val="0"/>
          <c:marker>
            <c:symbol val="none"/>
          </c:marker>
          <c:val>
            <c:numRef>
              <c:f>Sheet1!$L$32:$U$32</c:f>
              <c:numCache>
                <c:formatCode>General</c:formatCode>
                <c:ptCount val="10"/>
                <c:pt idx="0">
                  <c:v>0</c:v>
                </c:pt>
                <c:pt idx="1">
                  <c:v>0</c:v>
                </c:pt>
                <c:pt idx="2">
                  <c:v>0</c:v>
                </c:pt>
                <c:pt idx="3">
                  <c:v>0</c:v>
                </c:pt>
                <c:pt idx="4">
                  <c:v>0</c:v>
                </c:pt>
                <c:pt idx="5">
                  <c:v>0</c:v>
                </c:pt>
                <c:pt idx="6">
                  <c:v>0</c:v>
                </c:pt>
                <c:pt idx="7">
                  <c:v>0</c:v>
                </c:pt>
                <c:pt idx="8">
                  <c:v>0</c:v>
                </c:pt>
                <c:pt idx="9">
                  <c:v>0</c:v>
                </c:pt>
              </c:numCache>
            </c:numRef>
          </c:val>
        </c:ser>
        <c:ser>
          <c:idx val="1"/>
          <c:order val="1"/>
          <c:marker>
            <c:symbol val="none"/>
          </c:marker>
          <c:val>
            <c:numRef>
              <c:f>Sheet1!$L$33:$U$33</c:f>
              <c:numCache>
                <c:formatCode>General</c:formatCode>
                <c:ptCount val="10"/>
                <c:pt idx="0">
                  <c:v>0</c:v>
                </c:pt>
                <c:pt idx="1">
                  <c:v>127</c:v>
                </c:pt>
                <c:pt idx="2">
                  <c:v>127</c:v>
                </c:pt>
                <c:pt idx="3">
                  <c:v>127</c:v>
                </c:pt>
                <c:pt idx="4">
                  <c:v>255</c:v>
                </c:pt>
                <c:pt idx="5">
                  <c:v>0</c:v>
                </c:pt>
                <c:pt idx="6">
                  <c:v>127</c:v>
                </c:pt>
                <c:pt idx="7">
                  <c:v>127</c:v>
                </c:pt>
                <c:pt idx="8">
                  <c:v>127</c:v>
                </c:pt>
                <c:pt idx="9">
                  <c:v>0</c:v>
                </c:pt>
              </c:numCache>
            </c:numRef>
          </c:val>
        </c:ser>
        <c:ser>
          <c:idx val="2"/>
          <c:order val="2"/>
          <c:marker>
            <c:symbol val="none"/>
          </c:marker>
          <c:val>
            <c:numRef>
              <c:f>Sheet1!$L$34:$U$34</c:f>
              <c:numCache>
                <c:formatCode>General</c:formatCode>
                <c:ptCount val="10"/>
                <c:pt idx="0">
                  <c:v>0</c:v>
                </c:pt>
                <c:pt idx="1">
                  <c:v>127</c:v>
                </c:pt>
                <c:pt idx="2">
                  <c:v>127</c:v>
                </c:pt>
                <c:pt idx="3">
                  <c:v>127</c:v>
                </c:pt>
                <c:pt idx="4">
                  <c:v>255</c:v>
                </c:pt>
                <c:pt idx="5">
                  <c:v>0</c:v>
                </c:pt>
                <c:pt idx="6">
                  <c:v>127</c:v>
                </c:pt>
                <c:pt idx="7">
                  <c:v>127</c:v>
                </c:pt>
                <c:pt idx="8">
                  <c:v>127</c:v>
                </c:pt>
                <c:pt idx="9">
                  <c:v>0</c:v>
                </c:pt>
              </c:numCache>
            </c:numRef>
          </c:val>
        </c:ser>
        <c:ser>
          <c:idx val="3"/>
          <c:order val="3"/>
          <c:marker>
            <c:symbol val="none"/>
          </c:marker>
          <c:val>
            <c:numRef>
              <c:f>Sheet1!$L$35:$U$35</c:f>
              <c:numCache>
                <c:formatCode>General</c:formatCode>
                <c:ptCount val="10"/>
                <c:pt idx="0">
                  <c:v>0</c:v>
                </c:pt>
                <c:pt idx="1">
                  <c:v>127</c:v>
                </c:pt>
                <c:pt idx="2">
                  <c:v>127</c:v>
                </c:pt>
                <c:pt idx="3">
                  <c:v>127</c:v>
                </c:pt>
                <c:pt idx="4">
                  <c:v>255</c:v>
                </c:pt>
                <c:pt idx="5">
                  <c:v>0</c:v>
                </c:pt>
                <c:pt idx="6">
                  <c:v>127</c:v>
                </c:pt>
                <c:pt idx="7">
                  <c:v>127</c:v>
                </c:pt>
                <c:pt idx="8">
                  <c:v>127</c:v>
                </c:pt>
                <c:pt idx="9">
                  <c:v>0</c:v>
                </c:pt>
              </c:numCache>
            </c:numRef>
          </c:val>
        </c:ser>
        <c:ser>
          <c:idx val="4"/>
          <c:order val="4"/>
          <c:marker>
            <c:symbol val="none"/>
          </c:marker>
          <c:val>
            <c:numRef>
              <c:f>Sheet1!$L$36:$U$36</c:f>
              <c:numCache>
                <c:formatCode>General</c:formatCode>
                <c:ptCount val="10"/>
                <c:pt idx="0">
                  <c:v>0</c:v>
                </c:pt>
                <c:pt idx="1">
                  <c:v>127</c:v>
                </c:pt>
                <c:pt idx="2">
                  <c:v>127</c:v>
                </c:pt>
                <c:pt idx="3">
                  <c:v>127</c:v>
                </c:pt>
                <c:pt idx="4">
                  <c:v>255</c:v>
                </c:pt>
                <c:pt idx="5">
                  <c:v>0</c:v>
                </c:pt>
                <c:pt idx="6">
                  <c:v>127</c:v>
                </c:pt>
                <c:pt idx="7">
                  <c:v>127</c:v>
                </c:pt>
                <c:pt idx="8">
                  <c:v>127</c:v>
                </c:pt>
                <c:pt idx="9">
                  <c:v>0</c:v>
                </c:pt>
              </c:numCache>
            </c:numRef>
          </c:val>
        </c:ser>
        <c:ser>
          <c:idx val="5"/>
          <c:order val="5"/>
          <c:marker>
            <c:symbol val="none"/>
          </c:marker>
          <c:val>
            <c:numRef>
              <c:f>Sheet1!$L$37:$U$37</c:f>
              <c:numCache>
                <c:formatCode>General</c:formatCode>
                <c:ptCount val="10"/>
                <c:pt idx="0">
                  <c:v>0</c:v>
                </c:pt>
                <c:pt idx="1">
                  <c:v>127</c:v>
                </c:pt>
                <c:pt idx="2">
                  <c:v>127</c:v>
                </c:pt>
                <c:pt idx="3">
                  <c:v>127</c:v>
                </c:pt>
                <c:pt idx="4">
                  <c:v>255</c:v>
                </c:pt>
                <c:pt idx="5">
                  <c:v>0</c:v>
                </c:pt>
                <c:pt idx="6">
                  <c:v>127</c:v>
                </c:pt>
                <c:pt idx="7">
                  <c:v>127</c:v>
                </c:pt>
                <c:pt idx="8">
                  <c:v>127</c:v>
                </c:pt>
                <c:pt idx="9">
                  <c:v>0</c:v>
                </c:pt>
              </c:numCache>
            </c:numRef>
          </c:val>
        </c:ser>
        <c:ser>
          <c:idx val="6"/>
          <c:order val="6"/>
          <c:marker>
            <c:symbol val="none"/>
          </c:marker>
          <c:val>
            <c:numRef>
              <c:f>Sheet1!$L$38:$U$38</c:f>
              <c:numCache>
                <c:formatCode>General</c:formatCode>
                <c:ptCount val="10"/>
                <c:pt idx="0">
                  <c:v>0</c:v>
                </c:pt>
                <c:pt idx="1">
                  <c:v>127</c:v>
                </c:pt>
                <c:pt idx="2">
                  <c:v>127</c:v>
                </c:pt>
                <c:pt idx="3">
                  <c:v>127</c:v>
                </c:pt>
                <c:pt idx="4">
                  <c:v>255</c:v>
                </c:pt>
                <c:pt idx="5">
                  <c:v>0</c:v>
                </c:pt>
                <c:pt idx="6">
                  <c:v>127</c:v>
                </c:pt>
                <c:pt idx="7">
                  <c:v>127</c:v>
                </c:pt>
                <c:pt idx="8">
                  <c:v>127</c:v>
                </c:pt>
                <c:pt idx="9">
                  <c:v>0</c:v>
                </c:pt>
              </c:numCache>
            </c:numRef>
          </c:val>
        </c:ser>
        <c:ser>
          <c:idx val="7"/>
          <c:order val="7"/>
          <c:marker>
            <c:symbol val="none"/>
          </c:marker>
          <c:val>
            <c:numRef>
              <c:f>Sheet1!$L$39:$U$39</c:f>
              <c:numCache>
                <c:formatCode>General</c:formatCode>
                <c:ptCount val="10"/>
                <c:pt idx="0">
                  <c:v>0</c:v>
                </c:pt>
                <c:pt idx="1">
                  <c:v>127</c:v>
                </c:pt>
                <c:pt idx="2">
                  <c:v>127</c:v>
                </c:pt>
                <c:pt idx="3">
                  <c:v>127</c:v>
                </c:pt>
                <c:pt idx="4">
                  <c:v>255</c:v>
                </c:pt>
                <c:pt idx="5">
                  <c:v>0</c:v>
                </c:pt>
                <c:pt idx="6">
                  <c:v>127</c:v>
                </c:pt>
                <c:pt idx="7">
                  <c:v>127</c:v>
                </c:pt>
                <c:pt idx="8">
                  <c:v>127</c:v>
                </c:pt>
                <c:pt idx="9">
                  <c:v>0</c:v>
                </c:pt>
              </c:numCache>
            </c:numRef>
          </c:val>
        </c:ser>
        <c:ser>
          <c:idx val="8"/>
          <c:order val="8"/>
          <c:marker>
            <c:symbol val="none"/>
          </c:marker>
          <c:val>
            <c:numRef>
              <c:f>Sheet1!$L$40:$U$40</c:f>
              <c:numCache>
                <c:formatCode>General</c:formatCode>
                <c:ptCount val="10"/>
                <c:pt idx="0">
                  <c:v>0</c:v>
                </c:pt>
                <c:pt idx="1">
                  <c:v>127</c:v>
                </c:pt>
                <c:pt idx="2">
                  <c:v>127</c:v>
                </c:pt>
                <c:pt idx="3">
                  <c:v>127</c:v>
                </c:pt>
                <c:pt idx="4">
                  <c:v>255</c:v>
                </c:pt>
                <c:pt idx="5">
                  <c:v>0</c:v>
                </c:pt>
                <c:pt idx="6">
                  <c:v>127</c:v>
                </c:pt>
                <c:pt idx="7">
                  <c:v>127</c:v>
                </c:pt>
                <c:pt idx="8">
                  <c:v>127</c:v>
                </c:pt>
                <c:pt idx="9">
                  <c:v>0</c:v>
                </c:pt>
              </c:numCache>
            </c:numRef>
          </c:val>
        </c:ser>
        <c:ser>
          <c:idx val="9"/>
          <c:order val="9"/>
          <c:marker>
            <c:symbol val="none"/>
          </c:marker>
          <c:val>
            <c:numRef>
              <c:f>Sheet1!$L$41:$U$41</c:f>
              <c:numCache>
                <c:formatCode>General</c:formatCode>
                <c:ptCount val="10"/>
                <c:pt idx="0">
                  <c:v>0</c:v>
                </c:pt>
                <c:pt idx="1">
                  <c:v>0</c:v>
                </c:pt>
                <c:pt idx="2">
                  <c:v>0</c:v>
                </c:pt>
                <c:pt idx="3">
                  <c:v>0</c:v>
                </c:pt>
                <c:pt idx="4">
                  <c:v>0</c:v>
                </c:pt>
                <c:pt idx="5">
                  <c:v>0</c:v>
                </c:pt>
                <c:pt idx="6">
                  <c:v>0</c:v>
                </c:pt>
                <c:pt idx="7">
                  <c:v>0</c:v>
                </c:pt>
                <c:pt idx="8">
                  <c:v>0</c:v>
                </c:pt>
                <c:pt idx="9">
                  <c:v>0</c:v>
                </c:pt>
              </c:numCache>
            </c:numRef>
          </c:val>
        </c:ser>
        <c:marker val="1"/>
        <c:axId val="155562752"/>
        <c:axId val="155565056"/>
      </c:lineChart>
      <c:catAx>
        <c:axId val="155562752"/>
        <c:scaling>
          <c:orientation val="minMax"/>
        </c:scaling>
        <c:axPos val="b"/>
        <c:tickLblPos val="nextTo"/>
        <c:crossAx val="155565056"/>
        <c:crosses val="autoZero"/>
        <c:auto val="1"/>
        <c:lblAlgn val="ctr"/>
        <c:lblOffset val="100"/>
      </c:catAx>
      <c:valAx>
        <c:axId val="155565056"/>
        <c:scaling>
          <c:orientation val="minMax"/>
        </c:scaling>
        <c:axPos val="l"/>
        <c:majorGridlines/>
        <c:numFmt formatCode="General" sourceLinked="1"/>
        <c:tickLblPos val="nextTo"/>
        <c:crossAx val="155562752"/>
        <c:crosses val="autoZero"/>
        <c:crossBetween val="between"/>
      </c:valAx>
    </c:plotArea>
    <c:plotVisOnly val="1"/>
    <c:dispBlanksAs val="gap"/>
  </c:chart>
  <c:spPr>
    <a:gradFill>
      <a:gsLst>
        <a:gs pos="0">
          <a:srgbClr val="5B9BD5">
            <a:tint val="66000"/>
            <a:satMod val="160000"/>
          </a:srgbClr>
        </a:gs>
        <a:gs pos="50000">
          <a:srgbClr val="5B9BD5">
            <a:tint val="44500"/>
            <a:satMod val="160000"/>
          </a:srgbClr>
        </a:gs>
        <a:gs pos="100000">
          <a:srgbClr val="5B9BD5">
            <a:tint val="23500"/>
            <a:satMod val="160000"/>
          </a:srgbClr>
        </a:gs>
      </a:gsLst>
      <a:lin ang="5400000" scaled="0"/>
    </a:gradFill>
  </c:spPr>
  <c:externalData r:id="rId1"/>
</c:chartSpace>
</file>

<file path=ppt/charts/chart6.xml><?xml version="1.0" encoding="utf-8"?>
<c:chartSpace xmlns:c="http://schemas.openxmlformats.org/drawingml/2006/chart" xmlns:a="http://schemas.openxmlformats.org/drawingml/2006/main" xmlns:r="http://schemas.openxmlformats.org/officeDocument/2006/relationships">
  <c:lang val="ja-JP"/>
  <c:chart>
    <c:plotArea>
      <c:layout/>
      <c:lineChart>
        <c:grouping val="standard"/>
        <c:ser>
          <c:idx val="0"/>
          <c:order val="0"/>
          <c:marker>
            <c:symbol val="none"/>
          </c:marker>
          <c:val>
            <c:numRef>
              <c:f>Sheet1!$A$2:$J$2</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1"/>
          <c:order val="1"/>
          <c:marker>
            <c:symbol val="none"/>
          </c:marker>
          <c:val>
            <c:numRef>
              <c:f>Sheet1!$A$3:$J$3</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2"/>
          <c:order val="2"/>
          <c:marker>
            <c:symbol val="none"/>
          </c:marker>
          <c:val>
            <c:numRef>
              <c:f>Sheet1!$A$4:$J$4</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3"/>
          <c:order val="3"/>
          <c:marker>
            <c:symbol val="none"/>
          </c:marker>
          <c:val>
            <c:numRef>
              <c:f>Sheet1!$A$5:$J$5</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4"/>
          <c:order val="4"/>
          <c:marker>
            <c:symbol val="none"/>
          </c:marker>
          <c:val>
            <c:numRef>
              <c:f>Sheet1!$A$6:$J$6</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5"/>
          <c:order val="5"/>
          <c:marker>
            <c:symbol val="none"/>
          </c:marker>
          <c:val>
            <c:numRef>
              <c:f>Sheet1!$A$7:$J$7</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6"/>
          <c:order val="6"/>
          <c:marker>
            <c:symbol val="none"/>
          </c:marker>
          <c:val>
            <c:numRef>
              <c:f>Sheet1!$A$8:$J$8</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7"/>
          <c:order val="7"/>
          <c:marker>
            <c:symbol val="none"/>
          </c:marker>
          <c:val>
            <c:numRef>
              <c:f>Sheet1!$A$9:$J$9</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8"/>
          <c:order val="8"/>
          <c:marker>
            <c:symbol val="none"/>
          </c:marker>
          <c:val>
            <c:numRef>
              <c:f>Sheet1!$A$10:$J$10</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9"/>
          <c:order val="9"/>
          <c:marker>
            <c:symbol val="none"/>
          </c:marker>
          <c:val>
            <c:numRef>
              <c:f>Sheet1!$A$11:$J$11</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marker val="1"/>
        <c:axId val="199510272"/>
        <c:axId val="199512832"/>
      </c:lineChart>
      <c:catAx>
        <c:axId val="199510272"/>
        <c:scaling>
          <c:orientation val="minMax"/>
        </c:scaling>
        <c:axPos val="b"/>
        <c:tickLblPos val="nextTo"/>
        <c:crossAx val="199512832"/>
        <c:crosses val="autoZero"/>
        <c:auto val="1"/>
        <c:lblAlgn val="ctr"/>
        <c:lblOffset val="100"/>
      </c:catAx>
      <c:valAx>
        <c:axId val="199512832"/>
        <c:scaling>
          <c:orientation val="minMax"/>
        </c:scaling>
        <c:axPos val="l"/>
        <c:majorGridlines/>
        <c:numFmt formatCode="General" sourceLinked="1"/>
        <c:tickLblPos val="nextTo"/>
        <c:crossAx val="199510272"/>
        <c:crosses val="autoZero"/>
        <c:crossBetween val="between"/>
      </c:valAx>
    </c:plotArea>
    <c:plotVisOnly val="1"/>
    <c:dispBlanksAs val="gap"/>
  </c:chart>
  <c:spPr>
    <a:gradFill>
      <a:gsLst>
        <a:gs pos="0">
          <a:srgbClr val="5B9BD5">
            <a:tint val="66000"/>
            <a:satMod val="160000"/>
          </a:srgbClr>
        </a:gs>
        <a:gs pos="50000">
          <a:srgbClr val="5B9BD5">
            <a:tint val="44500"/>
            <a:satMod val="160000"/>
          </a:srgbClr>
        </a:gs>
        <a:gs pos="100000">
          <a:srgbClr val="5B9BD5">
            <a:tint val="23500"/>
            <a:satMod val="160000"/>
          </a:srgbClr>
        </a:gs>
      </a:gsLst>
      <a:lin ang="5400000" scaled="0"/>
    </a:gradFill>
  </c:spPr>
  <c:externalData r:id="rId1"/>
</c:chartSpace>
</file>

<file path=ppt/charts/chart7.xml><?xml version="1.0" encoding="utf-8"?>
<c:chartSpace xmlns:c="http://schemas.openxmlformats.org/drawingml/2006/chart" xmlns:a="http://schemas.openxmlformats.org/drawingml/2006/main" xmlns:r="http://schemas.openxmlformats.org/officeDocument/2006/relationships">
  <c:lang val="ja-JP"/>
  <c:chart>
    <c:plotArea>
      <c:layout/>
      <c:lineChart>
        <c:grouping val="standard"/>
        <c:ser>
          <c:idx val="0"/>
          <c:order val="0"/>
          <c:marker>
            <c:symbol val="none"/>
          </c:marker>
          <c:val>
            <c:numRef>
              <c:f>Sheet1!$L$61:$U$61</c:f>
              <c:numCache>
                <c:formatCode>General</c:formatCode>
                <c:ptCount val="10"/>
                <c:pt idx="0">
                  <c:v>0</c:v>
                </c:pt>
                <c:pt idx="1">
                  <c:v>0</c:v>
                </c:pt>
                <c:pt idx="2">
                  <c:v>0</c:v>
                </c:pt>
                <c:pt idx="3">
                  <c:v>0</c:v>
                </c:pt>
                <c:pt idx="4">
                  <c:v>0</c:v>
                </c:pt>
                <c:pt idx="5">
                  <c:v>0</c:v>
                </c:pt>
                <c:pt idx="6">
                  <c:v>0</c:v>
                </c:pt>
                <c:pt idx="7">
                  <c:v>0</c:v>
                </c:pt>
                <c:pt idx="8">
                  <c:v>0</c:v>
                </c:pt>
                <c:pt idx="9">
                  <c:v>0</c:v>
                </c:pt>
              </c:numCache>
            </c:numRef>
          </c:val>
        </c:ser>
        <c:ser>
          <c:idx val="1"/>
          <c:order val="1"/>
          <c:marker>
            <c:symbol val="none"/>
          </c:marker>
          <c:val>
            <c:numRef>
              <c:f>Sheet1!$L$62:$U$62</c:f>
              <c:numCache>
                <c:formatCode>General</c:formatCode>
                <c:ptCount val="10"/>
                <c:pt idx="0">
                  <c:v>0</c:v>
                </c:pt>
                <c:pt idx="1">
                  <c:v>100</c:v>
                </c:pt>
                <c:pt idx="2">
                  <c:v>100</c:v>
                </c:pt>
                <c:pt idx="3">
                  <c:v>100</c:v>
                </c:pt>
                <c:pt idx="4">
                  <c:v>100</c:v>
                </c:pt>
                <c:pt idx="5">
                  <c:v>100</c:v>
                </c:pt>
                <c:pt idx="6">
                  <c:v>100</c:v>
                </c:pt>
                <c:pt idx="7">
                  <c:v>100</c:v>
                </c:pt>
                <c:pt idx="8">
                  <c:v>100</c:v>
                </c:pt>
                <c:pt idx="9">
                  <c:v>0</c:v>
                </c:pt>
              </c:numCache>
            </c:numRef>
          </c:val>
        </c:ser>
        <c:ser>
          <c:idx val="2"/>
          <c:order val="2"/>
          <c:marker>
            <c:symbol val="none"/>
          </c:marker>
          <c:val>
            <c:numRef>
              <c:f>Sheet1!$L$63:$U$63</c:f>
              <c:numCache>
                <c:formatCode>General</c:formatCode>
                <c:ptCount val="10"/>
                <c:pt idx="0">
                  <c:v>0</c:v>
                </c:pt>
                <c:pt idx="1">
                  <c:v>100</c:v>
                </c:pt>
                <c:pt idx="2">
                  <c:v>100</c:v>
                </c:pt>
                <c:pt idx="3">
                  <c:v>100</c:v>
                </c:pt>
                <c:pt idx="4">
                  <c:v>100</c:v>
                </c:pt>
                <c:pt idx="5">
                  <c:v>100</c:v>
                </c:pt>
                <c:pt idx="6">
                  <c:v>100</c:v>
                </c:pt>
                <c:pt idx="7">
                  <c:v>100</c:v>
                </c:pt>
                <c:pt idx="8">
                  <c:v>100</c:v>
                </c:pt>
                <c:pt idx="9">
                  <c:v>0</c:v>
                </c:pt>
              </c:numCache>
            </c:numRef>
          </c:val>
        </c:ser>
        <c:ser>
          <c:idx val="3"/>
          <c:order val="3"/>
          <c:marker>
            <c:symbol val="none"/>
          </c:marker>
          <c:val>
            <c:numRef>
              <c:f>Sheet1!$L$64:$U$64</c:f>
              <c:numCache>
                <c:formatCode>General</c:formatCode>
                <c:ptCount val="10"/>
                <c:pt idx="0">
                  <c:v>0</c:v>
                </c:pt>
                <c:pt idx="1">
                  <c:v>100</c:v>
                </c:pt>
                <c:pt idx="2">
                  <c:v>100</c:v>
                </c:pt>
                <c:pt idx="3">
                  <c:v>100</c:v>
                </c:pt>
                <c:pt idx="4">
                  <c:v>0</c:v>
                </c:pt>
                <c:pt idx="5">
                  <c:v>0</c:v>
                </c:pt>
                <c:pt idx="6">
                  <c:v>100</c:v>
                </c:pt>
                <c:pt idx="7">
                  <c:v>100</c:v>
                </c:pt>
                <c:pt idx="8">
                  <c:v>100</c:v>
                </c:pt>
                <c:pt idx="9">
                  <c:v>0</c:v>
                </c:pt>
              </c:numCache>
            </c:numRef>
          </c:val>
        </c:ser>
        <c:ser>
          <c:idx val="4"/>
          <c:order val="4"/>
          <c:marker>
            <c:symbol val="none"/>
          </c:marker>
          <c:val>
            <c:numRef>
              <c:f>Sheet1!$L$65:$U$65</c:f>
              <c:numCache>
                <c:formatCode>General</c:formatCode>
                <c:ptCount val="10"/>
                <c:pt idx="0">
                  <c:v>0</c:v>
                </c:pt>
                <c:pt idx="1">
                  <c:v>100</c:v>
                </c:pt>
                <c:pt idx="2">
                  <c:v>100</c:v>
                </c:pt>
                <c:pt idx="3">
                  <c:v>0</c:v>
                </c:pt>
                <c:pt idx="4">
                  <c:v>255</c:v>
                </c:pt>
                <c:pt idx="5">
                  <c:v>255</c:v>
                </c:pt>
                <c:pt idx="6">
                  <c:v>0</c:v>
                </c:pt>
                <c:pt idx="7">
                  <c:v>100</c:v>
                </c:pt>
                <c:pt idx="8">
                  <c:v>100</c:v>
                </c:pt>
                <c:pt idx="9">
                  <c:v>0</c:v>
                </c:pt>
              </c:numCache>
            </c:numRef>
          </c:val>
        </c:ser>
        <c:ser>
          <c:idx val="5"/>
          <c:order val="5"/>
          <c:marker>
            <c:symbol val="none"/>
          </c:marker>
          <c:val>
            <c:numRef>
              <c:f>Sheet1!$L$66:$U$66</c:f>
              <c:numCache>
                <c:formatCode>General</c:formatCode>
                <c:ptCount val="10"/>
                <c:pt idx="0">
                  <c:v>0</c:v>
                </c:pt>
                <c:pt idx="1">
                  <c:v>100</c:v>
                </c:pt>
                <c:pt idx="2">
                  <c:v>100</c:v>
                </c:pt>
                <c:pt idx="3">
                  <c:v>0</c:v>
                </c:pt>
                <c:pt idx="4">
                  <c:v>255</c:v>
                </c:pt>
                <c:pt idx="5">
                  <c:v>255</c:v>
                </c:pt>
                <c:pt idx="6">
                  <c:v>0</c:v>
                </c:pt>
                <c:pt idx="7">
                  <c:v>100</c:v>
                </c:pt>
                <c:pt idx="8">
                  <c:v>100</c:v>
                </c:pt>
                <c:pt idx="9">
                  <c:v>0</c:v>
                </c:pt>
              </c:numCache>
            </c:numRef>
          </c:val>
        </c:ser>
        <c:ser>
          <c:idx val="6"/>
          <c:order val="6"/>
          <c:marker>
            <c:symbol val="none"/>
          </c:marker>
          <c:val>
            <c:numRef>
              <c:f>Sheet1!$L$67:$U$67</c:f>
              <c:numCache>
                <c:formatCode>General</c:formatCode>
                <c:ptCount val="10"/>
                <c:pt idx="0">
                  <c:v>0</c:v>
                </c:pt>
                <c:pt idx="1">
                  <c:v>100</c:v>
                </c:pt>
                <c:pt idx="2">
                  <c:v>100</c:v>
                </c:pt>
                <c:pt idx="3">
                  <c:v>100</c:v>
                </c:pt>
                <c:pt idx="4">
                  <c:v>0</c:v>
                </c:pt>
                <c:pt idx="5">
                  <c:v>0</c:v>
                </c:pt>
                <c:pt idx="6">
                  <c:v>100</c:v>
                </c:pt>
                <c:pt idx="7">
                  <c:v>100</c:v>
                </c:pt>
                <c:pt idx="8">
                  <c:v>100</c:v>
                </c:pt>
                <c:pt idx="9">
                  <c:v>0</c:v>
                </c:pt>
              </c:numCache>
            </c:numRef>
          </c:val>
        </c:ser>
        <c:ser>
          <c:idx val="7"/>
          <c:order val="7"/>
          <c:marker>
            <c:symbol val="none"/>
          </c:marker>
          <c:val>
            <c:numRef>
              <c:f>Sheet1!$L$68:$U$68</c:f>
              <c:numCache>
                <c:formatCode>General</c:formatCode>
                <c:ptCount val="10"/>
                <c:pt idx="0">
                  <c:v>0</c:v>
                </c:pt>
                <c:pt idx="1">
                  <c:v>100</c:v>
                </c:pt>
                <c:pt idx="2">
                  <c:v>100</c:v>
                </c:pt>
                <c:pt idx="3">
                  <c:v>100</c:v>
                </c:pt>
                <c:pt idx="4">
                  <c:v>100</c:v>
                </c:pt>
                <c:pt idx="5">
                  <c:v>100</c:v>
                </c:pt>
                <c:pt idx="6">
                  <c:v>100</c:v>
                </c:pt>
                <c:pt idx="7">
                  <c:v>100</c:v>
                </c:pt>
                <c:pt idx="8">
                  <c:v>100</c:v>
                </c:pt>
                <c:pt idx="9">
                  <c:v>0</c:v>
                </c:pt>
              </c:numCache>
            </c:numRef>
          </c:val>
        </c:ser>
        <c:ser>
          <c:idx val="8"/>
          <c:order val="8"/>
          <c:marker>
            <c:symbol val="none"/>
          </c:marker>
          <c:val>
            <c:numRef>
              <c:f>Sheet1!$L$69:$U$69</c:f>
              <c:numCache>
                <c:formatCode>General</c:formatCode>
                <c:ptCount val="10"/>
                <c:pt idx="0">
                  <c:v>0</c:v>
                </c:pt>
                <c:pt idx="1">
                  <c:v>100</c:v>
                </c:pt>
                <c:pt idx="2">
                  <c:v>100</c:v>
                </c:pt>
                <c:pt idx="3">
                  <c:v>100</c:v>
                </c:pt>
                <c:pt idx="4">
                  <c:v>100</c:v>
                </c:pt>
                <c:pt idx="5">
                  <c:v>100</c:v>
                </c:pt>
                <c:pt idx="6">
                  <c:v>100</c:v>
                </c:pt>
                <c:pt idx="7">
                  <c:v>100</c:v>
                </c:pt>
                <c:pt idx="8">
                  <c:v>100</c:v>
                </c:pt>
                <c:pt idx="9">
                  <c:v>0</c:v>
                </c:pt>
              </c:numCache>
            </c:numRef>
          </c:val>
        </c:ser>
        <c:ser>
          <c:idx val="9"/>
          <c:order val="9"/>
          <c:marker>
            <c:symbol val="none"/>
          </c:marker>
          <c:val>
            <c:numRef>
              <c:f>Sheet1!$L$70:$U$70</c:f>
              <c:numCache>
                <c:formatCode>General</c:formatCode>
                <c:ptCount val="10"/>
                <c:pt idx="0">
                  <c:v>0</c:v>
                </c:pt>
                <c:pt idx="1">
                  <c:v>0</c:v>
                </c:pt>
                <c:pt idx="2">
                  <c:v>0</c:v>
                </c:pt>
                <c:pt idx="3">
                  <c:v>0</c:v>
                </c:pt>
                <c:pt idx="4">
                  <c:v>0</c:v>
                </c:pt>
                <c:pt idx="5">
                  <c:v>0</c:v>
                </c:pt>
                <c:pt idx="6">
                  <c:v>0</c:v>
                </c:pt>
                <c:pt idx="7">
                  <c:v>0</c:v>
                </c:pt>
                <c:pt idx="8">
                  <c:v>0</c:v>
                </c:pt>
                <c:pt idx="9">
                  <c:v>0</c:v>
                </c:pt>
              </c:numCache>
            </c:numRef>
          </c:val>
        </c:ser>
        <c:marker val="1"/>
        <c:axId val="200426624"/>
        <c:axId val="200815360"/>
      </c:lineChart>
      <c:catAx>
        <c:axId val="200426624"/>
        <c:scaling>
          <c:orientation val="minMax"/>
        </c:scaling>
        <c:axPos val="b"/>
        <c:tickLblPos val="nextTo"/>
        <c:crossAx val="200815360"/>
        <c:crosses val="autoZero"/>
        <c:auto val="1"/>
        <c:lblAlgn val="ctr"/>
        <c:lblOffset val="100"/>
      </c:catAx>
      <c:valAx>
        <c:axId val="200815360"/>
        <c:scaling>
          <c:orientation val="minMax"/>
        </c:scaling>
        <c:axPos val="l"/>
        <c:majorGridlines/>
        <c:numFmt formatCode="General" sourceLinked="1"/>
        <c:tickLblPos val="nextTo"/>
        <c:crossAx val="200426624"/>
        <c:crosses val="autoZero"/>
        <c:crossBetween val="between"/>
      </c:valAx>
    </c:plotArea>
    <c:plotVisOnly val="1"/>
    <c:dispBlanksAs val="zero"/>
  </c:chart>
  <c:spPr>
    <a:gradFill>
      <a:gsLst>
        <a:gs pos="0">
          <a:srgbClr val="5B9BD5">
            <a:tint val="66000"/>
            <a:satMod val="160000"/>
          </a:srgbClr>
        </a:gs>
        <a:gs pos="50000">
          <a:srgbClr val="5B9BD5">
            <a:tint val="44500"/>
            <a:satMod val="160000"/>
          </a:srgbClr>
        </a:gs>
        <a:gs pos="100000">
          <a:srgbClr val="5B9BD5">
            <a:tint val="23500"/>
            <a:satMod val="160000"/>
          </a:srgbClr>
        </a:gs>
      </a:gsLst>
      <a:lin ang="5400000" scaled="0"/>
    </a:gradFill>
  </c:spPr>
  <c:externalData r:id="rId1"/>
</c:chartSpace>
</file>

<file path=ppt/charts/chart8.xml><?xml version="1.0" encoding="utf-8"?>
<c:chartSpace xmlns:c="http://schemas.openxmlformats.org/drawingml/2006/chart" xmlns:a="http://schemas.openxmlformats.org/drawingml/2006/main" xmlns:r="http://schemas.openxmlformats.org/officeDocument/2006/relationships">
  <c:lang val="ja-JP"/>
  <c:chart>
    <c:plotArea>
      <c:layout/>
      <c:lineChart>
        <c:grouping val="standard"/>
        <c:ser>
          <c:idx val="0"/>
          <c:order val="0"/>
          <c:marker>
            <c:symbol val="none"/>
          </c:marker>
          <c:val>
            <c:numRef>
              <c:f>Sheet1!$A$108:$J$108</c:f>
              <c:numCache>
                <c:formatCode>General</c:formatCode>
                <c:ptCount val="10"/>
                <c:pt idx="0">
                  <c:v>100</c:v>
                </c:pt>
                <c:pt idx="1">
                  <c:v>100</c:v>
                </c:pt>
                <c:pt idx="2">
                  <c:v>100</c:v>
                </c:pt>
                <c:pt idx="3">
                  <c:v>100</c:v>
                </c:pt>
                <c:pt idx="4">
                  <c:v>100</c:v>
                </c:pt>
                <c:pt idx="5">
                  <c:v>100</c:v>
                </c:pt>
                <c:pt idx="6">
                  <c:v>100</c:v>
                </c:pt>
                <c:pt idx="7">
                  <c:v>100</c:v>
                </c:pt>
                <c:pt idx="8">
                  <c:v>100</c:v>
                </c:pt>
                <c:pt idx="9">
                  <c:v>100</c:v>
                </c:pt>
              </c:numCache>
            </c:numRef>
          </c:val>
        </c:ser>
        <c:ser>
          <c:idx val="1"/>
          <c:order val="1"/>
          <c:marker>
            <c:symbol val="none"/>
          </c:marker>
          <c:val>
            <c:numRef>
              <c:f>Sheet1!$A$109:$J$109</c:f>
              <c:numCache>
                <c:formatCode>General</c:formatCode>
                <c:ptCount val="10"/>
                <c:pt idx="0">
                  <c:v>100</c:v>
                </c:pt>
                <c:pt idx="1">
                  <c:v>100</c:v>
                </c:pt>
                <c:pt idx="2">
                  <c:v>100</c:v>
                </c:pt>
                <c:pt idx="3">
                  <c:v>100</c:v>
                </c:pt>
                <c:pt idx="4">
                  <c:v>100</c:v>
                </c:pt>
                <c:pt idx="5">
                  <c:v>100</c:v>
                </c:pt>
                <c:pt idx="6">
                  <c:v>100</c:v>
                </c:pt>
                <c:pt idx="7">
                  <c:v>100</c:v>
                </c:pt>
                <c:pt idx="8">
                  <c:v>100</c:v>
                </c:pt>
                <c:pt idx="9">
                  <c:v>100</c:v>
                </c:pt>
              </c:numCache>
            </c:numRef>
          </c:val>
        </c:ser>
        <c:ser>
          <c:idx val="2"/>
          <c:order val="2"/>
          <c:marker>
            <c:symbol val="none"/>
          </c:marker>
          <c:val>
            <c:numRef>
              <c:f>Sheet1!$A$110:$J$110</c:f>
              <c:numCache>
                <c:formatCode>General</c:formatCode>
                <c:ptCount val="10"/>
                <c:pt idx="0">
                  <c:v>100</c:v>
                </c:pt>
                <c:pt idx="1">
                  <c:v>100</c:v>
                </c:pt>
                <c:pt idx="2">
                  <c:v>100</c:v>
                </c:pt>
                <c:pt idx="3">
                  <c:v>100</c:v>
                </c:pt>
                <c:pt idx="4">
                  <c:v>100</c:v>
                </c:pt>
                <c:pt idx="5">
                  <c:v>100</c:v>
                </c:pt>
                <c:pt idx="6">
                  <c:v>100</c:v>
                </c:pt>
                <c:pt idx="7">
                  <c:v>100</c:v>
                </c:pt>
                <c:pt idx="8">
                  <c:v>100</c:v>
                </c:pt>
                <c:pt idx="9">
                  <c:v>100</c:v>
                </c:pt>
              </c:numCache>
            </c:numRef>
          </c:val>
        </c:ser>
        <c:ser>
          <c:idx val="3"/>
          <c:order val="3"/>
          <c:marker>
            <c:symbol val="none"/>
          </c:marker>
          <c:val>
            <c:numRef>
              <c:f>Sheet1!$A$111:$J$111</c:f>
              <c:numCache>
                <c:formatCode>General</c:formatCode>
                <c:ptCount val="10"/>
                <c:pt idx="0">
                  <c:v>100</c:v>
                </c:pt>
                <c:pt idx="1">
                  <c:v>100</c:v>
                </c:pt>
                <c:pt idx="2">
                  <c:v>100</c:v>
                </c:pt>
                <c:pt idx="3">
                  <c:v>100</c:v>
                </c:pt>
                <c:pt idx="4">
                  <c:v>100</c:v>
                </c:pt>
                <c:pt idx="5">
                  <c:v>100</c:v>
                </c:pt>
                <c:pt idx="6">
                  <c:v>100</c:v>
                </c:pt>
                <c:pt idx="7">
                  <c:v>100</c:v>
                </c:pt>
                <c:pt idx="8">
                  <c:v>100</c:v>
                </c:pt>
                <c:pt idx="9">
                  <c:v>100</c:v>
                </c:pt>
              </c:numCache>
            </c:numRef>
          </c:val>
        </c:ser>
        <c:ser>
          <c:idx val="4"/>
          <c:order val="4"/>
          <c:marker>
            <c:symbol val="none"/>
          </c:marker>
          <c:val>
            <c:numRef>
              <c:f>Sheet1!$A$112:$J$112</c:f>
              <c:numCache>
                <c:formatCode>General</c:formatCode>
                <c:ptCount val="10"/>
                <c:pt idx="0">
                  <c:v>100</c:v>
                </c:pt>
                <c:pt idx="1">
                  <c:v>100</c:v>
                </c:pt>
                <c:pt idx="2">
                  <c:v>100</c:v>
                </c:pt>
                <c:pt idx="3">
                  <c:v>100</c:v>
                </c:pt>
                <c:pt idx="4">
                  <c:v>200</c:v>
                </c:pt>
                <c:pt idx="5">
                  <c:v>200</c:v>
                </c:pt>
                <c:pt idx="6">
                  <c:v>100</c:v>
                </c:pt>
                <c:pt idx="7">
                  <c:v>100</c:v>
                </c:pt>
                <c:pt idx="8">
                  <c:v>100</c:v>
                </c:pt>
                <c:pt idx="9">
                  <c:v>100</c:v>
                </c:pt>
              </c:numCache>
            </c:numRef>
          </c:val>
        </c:ser>
        <c:ser>
          <c:idx val="5"/>
          <c:order val="5"/>
          <c:marker>
            <c:symbol val="none"/>
          </c:marker>
          <c:val>
            <c:numRef>
              <c:f>Sheet1!$A$113:$J$113</c:f>
              <c:numCache>
                <c:formatCode>General</c:formatCode>
                <c:ptCount val="10"/>
                <c:pt idx="0">
                  <c:v>100</c:v>
                </c:pt>
                <c:pt idx="1">
                  <c:v>100</c:v>
                </c:pt>
                <c:pt idx="2">
                  <c:v>100</c:v>
                </c:pt>
                <c:pt idx="3">
                  <c:v>100</c:v>
                </c:pt>
                <c:pt idx="4">
                  <c:v>200</c:v>
                </c:pt>
                <c:pt idx="5">
                  <c:v>200</c:v>
                </c:pt>
                <c:pt idx="6">
                  <c:v>100</c:v>
                </c:pt>
                <c:pt idx="7">
                  <c:v>100</c:v>
                </c:pt>
                <c:pt idx="8">
                  <c:v>100</c:v>
                </c:pt>
                <c:pt idx="9">
                  <c:v>100</c:v>
                </c:pt>
              </c:numCache>
            </c:numRef>
          </c:val>
        </c:ser>
        <c:ser>
          <c:idx val="6"/>
          <c:order val="6"/>
          <c:marker>
            <c:symbol val="none"/>
          </c:marker>
          <c:val>
            <c:numRef>
              <c:f>Sheet1!$A$114:$J$114</c:f>
              <c:numCache>
                <c:formatCode>General</c:formatCode>
                <c:ptCount val="10"/>
                <c:pt idx="0">
                  <c:v>100</c:v>
                </c:pt>
                <c:pt idx="1">
                  <c:v>100</c:v>
                </c:pt>
                <c:pt idx="2">
                  <c:v>100</c:v>
                </c:pt>
                <c:pt idx="3">
                  <c:v>100</c:v>
                </c:pt>
                <c:pt idx="4">
                  <c:v>100</c:v>
                </c:pt>
                <c:pt idx="5">
                  <c:v>100</c:v>
                </c:pt>
                <c:pt idx="6">
                  <c:v>100</c:v>
                </c:pt>
                <c:pt idx="7">
                  <c:v>100</c:v>
                </c:pt>
                <c:pt idx="8">
                  <c:v>100</c:v>
                </c:pt>
                <c:pt idx="9">
                  <c:v>100</c:v>
                </c:pt>
              </c:numCache>
            </c:numRef>
          </c:val>
        </c:ser>
        <c:ser>
          <c:idx val="7"/>
          <c:order val="7"/>
          <c:marker>
            <c:symbol val="none"/>
          </c:marker>
          <c:val>
            <c:numRef>
              <c:f>Sheet1!$A$115:$J$115</c:f>
              <c:numCache>
                <c:formatCode>General</c:formatCode>
                <c:ptCount val="10"/>
                <c:pt idx="0">
                  <c:v>100</c:v>
                </c:pt>
                <c:pt idx="1">
                  <c:v>100</c:v>
                </c:pt>
                <c:pt idx="2">
                  <c:v>100</c:v>
                </c:pt>
                <c:pt idx="3">
                  <c:v>100</c:v>
                </c:pt>
                <c:pt idx="4">
                  <c:v>100</c:v>
                </c:pt>
                <c:pt idx="5">
                  <c:v>100</c:v>
                </c:pt>
                <c:pt idx="6">
                  <c:v>100</c:v>
                </c:pt>
                <c:pt idx="7">
                  <c:v>100</c:v>
                </c:pt>
                <c:pt idx="8">
                  <c:v>100</c:v>
                </c:pt>
                <c:pt idx="9">
                  <c:v>100</c:v>
                </c:pt>
              </c:numCache>
            </c:numRef>
          </c:val>
        </c:ser>
        <c:ser>
          <c:idx val="8"/>
          <c:order val="8"/>
          <c:marker>
            <c:symbol val="none"/>
          </c:marker>
          <c:val>
            <c:numRef>
              <c:f>Sheet1!$A$116:$J$116</c:f>
              <c:numCache>
                <c:formatCode>General</c:formatCode>
                <c:ptCount val="10"/>
                <c:pt idx="0">
                  <c:v>100</c:v>
                </c:pt>
                <c:pt idx="1">
                  <c:v>100</c:v>
                </c:pt>
                <c:pt idx="2">
                  <c:v>100</c:v>
                </c:pt>
                <c:pt idx="3">
                  <c:v>100</c:v>
                </c:pt>
                <c:pt idx="4">
                  <c:v>100</c:v>
                </c:pt>
                <c:pt idx="5">
                  <c:v>100</c:v>
                </c:pt>
                <c:pt idx="6">
                  <c:v>100</c:v>
                </c:pt>
                <c:pt idx="7">
                  <c:v>100</c:v>
                </c:pt>
                <c:pt idx="8">
                  <c:v>100</c:v>
                </c:pt>
                <c:pt idx="9">
                  <c:v>100</c:v>
                </c:pt>
              </c:numCache>
            </c:numRef>
          </c:val>
        </c:ser>
        <c:ser>
          <c:idx val="9"/>
          <c:order val="9"/>
          <c:marker>
            <c:symbol val="none"/>
          </c:marker>
          <c:val>
            <c:numRef>
              <c:f>Sheet1!$A$117:$J$117</c:f>
              <c:numCache>
                <c:formatCode>General</c:formatCode>
                <c:ptCount val="10"/>
                <c:pt idx="0">
                  <c:v>100</c:v>
                </c:pt>
                <c:pt idx="1">
                  <c:v>100</c:v>
                </c:pt>
                <c:pt idx="2">
                  <c:v>100</c:v>
                </c:pt>
                <c:pt idx="3">
                  <c:v>100</c:v>
                </c:pt>
                <c:pt idx="4">
                  <c:v>100</c:v>
                </c:pt>
                <c:pt idx="5">
                  <c:v>100</c:v>
                </c:pt>
                <c:pt idx="6">
                  <c:v>100</c:v>
                </c:pt>
                <c:pt idx="7">
                  <c:v>100</c:v>
                </c:pt>
                <c:pt idx="8">
                  <c:v>100</c:v>
                </c:pt>
                <c:pt idx="9">
                  <c:v>100</c:v>
                </c:pt>
              </c:numCache>
            </c:numRef>
          </c:val>
        </c:ser>
        <c:marker val="1"/>
        <c:axId val="168145280"/>
        <c:axId val="168147200"/>
      </c:lineChart>
      <c:catAx>
        <c:axId val="168145280"/>
        <c:scaling>
          <c:orientation val="minMax"/>
        </c:scaling>
        <c:axPos val="b"/>
        <c:tickLblPos val="nextTo"/>
        <c:crossAx val="168147200"/>
        <c:crosses val="autoZero"/>
        <c:auto val="1"/>
        <c:lblAlgn val="ctr"/>
        <c:lblOffset val="100"/>
      </c:catAx>
      <c:valAx>
        <c:axId val="168147200"/>
        <c:scaling>
          <c:orientation val="minMax"/>
          <c:max val="300"/>
        </c:scaling>
        <c:axPos val="l"/>
        <c:majorGridlines/>
        <c:numFmt formatCode="General" sourceLinked="1"/>
        <c:tickLblPos val="nextTo"/>
        <c:crossAx val="168145280"/>
        <c:crosses val="autoZero"/>
        <c:crossBetween val="between"/>
      </c:valAx>
    </c:plotArea>
    <c:plotVisOnly val="1"/>
  </c:chart>
  <c:spPr>
    <a:gradFill>
      <a:gsLst>
        <a:gs pos="0">
          <a:srgbClr val="5B9BD5">
            <a:tint val="66000"/>
            <a:satMod val="160000"/>
          </a:srgbClr>
        </a:gs>
        <a:gs pos="50000">
          <a:srgbClr val="5B9BD5">
            <a:tint val="44500"/>
            <a:satMod val="160000"/>
          </a:srgbClr>
        </a:gs>
        <a:gs pos="100000">
          <a:srgbClr val="5B9BD5">
            <a:tint val="23500"/>
            <a:satMod val="160000"/>
          </a:srgbClr>
        </a:gs>
      </a:gsLst>
      <a:lin ang="5400000" scaled="0"/>
    </a:gradFill>
  </c:spPr>
  <c:externalData r:id="rId1"/>
</c:chartSpace>
</file>

<file path=ppt/charts/chart9.xml><?xml version="1.0" encoding="utf-8"?>
<c:chartSpace xmlns:c="http://schemas.openxmlformats.org/drawingml/2006/chart" xmlns:a="http://schemas.openxmlformats.org/drawingml/2006/main" xmlns:r="http://schemas.openxmlformats.org/officeDocument/2006/relationships">
  <c:lang val="ja-JP"/>
  <c:chart>
    <c:view3D>
      <c:rotX val="50"/>
      <c:rotY val="0"/>
      <c:perspective val="30"/>
    </c:view3D>
    <c:plotArea>
      <c:layout/>
      <c:surface3DChart>
        <c:ser>
          <c:idx val="0"/>
          <c:order val="0"/>
          <c:val>
            <c:numRef>
              <c:f>Sheet1!$L$61:$U$61</c:f>
              <c:numCache>
                <c:formatCode>General</c:formatCode>
                <c:ptCount val="10"/>
                <c:pt idx="0">
                  <c:v>0</c:v>
                </c:pt>
                <c:pt idx="1">
                  <c:v>0</c:v>
                </c:pt>
                <c:pt idx="2">
                  <c:v>0</c:v>
                </c:pt>
                <c:pt idx="3">
                  <c:v>0</c:v>
                </c:pt>
                <c:pt idx="4">
                  <c:v>0</c:v>
                </c:pt>
                <c:pt idx="5">
                  <c:v>0</c:v>
                </c:pt>
                <c:pt idx="6">
                  <c:v>0</c:v>
                </c:pt>
                <c:pt idx="7">
                  <c:v>0</c:v>
                </c:pt>
                <c:pt idx="8">
                  <c:v>0</c:v>
                </c:pt>
                <c:pt idx="9">
                  <c:v>0</c:v>
                </c:pt>
              </c:numCache>
            </c:numRef>
          </c:val>
        </c:ser>
        <c:ser>
          <c:idx val="1"/>
          <c:order val="1"/>
          <c:val>
            <c:numRef>
              <c:f>Sheet1!$L$62:$U$62</c:f>
              <c:numCache>
                <c:formatCode>General</c:formatCode>
                <c:ptCount val="10"/>
                <c:pt idx="0">
                  <c:v>0</c:v>
                </c:pt>
                <c:pt idx="1">
                  <c:v>100</c:v>
                </c:pt>
                <c:pt idx="2">
                  <c:v>100</c:v>
                </c:pt>
                <c:pt idx="3">
                  <c:v>100</c:v>
                </c:pt>
                <c:pt idx="4">
                  <c:v>100</c:v>
                </c:pt>
                <c:pt idx="5">
                  <c:v>100</c:v>
                </c:pt>
                <c:pt idx="6">
                  <c:v>100</c:v>
                </c:pt>
                <c:pt idx="7">
                  <c:v>100</c:v>
                </c:pt>
                <c:pt idx="8">
                  <c:v>100</c:v>
                </c:pt>
                <c:pt idx="9">
                  <c:v>0</c:v>
                </c:pt>
              </c:numCache>
            </c:numRef>
          </c:val>
        </c:ser>
        <c:ser>
          <c:idx val="2"/>
          <c:order val="2"/>
          <c:val>
            <c:numRef>
              <c:f>Sheet1!$L$63:$U$63</c:f>
              <c:numCache>
                <c:formatCode>General</c:formatCode>
                <c:ptCount val="10"/>
                <c:pt idx="0">
                  <c:v>0</c:v>
                </c:pt>
                <c:pt idx="1">
                  <c:v>100</c:v>
                </c:pt>
                <c:pt idx="2">
                  <c:v>100</c:v>
                </c:pt>
                <c:pt idx="3">
                  <c:v>100</c:v>
                </c:pt>
                <c:pt idx="4">
                  <c:v>100</c:v>
                </c:pt>
                <c:pt idx="5">
                  <c:v>100</c:v>
                </c:pt>
                <c:pt idx="6">
                  <c:v>100</c:v>
                </c:pt>
                <c:pt idx="7">
                  <c:v>100</c:v>
                </c:pt>
                <c:pt idx="8">
                  <c:v>100</c:v>
                </c:pt>
                <c:pt idx="9">
                  <c:v>0</c:v>
                </c:pt>
              </c:numCache>
            </c:numRef>
          </c:val>
        </c:ser>
        <c:ser>
          <c:idx val="3"/>
          <c:order val="3"/>
          <c:val>
            <c:numRef>
              <c:f>Sheet1!$L$64:$U$64</c:f>
              <c:numCache>
                <c:formatCode>General</c:formatCode>
                <c:ptCount val="10"/>
                <c:pt idx="0">
                  <c:v>0</c:v>
                </c:pt>
                <c:pt idx="1">
                  <c:v>100</c:v>
                </c:pt>
                <c:pt idx="2">
                  <c:v>100</c:v>
                </c:pt>
                <c:pt idx="3">
                  <c:v>100</c:v>
                </c:pt>
                <c:pt idx="4">
                  <c:v>0</c:v>
                </c:pt>
                <c:pt idx="5">
                  <c:v>0</c:v>
                </c:pt>
                <c:pt idx="6">
                  <c:v>100</c:v>
                </c:pt>
                <c:pt idx="7">
                  <c:v>100</c:v>
                </c:pt>
                <c:pt idx="8">
                  <c:v>100</c:v>
                </c:pt>
                <c:pt idx="9">
                  <c:v>0</c:v>
                </c:pt>
              </c:numCache>
            </c:numRef>
          </c:val>
        </c:ser>
        <c:ser>
          <c:idx val="4"/>
          <c:order val="4"/>
          <c:val>
            <c:numRef>
              <c:f>Sheet1!$L$65:$U$65</c:f>
              <c:numCache>
                <c:formatCode>General</c:formatCode>
                <c:ptCount val="10"/>
                <c:pt idx="0">
                  <c:v>0</c:v>
                </c:pt>
                <c:pt idx="1">
                  <c:v>100</c:v>
                </c:pt>
                <c:pt idx="2">
                  <c:v>100</c:v>
                </c:pt>
                <c:pt idx="3">
                  <c:v>0</c:v>
                </c:pt>
                <c:pt idx="4">
                  <c:v>255</c:v>
                </c:pt>
                <c:pt idx="5">
                  <c:v>255</c:v>
                </c:pt>
                <c:pt idx="6">
                  <c:v>0</c:v>
                </c:pt>
                <c:pt idx="7">
                  <c:v>100</c:v>
                </c:pt>
                <c:pt idx="8">
                  <c:v>100</c:v>
                </c:pt>
                <c:pt idx="9">
                  <c:v>0</c:v>
                </c:pt>
              </c:numCache>
            </c:numRef>
          </c:val>
        </c:ser>
        <c:ser>
          <c:idx val="5"/>
          <c:order val="5"/>
          <c:val>
            <c:numRef>
              <c:f>Sheet1!$L$66:$U$66</c:f>
              <c:numCache>
                <c:formatCode>General</c:formatCode>
                <c:ptCount val="10"/>
                <c:pt idx="0">
                  <c:v>0</c:v>
                </c:pt>
                <c:pt idx="1">
                  <c:v>100</c:v>
                </c:pt>
                <c:pt idx="2">
                  <c:v>100</c:v>
                </c:pt>
                <c:pt idx="3">
                  <c:v>0</c:v>
                </c:pt>
                <c:pt idx="4">
                  <c:v>255</c:v>
                </c:pt>
                <c:pt idx="5">
                  <c:v>255</c:v>
                </c:pt>
                <c:pt idx="6">
                  <c:v>0</c:v>
                </c:pt>
                <c:pt idx="7">
                  <c:v>100</c:v>
                </c:pt>
                <c:pt idx="8">
                  <c:v>100</c:v>
                </c:pt>
                <c:pt idx="9">
                  <c:v>0</c:v>
                </c:pt>
              </c:numCache>
            </c:numRef>
          </c:val>
        </c:ser>
        <c:ser>
          <c:idx val="6"/>
          <c:order val="6"/>
          <c:val>
            <c:numRef>
              <c:f>Sheet1!$L$67:$U$67</c:f>
              <c:numCache>
                <c:formatCode>General</c:formatCode>
                <c:ptCount val="10"/>
                <c:pt idx="0">
                  <c:v>0</c:v>
                </c:pt>
                <c:pt idx="1">
                  <c:v>100</c:v>
                </c:pt>
                <c:pt idx="2">
                  <c:v>100</c:v>
                </c:pt>
                <c:pt idx="3">
                  <c:v>100</c:v>
                </c:pt>
                <c:pt idx="4">
                  <c:v>0</c:v>
                </c:pt>
                <c:pt idx="5">
                  <c:v>0</c:v>
                </c:pt>
                <c:pt idx="6">
                  <c:v>100</c:v>
                </c:pt>
                <c:pt idx="7">
                  <c:v>100</c:v>
                </c:pt>
                <c:pt idx="8">
                  <c:v>100</c:v>
                </c:pt>
                <c:pt idx="9">
                  <c:v>0</c:v>
                </c:pt>
              </c:numCache>
            </c:numRef>
          </c:val>
        </c:ser>
        <c:ser>
          <c:idx val="7"/>
          <c:order val="7"/>
          <c:val>
            <c:numRef>
              <c:f>Sheet1!$L$68:$U$68</c:f>
              <c:numCache>
                <c:formatCode>General</c:formatCode>
                <c:ptCount val="10"/>
                <c:pt idx="0">
                  <c:v>0</c:v>
                </c:pt>
                <c:pt idx="1">
                  <c:v>100</c:v>
                </c:pt>
                <c:pt idx="2">
                  <c:v>100</c:v>
                </c:pt>
                <c:pt idx="3">
                  <c:v>100</c:v>
                </c:pt>
                <c:pt idx="4">
                  <c:v>100</c:v>
                </c:pt>
                <c:pt idx="5">
                  <c:v>100</c:v>
                </c:pt>
                <c:pt idx="6">
                  <c:v>100</c:v>
                </c:pt>
                <c:pt idx="7">
                  <c:v>100</c:v>
                </c:pt>
                <c:pt idx="8">
                  <c:v>100</c:v>
                </c:pt>
                <c:pt idx="9">
                  <c:v>0</c:v>
                </c:pt>
              </c:numCache>
            </c:numRef>
          </c:val>
        </c:ser>
        <c:ser>
          <c:idx val="8"/>
          <c:order val="8"/>
          <c:val>
            <c:numRef>
              <c:f>Sheet1!$L$69:$U$69</c:f>
              <c:numCache>
                <c:formatCode>General</c:formatCode>
                <c:ptCount val="10"/>
                <c:pt idx="0">
                  <c:v>0</c:v>
                </c:pt>
                <c:pt idx="1">
                  <c:v>100</c:v>
                </c:pt>
                <c:pt idx="2">
                  <c:v>100</c:v>
                </c:pt>
                <c:pt idx="3">
                  <c:v>100</c:v>
                </c:pt>
                <c:pt idx="4">
                  <c:v>100</c:v>
                </c:pt>
                <c:pt idx="5">
                  <c:v>100</c:v>
                </c:pt>
                <c:pt idx="6">
                  <c:v>100</c:v>
                </c:pt>
                <c:pt idx="7">
                  <c:v>100</c:v>
                </c:pt>
                <c:pt idx="8">
                  <c:v>100</c:v>
                </c:pt>
                <c:pt idx="9">
                  <c:v>0</c:v>
                </c:pt>
              </c:numCache>
            </c:numRef>
          </c:val>
        </c:ser>
        <c:ser>
          <c:idx val="9"/>
          <c:order val="9"/>
          <c:val>
            <c:numRef>
              <c:f>Sheet1!$L$70:$U$70</c:f>
              <c:numCache>
                <c:formatCode>General</c:formatCode>
                <c:ptCount val="10"/>
                <c:pt idx="0">
                  <c:v>0</c:v>
                </c:pt>
                <c:pt idx="1">
                  <c:v>0</c:v>
                </c:pt>
                <c:pt idx="2">
                  <c:v>0</c:v>
                </c:pt>
                <c:pt idx="3">
                  <c:v>0</c:v>
                </c:pt>
                <c:pt idx="4">
                  <c:v>0</c:v>
                </c:pt>
                <c:pt idx="5">
                  <c:v>0</c:v>
                </c:pt>
                <c:pt idx="6">
                  <c:v>0</c:v>
                </c:pt>
                <c:pt idx="7">
                  <c:v>0</c:v>
                </c:pt>
                <c:pt idx="8">
                  <c:v>0</c:v>
                </c:pt>
                <c:pt idx="9">
                  <c:v>0</c:v>
                </c:pt>
              </c:numCache>
            </c:numRef>
          </c:val>
        </c:ser>
        <c:bandFmts/>
        <c:axId val="145504512"/>
        <c:axId val="145507840"/>
        <c:axId val="130020672"/>
      </c:surface3DChart>
      <c:catAx>
        <c:axId val="145504512"/>
        <c:scaling>
          <c:orientation val="minMax"/>
        </c:scaling>
        <c:axPos val="b"/>
        <c:tickLblPos val="nextTo"/>
        <c:crossAx val="145507840"/>
        <c:crosses val="autoZero"/>
        <c:auto val="1"/>
        <c:lblAlgn val="ctr"/>
        <c:lblOffset val="100"/>
      </c:catAx>
      <c:valAx>
        <c:axId val="145507840"/>
        <c:scaling>
          <c:orientation val="minMax"/>
        </c:scaling>
        <c:axPos val="l"/>
        <c:majorGridlines/>
        <c:numFmt formatCode="General" sourceLinked="1"/>
        <c:tickLblPos val="nextTo"/>
        <c:crossAx val="145504512"/>
        <c:crosses val="autoZero"/>
        <c:crossBetween val="midCat"/>
      </c:valAx>
      <c:serAx>
        <c:axId val="130020672"/>
        <c:scaling>
          <c:orientation val="minMax"/>
        </c:scaling>
        <c:delete val="1"/>
        <c:axPos val="b"/>
        <c:tickLblPos val="none"/>
        <c:crossAx val="145507840"/>
        <c:crosses val="autoZero"/>
      </c:serAx>
    </c:plotArea>
    <c:legend>
      <c:legendPos val="r"/>
      <c:layout/>
      <c:txPr>
        <a:bodyPr/>
        <a:lstStyle/>
        <a:p>
          <a:pPr rtl="0">
            <a:defRPr/>
          </a:pPr>
          <a:endParaRPr lang="ja-JP"/>
        </a:p>
      </c:txPr>
    </c:legend>
    <c:plotVisOnly val="1"/>
    <c:dispBlanksAs val="zero"/>
  </c:chart>
  <c:spPr>
    <a:gradFill>
      <a:gsLst>
        <a:gs pos="0">
          <a:srgbClr val="5B9BD5">
            <a:tint val="66000"/>
            <a:satMod val="160000"/>
          </a:srgbClr>
        </a:gs>
        <a:gs pos="50000">
          <a:srgbClr val="5B9BD5">
            <a:tint val="44500"/>
            <a:satMod val="160000"/>
          </a:srgbClr>
        </a:gs>
        <a:gs pos="100000">
          <a:srgbClr val="5B9BD5">
            <a:tint val="23500"/>
            <a:satMod val="160000"/>
          </a:srgbClr>
        </a:gs>
      </a:gsLst>
      <a:lin ang="5400000" scaled="0"/>
    </a:gradFill>
  </c:sp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altLang="ja-JP"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&lt;#&gt;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5:notes"/>
          <p:cNvSpPr>
            <a:spLocks noGrp="1" noRot="1" noChangeAspect="1"/>
          </p:cNvSpPr>
          <p:nvPr>
            <p:ph type="sldImg" idx="2"/>
          </p:nvPr>
        </p:nvSpPr>
        <p:spPr>
          <a:xfrm>
            <a:off x="1714753" y="685800"/>
            <a:ext cx="3429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1714753" y="685800"/>
            <a:ext cx="3429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1714753" y="685800"/>
            <a:ext cx="3429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4:notes"/>
          <p:cNvSpPr>
            <a:spLocks noGrp="1" noRot="1" noChangeAspect="1"/>
          </p:cNvSpPr>
          <p:nvPr>
            <p:ph type="sldImg" idx="2"/>
          </p:nvPr>
        </p:nvSpPr>
        <p:spPr>
          <a:xfrm>
            <a:off x="1714753" y="685800"/>
            <a:ext cx="3429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タイトル スライド"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143000" y="1122363"/>
            <a:ext cx="6858000" cy="2387700"/>
          </a:xfrm>
          <a:prstGeom prst="rect">
            <a:avLst/>
          </a:prstGeom>
          <a:noFill/>
          <a:ln>
            <a:noFill/>
          </a:ln>
        </p:spPr>
        <p:txBody>
          <a:bodyPr spcFirstLastPara="1" wrap="square" lIns="91425" tIns="45700" rIns="91425" bIns="45700" anchor="b" anchorCtr="0"/>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628650" y="6356352"/>
            <a:ext cx="2057400" cy="3651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028951" y="6356352"/>
            <a:ext cx="3086100" cy="3651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&lt;#&gt;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タイトルと&#10;縦書きテキスト"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96401" y="57875"/>
            <a:ext cx="4351200" cy="78867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628650" y="6356352"/>
            <a:ext cx="2057400" cy="3651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028951" y="6356352"/>
            <a:ext cx="3086100" cy="3651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&lt;#&gt;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縦書きタイトルと&#10;縦書きテキスト"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623601" y="2285275"/>
            <a:ext cx="5811900" cy="19716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623025" y="370675"/>
            <a:ext cx="5811900" cy="58008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628650" y="6356352"/>
            <a:ext cx="2057400" cy="3651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028951" y="6356352"/>
            <a:ext cx="3086100" cy="3651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&lt;#&gt;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タイトルとコンテンツ"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628650" y="6356352"/>
            <a:ext cx="2057400" cy="3651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3028951" y="6356352"/>
            <a:ext cx="3086100" cy="3651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&lt;#&gt;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2 つのコンテンツ" type="twoObj">
  <p:cSld name="TWO_OBJECTS">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628650" y="1825625"/>
            <a:ext cx="3886200" cy="43512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4"/>
          <p:cNvSpPr txBox="1">
            <a:spLocks noGrp="1"/>
          </p:cNvSpPr>
          <p:nvPr>
            <p:ph type="body" idx="2"/>
          </p:nvPr>
        </p:nvSpPr>
        <p:spPr>
          <a:xfrm>
            <a:off x="4629151" y="1825625"/>
            <a:ext cx="3886200" cy="43512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4"/>
          <p:cNvSpPr txBox="1">
            <a:spLocks noGrp="1"/>
          </p:cNvSpPr>
          <p:nvPr>
            <p:ph type="dt" idx="10"/>
          </p:nvPr>
        </p:nvSpPr>
        <p:spPr>
          <a:xfrm>
            <a:off x="628650" y="6356352"/>
            <a:ext cx="2057400" cy="3651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ftr" idx="11"/>
          </p:nvPr>
        </p:nvSpPr>
        <p:spPr>
          <a:xfrm>
            <a:off x="3028951" y="6356352"/>
            <a:ext cx="3086100" cy="3651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&lt;#&gt;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セクション見出し" type="secHead">
  <p:cSld name="SECTION_HEADER">
    <p:spTree>
      <p:nvGrpSpPr>
        <p:cNvPr id="1" name="Shape 34"/>
        <p:cNvGrpSpPr/>
        <p:nvPr/>
      </p:nvGrpSpPr>
      <p:grpSpPr>
        <a:xfrm>
          <a:off x="0" y="0"/>
          <a:ext cx="0" cy="0"/>
          <a:chOff x="0" y="0"/>
          <a:chExt cx="0" cy="0"/>
        </a:xfrm>
      </p:grpSpPr>
      <p:sp>
        <p:nvSpPr>
          <p:cNvPr id="35" name="Google Shape;35;p5"/>
          <p:cNvSpPr txBox="1">
            <a:spLocks noGrp="1"/>
          </p:cNvSpPr>
          <p:nvPr>
            <p:ph type="title"/>
          </p:nvPr>
        </p:nvSpPr>
        <p:spPr>
          <a:xfrm>
            <a:off x="623887" y="1709740"/>
            <a:ext cx="7886700" cy="28527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5"/>
          <p:cNvSpPr txBox="1">
            <a:spLocks noGrp="1"/>
          </p:cNvSpPr>
          <p:nvPr>
            <p:ph type="body" idx="1"/>
          </p:nvPr>
        </p:nvSpPr>
        <p:spPr>
          <a:xfrm>
            <a:off x="623887" y="4589465"/>
            <a:ext cx="7886700" cy="1500300"/>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7" name="Google Shape;37;p5"/>
          <p:cNvSpPr txBox="1">
            <a:spLocks noGrp="1"/>
          </p:cNvSpPr>
          <p:nvPr>
            <p:ph type="dt" idx="10"/>
          </p:nvPr>
        </p:nvSpPr>
        <p:spPr>
          <a:xfrm>
            <a:off x="628650" y="6356352"/>
            <a:ext cx="2057400" cy="3651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3028951" y="6356352"/>
            <a:ext cx="3086100" cy="3651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&lt;#&gt;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比較"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629841" y="365127"/>
            <a:ext cx="7886700" cy="13257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629842" y="1681163"/>
            <a:ext cx="3868200" cy="823800"/>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629842" y="2505075"/>
            <a:ext cx="3868200" cy="36846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4629151" y="1681163"/>
            <a:ext cx="3887400" cy="823800"/>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4629151" y="2505075"/>
            <a:ext cx="3887400" cy="36846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628650" y="6356352"/>
            <a:ext cx="2057400" cy="3651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3028951" y="6356352"/>
            <a:ext cx="3086100" cy="3651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&lt;#&gt;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タイトルのみ"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628650" y="6356352"/>
            <a:ext cx="2057400" cy="3651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3028951" y="6356352"/>
            <a:ext cx="3086100" cy="3651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&lt;#&gt;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白紙"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628650" y="6356352"/>
            <a:ext cx="2057400" cy="3651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028951" y="6356352"/>
            <a:ext cx="3086100" cy="3651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&lt;#&gt;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タイトル付きの&#10;コンテンツ"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629843" y="457200"/>
            <a:ext cx="2949300"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887391" y="987427"/>
            <a:ext cx="4629000" cy="4873500"/>
          </a:xfrm>
          <a:prstGeom prst="rect">
            <a:avLst/>
          </a:prstGeom>
          <a:noFill/>
          <a:ln>
            <a:noFill/>
          </a:ln>
        </p:spPr>
        <p:txBody>
          <a:bodyPr spcFirstLastPara="1" wrap="square" lIns="91425" tIns="45700" rIns="91425" bIns="45700" anchor="t" anchorCtr="0"/>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629843" y="2057400"/>
            <a:ext cx="2949300" cy="3811500"/>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628650" y="6356352"/>
            <a:ext cx="2057400" cy="3651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028951" y="6356352"/>
            <a:ext cx="3086100" cy="3651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&lt;#&gt;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タイトル付きの図"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629843" y="457200"/>
            <a:ext cx="2949300"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3887391" y="987427"/>
            <a:ext cx="4629000" cy="487350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68" name="Google Shape;68;p10"/>
          <p:cNvSpPr txBox="1">
            <a:spLocks noGrp="1"/>
          </p:cNvSpPr>
          <p:nvPr>
            <p:ph type="body" idx="1"/>
          </p:nvPr>
        </p:nvSpPr>
        <p:spPr>
          <a:xfrm>
            <a:off x="629843" y="2057400"/>
            <a:ext cx="2949300" cy="3811500"/>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628650" y="6356352"/>
            <a:ext cx="2057400" cy="3651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028951" y="6356352"/>
            <a:ext cx="3086100" cy="3651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&lt;#&gt;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dt" idx="10"/>
          </p:nvPr>
        </p:nvSpPr>
        <p:spPr>
          <a:xfrm>
            <a:off x="628650" y="6356352"/>
            <a:ext cx="2057400" cy="3651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3028951" y="6356352"/>
            <a:ext cx="3086100" cy="3651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&lt;#&gt;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chart" Target="../charts/chart4.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6.jpeg"/></Relationships>
</file>

<file path=ppt/slides/_rels/slide13.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chart" Target="../charts/char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7.jpeg"/></Relationships>
</file>

<file path=ppt/slides/_rels/slide16.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chart" Target="../charts/chart8.xml"/></Relationships>
</file>

<file path=ppt/slides/_rels/slide17.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chart" Target="../charts/char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1143000" y="1122363"/>
            <a:ext cx="68580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Arial"/>
              <a:buNone/>
            </a:pPr>
            <a:r>
              <a:rPr lang="ja-JP"/>
              <a:t>ソフトウェア基礎実験</a:t>
            </a:r>
            <a:endParaRPr/>
          </a:p>
        </p:txBody>
      </p:sp>
      <p:sp>
        <p:nvSpPr>
          <p:cNvPr id="85" name="Google Shape;85;p13"/>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ja-JP" dirty="0"/>
              <a:t>3班　</a:t>
            </a:r>
            <a:r>
              <a:rPr lang="ja-JP" dirty="0" smtClean="0"/>
              <a:t>J</a:t>
            </a:r>
            <a:r>
              <a:rPr lang="ja-JP" altLang="en-US" dirty="0" smtClean="0"/>
              <a:t>班</a:t>
            </a:r>
            <a:r>
              <a:rPr lang="en-US" altLang="ja-JP" dirty="0" smtClean="0"/>
              <a:t>	</a:t>
            </a:r>
            <a:r>
              <a:rPr lang="ja-JP" dirty="0" smtClean="0"/>
              <a:t>20番</a:t>
            </a:r>
            <a:r>
              <a:rPr lang="ja-JP" dirty="0"/>
              <a:t>　高橋涼介</a:t>
            </a:r>
            <a:endParaRPr dirty="0"/>
          </a:p>
          <a:p>
            <a:pPr marL="0" lvl="0" indent="0" algn="ctr" rtl="0">
              <a:lnSpc>
                <a:spcPct val="90000"/>
              </a:lnSpc>
              <a:spcBef>
                <a:spcPts val="1000"/>
              </a:spcBef>
              <a:spcAft>
                <a:spcPts val="0"/>
              </a:spcAft>
              <a:buClr>
                <a:schemeClr val="dk1"/>
              </a:buClr>
              <a:buSzPts val="2400"/>
              <a:buNone/>
            </a:pPr>
            <a:r>
              <a:rPr lang="ja-JP" dirty="0"/>
              <a:t>　　　　　　</a:t>
            </a:r>
            <a:r>
              <a:rPr lang="ja-JP" dirty="0" smtClean="0"/>
              <a:t>21番</a:t>
            </a:r>
            <a:r>
              <a:rPr lang="ja-JP" dirty="0"/>
              <a:t>　田村千津</a:t>
            </a:r>
            <a:endParaRPr dirty="0"/>
          </a:p>
          <a:p>
            <a:pPr marL="0" lvl="0" indent="0" algn="ctr" rtl="0">
              <a:lnSpc>
                <a:spcPct val="90000"/>
              </a:lnSpc>
              <a:spcBef>
                <a:spcPts val="1000"/>
              </a:spcBef>
              <a:spcAft>
                <a:spcPts val="0"/>
              </a:spcAft>
              <a:buClr>
                <a:schemeClr val="dk1"/>
              </a:buClr>
              <a:buSzPts val="2400"/>
              <a:buNone/>
            </a:pPr>
            <a:r>
              <a:rPr lang="ja-JP" dirty="0"/>
              <a:t>　　　　　</a:t>
            </a:r>
            <a:r>
              <a:rPr lang="en-US" altLang="ja-JP" dirty="0" smtClean="0"/>
              <a:t>	</a:t>
            </a:r>
            <a:r>
              <a:rPr lang="ja-JP" dirty="0" smtClean="0"/>
              <a:t>22番</a:t>
            </a:r>
            <a:r>
              <a:rPr lang="ja-JP" dirty="0"/>
              <a:t>　千葉圭祐</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8"/>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a:latin typeface="MS PGothic"/>
                <a:ea typeface="MS PGothic"/>
                <a:cs typeface="MS PGothic"/>
                <a:sym typeface="MS PGothic"/>
              </a:rPr>
              <a:t>実行結果（Prewittのオペレータ）</a:t>
            </a:r>
            <a:endParaRPr>
              <a:latin typeface="MS PGothic"/>
              <a:ea typeface="MS PGothic"/>
              <a:cs typeface="MS PGothic"/>
              <a:sym typeface="MS PGothic"/>
            </a:endParaRPr>
          </a:p>
        </p:txBody>
      </p:sp>
      <p:pic>
        <p:nvPicPr>
          <p:cNvPr id="126" name="Google Shape;126;p18"/>
          <p:cNvPicPr preferRelativeResize="0">
            <a:picLocks noGrp="1" noChangeAspect="1"/>
          </p:cNvPicPr>
          <p:nvPr>
            <p:ph type="body" idx="1"/>
          </p:nvPr>
        </p:nvPicPr>
        <p:blipFill rotWithShape="1">
          <a:blip r:embed="rId3">
            <a:alphaModFix/>
          </a:blip>
          <a:srcRect/>
          <a:stretch/>
        </p:blipFill>
        <p:spPr>
          <a:xfrm>
            <a:off x="213103" y="1860130"/>
            <a:ext cx="4303320" cy="4320000"/>
          </a:xfrm>
          <a:prstGeom prst="rect">
            <a:avLst/>
          </a:prstGeom>
          <a:noFill/>
          <a:ln>
            <a:noFill/>
          </a:ln>
        </p:spPr>
      </p:pic>
      <p:sp>
        <p:nvSpPr>
          <p:cNvPr id="128" name="Google Shape;128;p18"/>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10</a:t>
            </a:fld>
            <a:endParaRPr/>
          </a:p>
        </p:txBody>
      </p:sp>
      <p:pic>
        <p:nvPicPr>
          <p:cNvPr id="6" name="図 5" descr="prewitt.jpg"/>
          <p:cNvPicPr>
            <a:picLocks noChangeAspect="1"/>
          </p:cNvPicPr>
          <p:nvPr/>
        </p:nvPicPr>
        <p:blipFill>
          <a:blip r:embed="rId4"/>
          <a:stretch>
            <a:fillRect/>
          </a:stretch>
        </p:blipFill>
        <p:spPr>
          <a:xfrm>
            <a:off x="4550837" y="1863708"/>
            <a:ext cx="4320000" cy="4320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9"/>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a:latin typeface="MS PGothic"/>
                <a:ea typeface="MS PGothic"/>
                <a:cs typeface="MS PGothic"/>
                <a:sym typeface="MS PGothic"/>
              </a:rPr>
              <a:t>実行結果（Prewittのオペレータ）</a:t>
            </a:r>
            <a:endParaRPr>
              <a:latin typeface="MS PGothic"/>
              <a:ea typeface="MS PGothic"/>
              <a:cs typeface="MS PGothic"/>
              <a:sym typeface="MS PGothic"/>
            </a:endParaRPr>
          </a:p>
        </p:txBody>
      </p:sp>
      <p:sp>
        <p:nvSpPr>
          <p:cNvPr id="136" name="Google Shape;136;p19"/>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11</a:t>
            </a:fld>
            <a:endParaRPr/>
          </a:p>
        </p:txBody>
      </p:sp>
      <p:graphicFrame>
        <p:nvGraphicFramePr>
          <p:cNvPr id="7" name="グラフ 6"/>
          <p:cNvGraphicFramePr/>
          <p:nvPr/>
        </p:nvGraphicFramePr>
        <p:xfrm>
          <a:off x="4578287" y="2179608"/>
          <a:ext cx="4505325" cy="3810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グラフ 7"/>
          <p:cNvGraphicFramePr/>
          <p:nvPr/>
        </p:nvGraphicFramePr>
        <p:xfrm>
          <a:off x="51756" y="2179608"/>
          <a:ext cx="4505325" cy="38100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0"/>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a:latin typeface="MS PGothic"/>
                <a:ea typeface="MS PGothic"/>
                <a:cs typeface="MS PGothic"/>
                <a:sym typeface="MS PGothic"/>
              </a:rPr>
              <a:t>実行結果（ラプラシアンフィルタ）</a:t>
            </a:r>
            <a:endParaRPr>
              <a:latin typeface="MS PGothic"/>
              <a:ea typeface="MS PGothic"/>
              <a:cs typeface="MS PGothic"/>
              <a:sym typeface="MS PGothic"/>
            </a:endParaRPr>
          </a:p>
        </p:txBody>
      </p:sp>
      <p:pic>
        <p:nvPicPr>
          <p:cNvPr id="142" name="Google Shape;142;p20"/>
          <p:cNvPicPr preferRelativeResize="0">
            <a:picLocks noGrp="1" noChangeAspect="1"/>
          </p:cNvPicPr>
          <p:nvPr>
            <p:ph type="body" idx="1"/>
          </p:nvPr>
        </p:nvPicPr>
        <p:blipFill rotWithShape="1">
          <a:blip r:embed="rId3">
            <a:alphaModFix/>
          </a:blip>
          <a:srcRect/>
          <a:stretch/>
        </p:blipFill>
        <p:spPr>
          <a:xfrm>
            <a:off x="198417" y="1825626"/>
            <a:ext cx="4303320" cy="4320000"/>
          </a:xfrm>
          <a:prstGeom prst="rect">
            <a:avLst/>
          </a:prstGeom>
          <a:noFill/>
          <a:ln>
            <a:noFill/>
          </a:ln>
        </p:spPr>
      </p:pic>
      <p:sp>
        <p:nvSpPr>
          <p:cNvPr id="144" name="Google Shape;144;p20"/>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12</a:t>
            </a:fld>
            <a:endParaRPr/>
          </a:p>
        </p:txBody>
      </p:sp>
      <p:pic>
        <p:nvPicPr>
          <p:cNvPr id="6" name="図 5" descr="laplacian.jpg"/>
          <p:cNvPicPr>
            <a:picLocks noChangeAspect="1"/>
          </p:cNvPicPr>
          <p:nvPr/>
        </p:nvPicPr>
        <p:blipFill>
          <a:blip r:embed="rId4"/>
          <a:stretch>
            <a:fillRect/>
          </a:stretch>
        </p:blipFill>
        <p:spPr>
          <a:xfrm>
            <a:off x="4634228" y="1837829"/>
            <a:ext cx="4320000" cy="43200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a:latin typeface="MS PGothic"/>
                <a:ea typeface="MS PGothic"/>
                <a:cs typeface="MS PGothic"/>
                <a:sym typeface="MS PGothic"/>
              </a:rPr>
              <a:t>実行結果（ラプラシアンフィルタ）</a:t>
            </a:r>
            <a:endParaRPr>
              <a:latin typeface="MS PGothic"/>
              <a:ea typeface="MS PGothic"/>
              <a:cs typeface="MS PGothic"/>
              <a:sym typeface="MS PGothic"/>
            </a:endParaRPr>
          </a:p>
        </p:txBody>
      </p:sp>
      <p:sp>
        <p:nvSpPr>
          <p:cNvPr id="152" name="Google Shape;152;p21"/>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13</a:t>
            </a:fld>
            <a:endParaRPr/>
          </a:p>
        </p:txBody>
      </p:sp>
      <p:graphicFrame>
        <p:nvGraphicFramePr>
          <p:cNvPr id="13" name="グラフ 12"/>
          <p:cNvGraphicFramePr/>
          <p:nvPr/>
        </p:nvGraphicFramePr>
        <p:xfrm>
          <a:off x="4638675" y="1920816"/>
          <a:ext cx="4505325" cy="3810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グラフ 14"/>
          <p:cNvGraphicFramePr/>
          <p:nvPr/>
        </p:nvGraphicFramePr>
        <p:xfrm>
          <a:off x="0" y="1920816"/>
          <a:ext cx="4505325" cy="38100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a:latin typeface="MS PGothic"/>
                <a:ea typeface="MS PGothic"/>
                <a:cs typeface="MS PGothic"/>
                <a:sym typeface="MS PGothic"/>
              </a:rPr>
              <a:t>鮮鋭化フィルタ</a:t>
            </a:r>
            <a:endParaRPr>
              <a:latin typeface="MS PGothic"/>
              <a:ea typeface="MS PGothic"/>
              <a:cs typeface="MS PGothic"/>
              <a:sym typeface="MS PGothic"/>
            </a:endParaRPr>
          </a:p>
        </p:txBody>
      </p:sp>
      <p:sp>
        <p:nvSpPr>
          <p:cNvPr id="158" name="Google Shape;158;p22"/>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ja-JP">
                <a:latin typeface="MS PGothic"/>
                <a:ea typeface="MS PGothic"/>
                <a:cs typeface="MS PGothic"/>
                <a:sym typeface="MS PGothic"/>
              </a:rPr>
              <a:t>画像のエッジや輪郭を強調するフィルタ</a:t>
            </a:r>
            <a:br>
              <a:rPr lang="ja-JP">
                <a:latin typeface="MS PGothic"/>
                <a:ea typeface="MS PGothic"/>
                <a:cs typeface="MS PGothic"/>
                <a:sym typeface="MS PGothic"/>
              </a:rPr>
            </a:br>
            <a:r>
              <a:rPr lang="ja-JP">
                <a:latin typeface="MS PGothic"/>
                <a:ea typeface="MS PGothic"/>
                <a:cs typeface="MS PGothic"/>
                <a:sym typeface="MS PGothic"/>
              </a:rPr>
              <a:t>→</a:t>
            </a:r>
            <a:br>
              <a:rPr lang="ja-JP">
                <a:latin typeface="MS PGothic"/>
                <a:ea typeface="MS PGothic"/>
                <a:cs typeface="MS PGothic"/>
                <a:sym typeface="MS PGothic"/>
              </a:rPr>
            </a:br>
            <a:endParaRPr>
              <a:latin typeface="MS PGothic"/>
              <a:ea typeface="MS PGothic"/>
              <a:cs typeface="MS PGothic"/>
              <a:sym typeface="MS PGothic"/>
            </a:endParaRPr>
          </a:p>
        </p:txBody>
      </p:sp>
      <p:sp>
        <p:nvSpPr>
          <p:cNvPr id="159" name="Google Shape;159;p22"/>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3"/>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a:latin typeface="MS PGothic"/>
                <a:ea typeface="MS PGothic"/>
                <a:cs typeface="MS PGothic"/>
                <a:sym typeface="MS PGothic"/>
              </a:rPr>
              <a:t>実行結果（鮮鋭化フィルタ）</a:t>
            </a:r>
            <a:endParaRPr>
              <a:latin typeface="MS PGothic"/>
              <a:ea typeface="MS PGothic"/>
              <a:cs typeface="MS PGothic"/>
              <a:sym typeface="MS PGothic"/>
            </a:endParaRPr>
          </a:p>
        </p:txBody>
      </p:sp>
      <p:pic>
        <p:nvPicPr>
          <p:cNvPr id="165" name="Google Shape;165;p23"/>
          <p:cNvPicPr preferRelativeResize="0">
            <a:picLocks noGrp="1" noChangeAspect="1"/>
          </p:cNvPicPr>
          <p:nvPr>
            <p:ph type="body" idx="1"/>
          </p:nvPr>
        </p:nvPicPr>
        <p:blipFill rotWithShape="1">
          <a:blip r:embed="rId3">
            <a:alphaModFix/>
          </a:blip>
          <a:srcRect/>
          <a:stretch/>
        </p:blipFill>
        <p:spPr>
          <a:xfrm>
            <a:off x="112143" y="1791120"/>
            <a:ext cx="4303320" cy="4320000"/>
          </a:xfrm>
          <a:prstGeom prst="rect">
            <a:avLst/>
          </a:prstGeom>
          <a:noFill/>
          <a:ln>
            <a:noFill/>
          </a:ln>
        </p:spPr>
      </p:pic>
      <p:sp>
        <p:nvSpPr>
          <p:cNvPr id="167" name="Google Shape;167;p23"/>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15</a:t>
            </a:fld>
            <a:endParaRPr/>
          </a:p>
        </p:txBody>
      </p:sp>
      <p:pic>
        <p:nvPicPr>
          <p:cNvPr id="9" name="図 8" descr="sharpening.jpg"/>
          <p:cNvPicPr>
            <a:picLocks noChangeAspect="1"/>
          </p:cNvPicPr>
          <p:nvPr/>
        </p:nvPicPr>
        <p:blipFill>
          <a:blip r:embed="rId4"/>
          <a:stretch>
            <a:fillRect/>
          </a:stretch>
        </p:blipFill>
        <p:spPr>
          <a:xfrm>
            <a:off x="4524958" y="1786070"/>
            <a:ext cx="4320000" cy="43200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3"/>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a:latin typeface="MS PGothic"/>
                <a:ea typeface="MS PGothic"/>
                <a:cs typeface="MS PGothic"/>
                <a:sym typeface="MS PGothic"/>
              </a:rPr>
              <a:t>実行結果（鮮鋭化フィルタ）</a:t>
            </a:r>
            <a:endParaRPr>
              <a:latin typeface="MS PGothic"/>
              <a:ea typeface="MS PGothic"/>
              <a:cs typeface="MS PGothic"/>
              <a:sym typeface="MS PGothic"/>
            </a:endParaRPr>
          </a:p>
        </p:txBody>
      </p:sp>
      <p:sp>
        <p:nvSpPr>
          <p:cNvPr id="167" name="Google Shape;167;p23"/>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16</a:t>
            </a:fld>
            <a:endParaRPr/>
          </a:p>
        </p:txBody>
      </p:sp>
      <p:graphicFrame>
        <p:nvGraphicFramePr>
          <p:cNvPr id="8" name="グラフ 7"/>
          <p:cNvGraphicFramePr/>
          <p:nvPr/>
        </p:nvGraphicFramePr>
        <p:xfrm>
          <a:off x="4638675" y="1941931"/>
          <a:ext cx="4505325" cy="3810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グラフ 9"/>
          <p:cNvGraphicFramePr/>
          <p:nvPr/>
        </p:nvGraphicFramePr>
        <p:xfrm>
          <a:off x="0" y="1958196"/>
          <a:ext cx="4572000" cy="3791311"/>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ラプラシアンと先鋭化比較</a:t>
            </a:r>
            <a:endParaRPr kumimoji="1" lang="ja-JP" altLang="en-US" dirty="0"/>
          </a:p>
        </p:txBody>
      </p:sp>
      <p:sp>
        <p:nvSpPr>
          <p:cNvPr id="5" name="スライド番号プレースホルダ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JP" smtClean="0"/>
              <a:pPr marL="0" lvl="0" indent="0" algn="r" rtl="0">
                <a:spcBef>
                  <a:spcPts val="0"/>
                </a:spcBef>
                <a:spcAft>
                  <a:spcPts val="0"/>
                </a:spcAft>
                <a:buNone/>
              </a:pPr>
              <a:t>17</a:t>
            </a:fld>
            <a:endParaRPr lang="en-US"/>
          </a:p>
        </p:txBody>
      </p:sp>
      <p:graphicFrame>
        <p:nvGraphicFramePr>
          <p:cNvPr id="6" name="グラフ 5"/>
          <p:cNvGraphicFramePr/>
          <p:nvPr/>
        </p:nvGraphicFramePr>
        <p:xfrm>
          <a:off x="4595545" y="2131712"/>
          <a:ext cx="4505325" cy="3810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グラフ 6"/>
          <p:cNvGraphicFramePr/>
          <p:nvPr/>
        </p:nvGraphicFramePr>
        <p:xfrm>
          <a:off x="75304" y="2132611"/>
          <a:ext cx="4505325" cy="38100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Arial"/>
              <a:buNone/>
            </a:pPr>
            <a:r>
              <a:rPr lang="ja-JP"/>
              <a:t>所感</a:t>
            </a:r>
            <a:endParaRPr/>
          </a:p>
        </p:txBody>
      </p:sp>
      <p:sp>
        <p:nvSpPr>
          <p:cNvPr id="109" name="Google Shape;109;p17"/>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Autofit/>
          </a:bodyPr>
          <a:lstStyle/>
          <a:p>
            <a:pPr marL="228600" lvl="0" indent="-50800" algn="l" rtl="0">
              <a:lnSpc>
                <a:spcPct val="90000"/>
              </a:lnSpc>
              <a:spcBef>
                <a:spcPts val="0"/>
              </a:spcBef>
              <a:spcAft>
                <a:spcPts val="0"/>
              </a:spcAft>
              <a:buClr>
                <a:schemeClr val="dk1"/>
              </a:buClr>
              <a:buSzPts val="2800"/>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Arial"/>
              <a:buNone/>
            </a:pPr>
            <a:r>
              <a:rPr lang="ja-JP"/>
              <a:t>発表の流れ</a:t>
            </a:r>
            <a:endParaRPr/>
          </a:p>
        </p:txBody>
      </p:sp>
      <p:sp>
        <p:nvSpPr>
          <p:cNvPr id="91" name="Google Shape;91;p14"/>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ja-JP"/>
              <a:t>今回の課題の概要</a:t>
            </a:r>
            <a:endParaRPr/>
          </a:p>
          <a:p>
            <a:pPr marL="228600" lvl="0" indent="-228600" algn="l" rtl="0">
              <a:lnSpc>
                <a:spcPct val="90000"/>
              </a:lnSpc>
              <a:spcBef>
                <a:spcPts val="1000"/>
              </a:spcBef>
              <a:spcAft>
                <a:spcPts val="0"/>
              </a:spcAft>
              <a:buClr>
                <a:schemeClr val="dk1"/>
              </a:buClr>
              <a:buSzPts val="2800"/>
              <a:buChar char="•"/>
            </a:pPr>
            <a:r>
              <a:rPr lang="ja-JP"/>
              <a:t>平滑化フィルタ</a:t>
            </a:r>
            <a:endParaRPr/>
          </a:p>
          <a:p>
            <a:pPr marL="228600" lvl="0" indent="-228600" algn="l" rtl="0">
              <a:lnSpc>
                <a:spcPct val="90000"/>
              </a:lnSpc>
              <a:spcBef>
                <a:spcPts val="1000"/>
              </a:spcBef>
              <a:spcAft>
                <a:spcPts val="0"/>
              </a:spcAft>
              <a:buClr>
                <a:schemeClr val="dk1"/>
              </a:buClr>
              <a:buSzPts val="2800"/>
              <a:buChar char="•"/>
            </a:pPr>
            <a:r>
              <a:rPr lang="ja-JP"/>
              <a:t>微分フィルタ</a:t>
            </a:r>
            <a:endParaRPr/>
          </a:p>
          <a:p>
            <a:pPr marL="685800" lvl="1" indent="-228600" algn="l" rtl="0">
              <a:lnSpc>
                <a:spcPct val="90000"/>
              </a:lnSpc>
              <a:spcBef>
                <a:spcPts val="500"/>
              </a:spcBef>
              <a:spcAft>
                <a:spcPts val="0"/>
              </a:spcAft>
              <a:buClr>
                <a:schemeClr val="dk1"/>
              </a:buClr>
              <a:buSzPts val="2400"/>
              <a:buChar char="•"/>
            </a:pPr>
            <a:r>
              <a:rPr lang="ja-JP"/>
              <a:t>Prewitt</a:t>
            </a:r>
            <a:endParaRPr/>
          </a:p>
          <a:p>
            <a:pPr marL="685800" lvl="1" indent="-228600" algn="l" rtl="0">
              <a:lnSpc>
                <a:spcPct val="90000"/>
              </a:lnSpc>
              <a:spcBef>
                <a:spcPts val="500"/>
              </a:spcBef>
              <a:spcAft>
                <a:spcPts val="0"/>
              </a:spcAft>
              <a:buClr>
                <a:schemeClr val="dk1"/>
              </a:buClr>
              <a:buSzPts val="2400"/>
              <a:buChar char="•"/>
            </a:pPr>
            <a:r>
              <a:rPr lang="ja-JP"/>
              <a:t>ラプラシアンフィルタ</a:t>
            </a:r>
            <a:endParaRPr/>
          </a:p>
          <a:p>
            <a:pPr marL="228600" lvl="0" indent="-228600" algn="l" rtl="0">
              <a:lnSpc>
                <a:spcPct val="90000"/>
              </a:lnSpc>
              <a:spcBef>
                <a:spcPts val="1000"/>
              </a:spcBef>
              <a:spcAft>
                <a:spcPts val="0"/>
              </a:spcAft>
              <a:buClr>
                <a:schemeClr val="dk1"/>
              </a:buClr>
              <a:buSzPts val="2800"/>
              <a:buChar char="•"/>
            </a:pPr>
            <a:r>
              <a:rPr lang="ja-JP"/>
              <a:t>鮮鋭化フィルタ</a:t>
            </a:r>
            <a:endParaRPr/>
          </a:p>
          <a:p>
            <a:pPr marL="228600" lvl="0" indent="-228600" algn="l" rtl="0">
              <a:lnSpc>
                <a:spcPct val="90000"/>
              </a:lnSpc>
              <a:spcBef>
                <a:spcPts val="1000"/>
              </a:spcBef>
              <a:spcAft>
                <a:spcPts val="0"/>
              </a:spcAft>
              <a:buClr>
                <a:schemeClr val="dk1"/>
              </a:buClr>
              <a:buSzPts val="2800"/>
              <a:buChar char="•"/>
            </a:pPr>
            <a:r>
              <a:rPr lang="ja-JP"/>
              <a:t>所感</a:t>
            </a: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5"/>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Arial"/>
              <a:buNone/>
            </a:pPr>
            <a:r>
              <a:rPr lang="ja-JP"/>
              <a:t>課題概要</a:t>
            </a:r>
            <a:endParaRPr/>
          </a:p>
        </p:txBody>
      </p:sp>
      <p:sp>
        <p:nvSpPr>
          <p:cNvPr id="97" name="Google Shape;97;p15"/>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3200"/>
              <a:buChar char="•"/>
            </a:pPr>
            <a:r>
              <a:rPr lang="ja-JP" sz="3200"/>
              <a:t>各種フィルタ処理を行うプログラムの作成</a:t>
            </a:r>
            <a:endParaRPr sz="3200"/>
          </a:p>
          <a:p>
            <a:pPr marL="685800" lvl="1" indent="-228600" algn="l" rtl="0">
              <a:lnSpc>
                <a:spcPct val="90000"/>
              </a:lnSpc>
              <a:spcBef>
                <a:spcPts val="500"/>
              </a:spcBef>
              <a:spcAft>
                <a:spcPts val="0"/>
              </a:spcAft>
              <a:buClr>
                <a:schemeClr val="dk1"/>
              </a:buClr>
              <a:buSzPts val="2800"/>
              <a:buChar char="•"/>
            </a:pPr>
            <a:r>
              <a:rPr lang="ja-JP" sz="2800"/>
              <a:t>読み込むファイルはコマンドライン引数で指定</a:t>
            </a:r>
            <a:endParaRPr sz="2800"/>
          </a:p>
          <a:p>
            <a:pPr marL="685800" lvl="1" indent="-228600" algn="l" rtl="0">
              <a:lnSpc>
                <a:spcPct val="90000"/>
              </a:lnSpc>
              <a:spcBef>
                <a:spcPts val="500"/>
              </a:spcBef>
              <a:spcAft>
                <a:spcPts val="0"/>
              </a:spcAft>
              <a:buClr>
                <a:schemeClr val="dk1"/>
              </a:buClr>
              <a:buSzPts val="2800"/>
              <a:buChar char="•"/>
            </a:pPr>
            <a:r>
              <a:rPr lang="ja-JP" sz="2800"/>
              <a:t>どのフィルタ処理を行うかは実行後に選択できるようにする。</a:t>
            </a:r>
            <a:endParaRPr sz="2800"/>
          </a:p>
          <a:p>
            <a:pPr marL="685800" lvl="1" indent="-228600" algn="l" rtl="0">
              <a:lnSpc>
                <a:spcPct val="90000"/>
              </a:lnSpc>
              <a:spcBef>
                <a:spcPts val="500"/>
              </a:spcBef>
              <a:spcAft>
                <a:spcPts val="0"/>
              </a:spcAft>
              <a:buClr>
                <a:schemeClr val="dk1"/>
              </a:buClr>
              <a:buSzPts val="2800"/>
              <a:buChar char="•"/>
            </a:pPr>
            <a:r>
              <a:rPr lang="ja-JP" sz="2800"/>
              <a:t>実装するフィルタの数、種類は、次ページの考察課題を踏まえて決定する。</a:t>
            </a:r>
            <a:endParaRPr sz="2800"/>
          </a:p>
          <a:p>
            <a:pPr marL="685800" lvl="1" indent="-228600" algn="l" rtl="0">
              <a:lnSpc>
                <a:spcPct val="90000"/>
              </a:lnSpc>
              <a:spcBef>
                <a:spcPts val="500"/>
              </a:spcBef>
              <a:spcAft>
                <a:spcPts val="0"/>
              </a:spcAft>
              <a:buClr>
                <a:schemeClr val="dk1"/>
              </a:buClr>
              <a:buSzPts val="2800"/>
              <a:buChar char="•"/>
            </a:pPr>
            <a:r>
              <a:rPr lang="ja-JP" sz="2800"/>
              <a:t>結果は、画面に表示するかファイルに保存するか選択できるようにする。</a:t>
            </a:r>
            <a:endParaRPr sz="2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Arial"/>
              <a:buNone/>
            </a:pPr>
            <a:r>
              <a:rPr lang="ja-JP"/>
              <a:t>課題概要</a:t>
            </a:r>
            <a:endParaRPr/>
          </a:p>
        </p:txBody>
      </p:sp>
      <p:sp>
        <p:nvSpPr>
          <p:cNvPr id="103" name="Google Shape;103;p16"/>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3200"/>
              <a:buChar char="•"/>
            </a:pPr>
            <a:r>
              <a:rPr lang="ja-JP" sz="3200"/>
              <a:t>平滑化フィルタ、微分フィルタ、鮮鋭化フィルタについて、講義で学習したそれぞれの処理方法、または異なる重み係数行列を用いた場合について処理結果の違いを比較・検討・考察せよ。</a:t>
            </a:r>
            <a:endParaRPr sz="3200"/>
          </a:p>
          <a:p>
            <a:pPr marL="228600" lvl="0" indent="-25400" algn="l" rtl="0">
              <a:lnSpc>
                <a:spcPct val="90000"/>
              </a:lnSpc>
              <a:spcBef>
                <a:spcPts val="1000"/>
              </a:spcBef>
              <a:spcAft>
                <a:spcPts val="0"/>
              </a:spcAft>
              <a:buClr>
                <a:schemeClr val="dk1"/>
              </a:buClr>
              <a:buSzPts val="3200"/>
              <a:buNone/>
            </a:pPr>
            <a:endParaRPr sz="3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a:latin typeface="MS PGothic"/>
                <a:ea typeface="MS PGothic"/>
                <a:cs typeface="MS PGothic"/>
                <a:sym typeface="MS PGothic"/>
              </a:rPr>
              <a:t>平滑化フィルタ</a:t>
            </a:r>
            <a:endParaRPr>
              <a:latin typeface="MS PGothic"/>
              <a:ea typeface="MS PGothic"/>
              <a:cs typeface="MS PGothic"/>
              <a:sym typeface="MS PGothic"/>
            </a:endParaRPr>
          </a:p>
        </p:txBody>
      </p:sp>
      <p:sp>
        <p:nvSpPr>
          <p:cNvPr id="96" name="Google Shape;96;p14"/>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ja-JP">
                <a:latin typeface="MS PGothic"/>
                <a:ea typeface="MS PGothic"/>
                <a:cs typeface="MS PGothic"/>
                <a:sym typeface="MS PGothic"/>
              </a:rPr>
              <a:t>画像から雑音を取り除くためのフィルタ</a:t>
            </a:r>
            <a:br>
              <a:rPr lang="ja-JP">
                <a:latin typeface="MS PGothic"/>
                <a:ea typeface="MS PGothic"/>
                <a:cs typeface="MS PGothic"/>
                <a:sym typeface="MS PGothic"/>
              </a:rPr>
            </a:br>
            <a:r>
              <a:rPr lang="ja-JP">
                <a:latin typeface="MS PGothic"/>
                <a:ea typeface="MS PGothic"/>
                <a:cs typeface="MS PGothic"/>
                <a:sym typeface="MS PGothic"/>
              </a:rPr>
              <a:t>→平均値フィルタ、局所加重平均フィルタ、メディアンフィルタなど</a:t>
            </a:r>
            <a:br>
              <a:rPr lang="ja-JP">
                <a:latin typeface="MS PGothic"/>
                <a:ea typeface="MS PGothic"/>
                <a:cs typeface="MS PGothic"/>
                <a:sym typeface="MS PGothic"/>
              </a:rPr>
            </a:br>
            <a:r>
              <a:rPr lang="ja-JP">
                <a:latin typeface="MS PGothic"/>
                <a:ea typeface="MS PGothic"/>
                <a:cs typeface="MS PGothic"/>
                <a:sym typeface="MS PGothic"/>
              </a:rPr>
              <a:t/>
            </a:r>
            <a:br>
              <a:rPr lang="ja-JP">
                <a:latin typeface="MS PGothic"/>
                <a:ea typeface="MS PGothic"/>
                <a:cs typeface="MS PGothic"/>
                <a:sym typeface="MS PGothic"/>
              </a:rPr>
            </a:br>
            <a:r>
              <a:rPr lang="ja-JP">
                <a:latin typeface="MS PGothic"/>
                <a:ea typeface="MS PGothic"/>
                <a:cs typeface="MS PGothic"/>
                <a:sym typeface="MS PGothic"/>
              </a:rPr>
              <a:t>今回は平均値フィルタを使用</a:t>
            </a:r>
            <a:endParaRPr>
              <a:latin typeface="MS PGothic"/>
              <a:ea typeface="MS PGothic"/>
              <a:cs typeface="MS PGothic"/>
              <a:sym typeface="MS PGothic"/>
            </a:endParaRPr>
          </a:p>
          <a:p>
            <a:pPr marL="228600" lvl="0" indent="-50800" algn="l" rtl="0">
              <a:lnSpc>
                <a:spcPct val="90000"/>
              </a:lnSpc>
              <a:spcBef>
                <a:spcPts val="1000"/>
              </a:spcBef>
              <a:spcAft>
                <a:spcPts val="0"/>
              </a:spcAft>
              <a:buClr>
                <a:schemeClr val="dk1"/>
              </a:buClr>
              <a:buSzPts val="2800"/>
              <a:buNone/>
            </a:pPr>
            <a:endParaRPr/>
          </a:p>
        </p:txBody>
      </p:sp>
      <p:sp>
        <p:nvSpPr>
          <p:cNvPr id="97" name="Google Shape;97;p14"/>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5"/>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a:latin typeface="MS PGothic"/>
                <a:ea typeface="MS PGothic"/>
                <a:cs typeface="MS PGothic"/>
                <a:sym typeface="MS PGothic"/>
              </a:rPr>
              <a:t>実行結果（平均値フィルタ）</a:t>
            </a:r>
            <a:endParaRPr>
              <a:latin typeface="MS PGothic"/>
              <a:ea typeface="MS PGothic"/>
              <a:cs typeface="MS PGothic"/>
              <a:sym typeface="MS PGothic"/>
            </a:endParaRPr>
          </a:p>
        </p:txBody>
      </p:sp>
      <p:pic>
        <p:nvPicPr>
          <p:cNvPr id="103" name="Google Shape;103;p15"/>
          <p:cNvPicPr preferRelativeResize="0">
            <a:picLocks noGrp="1"/>
          </p:cNvPicPr>
          <p:nvPr>
            <p:ph type="body" idx="1"/>
          </p:nvPr>
        </p:nvPicPr>
        <p:blipFill rotWithShape="1">
          <a:blip r:embed="rId3">
            <a:alphaModFix/>
          </a:blip>
          <a:srcRect/>
          <a:stretch/>
        </p:blipFill>
        <p:spPr>
          <a:xfrm>
            <a:off x="946348" y="1825625"/>
            <a:ext cx="3250800" cy="3263400"/>
          </a:xfrm>
          <a:prstGeom prst="rect">
            <a:avLst/>
          </a:prstGeom>
          <a:noFill/>
          <a:ln>
            <a:noFill/>
          </a:ln>
        </p:spPr>
      </p:pic>
      <p:pic>
        <p:nvPicPr>
          <p:cNvPr id="104" name="Google Shape;104;p15" descr="smooth.jpg"/>
          <p:cNvPicPr preferRelativeResize="0">
            <a:picLocks noGrp="1"/>
          </p:cNvPicPr>
          <p:nvPr>
            <p:ph type="body" idx="2"/>
          </p:nvPr>
        </p:nvPicPr>
        <p:blipFill rotWithShape="1">
          <a:blip r:embed="rId4">
            <a:alphaModFix/>
          </a:blip>
          <a:srcRect/>
          <a:stretch/>
        </p:blipFill>
        <p:spPr>
          <a:xfrm>
            <a:off x="4731775" y="1849407"/>
            <a:ext cx="3240000" cy="3240000"/>
          </a:xfrm>
          <a:prstGeom prst="rect">
            <a:avLst/>
          </a:prstGeom>
          <a:noFill/>
          <a:ln>
            <a:noFill/>
          </a:ln>
        </p:spPr>
      </p:pic>
      <p:sp>
        <p:nvSpPr>
          <p:cNvPr id="105" name="Google Shape;105;p15"/>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6"/>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a:latin typeface="MS PGothic"/>
                <a:ea typeface="MS PGothic"/>
                <a:cs typeface="MS PGothic"/>
                <a:sym typeface="MS PGothic"/>
              </a:rPr>
              <a:t>実行結果（平均値フィルタ）</a:t>
            </a:r>
            <a:endParaRPr/>
          </a:p>
        </p:txBody>
      </p:sp>
      <p:pic>
        <p:nvPicPr>
          <p:cNvPr id="111" name="Google Shape;111;p16" descr="smooth_mini.jpg"/>
          <p:cNvPicPr preferRelativeResize="0">
            <a:picLocks noGrp="1"/>
          </p:cNvPicPr>
          <p:nvPr>
            <p:ph type="body" idx="2"/>
          </p:nvPr>
        </p:nvPicPr>
        <p:blipFill rotWithShape="1">
          <a:blip r:embed="rId3">
            <a:alphaModFix/>
          </a:blip>
          <a:srcRect/>
          <a:stretch/>
        </p:blipFill>
        <p:spPr>
          <a:xfrm>
            <a:off x="5265964" y="1786051"/>
            <a:ext cx="3240000" cy="3240000"/>
          </a:xfrm>
          <a:prstGeom prst="rect">
            <a:avLst/>
          </a:prstGeom>
          <a:noFill/>
          <a:ln>
            <a:noFill/>
          </a:ln>
        </p:spPr>
      </p:pic>
      <p:pic>
        <p:nvPicPr>
          <p:cNvPr id="112" name="Google Shape;112;p16" descr="mini.jpg"/>
          <p:cNvPicPr preferRelativeResize="0">
            <a:picLocks noGrp="1"/>
          </p:cNvPicPr>
          <p:nvPr>
            <p:ph type="body" idx="1"/>
          </p:nvPr>
        </p:nvPicPr>
        <p:blipFill rotWithShape="1">
          <a:blip r:embed="rId4">
            <a:alphaModFix/>
          </a:blip>
          <a:srcRect/>
          <a:stretch/>
        </p:blipFill>
        <p:spPr>
          <a:xfrm>
            <a:off x="702128" y="1786052"/>
            <a:ext cx="3240000" cy="3240000"/>
          </a:xfrm>
          <a:prstGeom prst="rect">
            <a:avLst/>
          </a:prstGeom>
          <a:noFill/>
          <a:ln w="9525" cap="flat" cmpd="sng">
            <a:solidFill>
              <a:schemeClr val="accent1"/>
            </a:solidFill>
            <a:prstDash val="solid"/>
            <a:round/>
            <a:headEnd type="none" w="sm" len="sm"/>
            <a:tailEnd type="none" w="sm" len="sm"/>
          </a:ln>
        </p:spPr>
      </p:pic>
      <p:sp>
        <p:nvSpPr>
          <p:cNvPr id="113" name="Google Shape;113;p16"/>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6"/>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a:latin typeface="MS PGothic"/>
                <a:ea typeface="MS PGothic"/>
                <a:cs typeface="MS PGothic"/>
                <a:sym typeface="MS PGothic"/>
              </a:rPr>
              <a:t>実行結果（平均値フィルタ）</a:t>
            </a:r>
            <a:endParaRPr/>
          </a:p>
        </p:txBody>
      </p:sp>
      <p:sp>
        <p:nvSpPr>
          <p:cNvPr id="113" name="Google Shape;113;p16"/>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8</a:t>
            </a:fld>
            <a:endParaRPr/>
          </a:p>
        </p:txBody>
      </p:sp>
      <p:graphicFrame>
        <p:nvGraphicFramePr>
          <p:cNvPr id="8" name="グラフ 7"/>
          <p:cNvGraphicFramePr/>
          <p:nvPr/>
        </p:nvGraphicFramePr>
        <p:xfrm>
          <a:off x="69013" y="2257246"/>
          <a:ext cx="4505325" cy="3810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4" name="グラフ 23"/>
          <p:cNvGraphicFramePr/>
          <p:nvPr/>
        </p:nvGraphicFramePr>
        <p:xfrm>
          <a:off x="4586919" y="2239992"/>
          <a:ext cx="4505325" cy="38100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7"/>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a:latin typeface="MS PGothic"/>
                <a:ea typeface="MS PGothic"/>
                <a:cs typeface="MS PGothic"/>
                <a:sym typeface="MS PGothic"/>
              </a:rPr>
              <a:t>微分フィルタ</a:t>
            </a:r>
            <a:endParaRPr>
              <a:latin typeface="MS PGothic"/>
              <a:ea typeface="MS PGothic"/>
              <a:cs typeface="MS PGothic"/>
              <a:sym typeface="MS PGothic"/>
            </a:endParaRPr>
          </a:p>
        </p:txBody>
      </p:sp>
      <p:sp>
        <p:nvSpPr>
          <p:cNvPr id="119" name="Google Shape;119;p17"/>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ja-JP">
                <a:latin typeface="MS PGothic"/>
                <a:ea typeface="MS PGothic"/>
                <a:cs typeface="MS PGothic"/>
                <a:sym typeface="MS PGothic"/>
              </a:rPr>
              <a:t>輪郭線や濃度が急激に変化するエッジ部などを強調するフィルタ</a:t>
            </a:r>
            <a:br>
              <a:rPr lang="ja-JP">
                <a:latin typeface="MS PGothic"/>
                <a:ea typeface="MS PGothic"/>
                <a:cs typeface="MS PGothic"/>
                <a:sym typeface="MS PGothic"/>
              </a:rPr>
            </a:br>
            <a:endParaRPr>
              <a:latin typeface="MS PGothic"/>
              <a:ea typeface="MS PGothic"/>
              <a:cs typeface="MS PGothic"/>
              <a:sym typeface="MS PGothic"/>
            </a:endParaRPr>
          </a:p>
        </p:txBody>
      </p:sp>
      <p:sp>
        <p:nvSpPr>
          <p:cNvPr id="120" name="Google Shape;120;p17"/>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9</a:t>
            </a:fld>
            <a:endParaRPr/>
          </a:p>
        </p:txBody>
      </p:sp>
    </p:spTree>
  </p:cSld>
  <p:clrMapOvr>
    <a:masterClrMapping/>
  </p:clrMapOvr>
</p:sld>
</file>

<file path=ppt/theme/theme1.xml><?xml version="1.0" encoding="utf-8"?>
<a:theme xmlns:a="http://schemas.openxmlformats.org/drawingml/2006/main" name="Office テーマ">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TotalTime>
  <Words>247</Words>
  <Application>Microsoft Office PowerPoint</Application>
  <PresentationFormat>画面に合わせる (4:3)</PresentationFormat>
  <Paragraphs>50</Paragraphs>
  <Slides>18</Slides>
  <Notes>17</Notes>
  <HiddenSlides>0</HiddenSlides>
  <MMClips>0</MMClips>
  <ScaleCrop>false</ScaleCrop>
  <HeadingPairs>
    <vt:vector size="4" baseType="variant">
      <vt:variant>
        <vt:lpstr>テーマ</vt:lpstr>
      </vt:variant>
      <vt:variant>
        <vt:i4>1</vt:i4>
      </vt:variant>
      <vt:variant>
        <vt:lpstr>スライド タイトル</vt:lpstr>
      </vt:variant>
      <vt:variant>
        <vt:i4>18</vt:i4>
      </vt:variant>
    </vt:vector>
  </HeadingPairs>
  <TitlesOfParts>
    <vt:vector size="19" baseType="lpstr">
      <vt:lpstr>Office テーマ</vt:lpstr>
      <vt:lpstr>ソフトウェア基礎実験</vt:lpstr>
      <vt:lpstr>発表の流れ</vt:lpstr>
      <vt:lpstr>課題概要</vt:lpstr>
      <vt:lpstr>課題概要</vt:lpstr>
      <vt:lpstr>平滑化フィルタ</vt:lpstr>
      <vt:lpstr>実行結果（平均値フィルタ）</vt:lpstr>
      <vt:lpstr>実行結果（平均値フィルタ）</vt:lpstr>
      <vt:lpstr>実行結果（平均値フィルタ）</vt:lpstr>
      <vt:lpstr>微分フィルタ</vt:lpstr>
      <vt:lpstr>実行結果（Prewittのオペレータ）</vt:lpstr>
      <vt:lpstr>実行結果（Prewittのオペレータ）</vt:lpstr>
      <vt:lpstr>実行結果（ラプラシアンフィルタ）</vt:lpstr>
      <vt:lpstr>実行結果（ラプラシアンフィルタ）</vt:lpstr>
      <vt:lpstr>鮮鋭化フィルタ</vt:lpstr>
      <vt:lpstr>実行結果（鮮鋭化フィルタ）</vt:lpstr>
      <vt:lpstr>実行結果（鮮鋭化フィルタ）</vt:lpstr>
      <vt:lpstr>ラプラシアンと先鋭化比較</vt:lpstr>
      <vt:lpstr>所感</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ソフトウェア基礎実験</dc:title>
  <cp:lastModifiedBy>ryosuke</cp:lastModifiedBy>
  <cp:revision>8</cp:revision>
  <dcterms:modified xsi:type="dcterms:W3CDTF">2019-05-20T15:15:23Z</dcterms:modified>
</cp:coreProperties>
</file>