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4" r:id="rId5"/>
    <p:sldId id="259" r:id="rId6"/>
    <p:sldId id="260" r:id="rId7"/>
    <p:sldId id="265" r:id="rId8"/>
    <p:sldId id="261" r:id="rId9"/>
    <p:sldId id="266" r:id="rId10"/>
    <p:sldId id="258" r:id="rId11"/>
    <p:sldId id="263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49A42-752E-43B2-AF6B-00325B81CBAA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E6B16-59A3-4689-8F55-731AB10C45A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D911-849A-4EB6-9348-3A20F8D26C37}" type="datetime1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19889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B812-2B65-46F3-B970-C72045A520C8}" type="datetime1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27612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27FA-0165-4AB7-9CDA-B5D0A12C1694}" type="datetime1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44009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8F6C-D314-494E-8495-1E32FBBB88B3}" type="datetime1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99851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49" y="1709740"/>
            <a:ext cx="1051560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E5B5-2692-4A09-99A4-C5E51C3D8584}" type="datetime1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702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241B-DDE1-48E6-8DEB-C3B2309E7865}" type="datetime1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4758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1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5D7C-BFCF-4388-9458-8BDB50273840}" type="datetime1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01347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ED27-8DEF-4C7C-B60B-DFAD8E4786F0}" type="datetime1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3712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1ED7-FB92-4CFE-A696-2801CA95E3BF}" type="datetime1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55875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ADB5-1DC1-4EFE-AEDD-632E2D607A83}" type="datetime1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12916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FBC8-958D-4FE8-8D57-4167B935E630}" type="datetime1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5082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07ED3-2B68-47C4-BEA6-FB5F7E808FB1}" type="datetime1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0FFDB-7047-4507-8E2F-E8E6C535F1C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0581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9713" y="1081541"/>
            <a:ext cx="10088337" cy="23876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MS UI Gothic" pitchFamily="50" charset="-128"/>
                <a:ea typeface="MS UI Gothic" pitchFamily="50" charset="-128"/>
              </a:rPr>
              <a:t>情報ネットワーク基礎</a:t>
            </a:r>
            <a:r>
              <a:rPr lang="ja-JP" altLang="en-US" dirty="0" smtClean="0">
                <a:latin typeface="MS UI Gothic" pitchFamily="50" charset="-128"/>
                <a:ea typeface="MS UI Gothic" pitchFamily="50" charset="-128"/>
              </a:rPr>
              <a:t>実験発表</a:t>
            </a:r>
            <a:r>
              <a:rPr lang="en-US" altLang="ja-JP" dirty="0" smtClean="0">
                <a:latin typeface="MS UI Gothic" pitchFamily="50" charset="-128"/>
                <a:ea typeface="MS UI Gothic" pitchFamily="50" charset="-128"/>
              </a:rPr>
              <a:t/>
            </a:r>
            <a:br>
              <a:rPr lang="en-US" altLang="ja-JP" dirty="0" smtClean="0">
                <a:latin typeface="MS UI Gothic" pitchFamily="50" charset="-128"/>
                <a:ea typeface="MS UI Gothic" pitchFamily="50" charset="-128"/>
              </a:rPr>
            </a:br>
            <a:r>
              <a:rPr lang="ja-JP" altLang="en-US" dirty="0" smtClean="0">
                <a:latin typeface="MS UI Gothic" pitchFamily="50" charset="-128"/>
                <a:ea typeface="MS UI Gothic" pitchFamily="50" charset="-128"/>
              </a:rPr>
              <a:t>実験</a:t>
            </a:r>
            <a:r>
              <a:rPr lang="en-US" altLang="ja-JP" dirty="0" smtClean="0">
                <a:latin typeface="MS UI Gothic" pitchFamily="50" charset="-128"/>
                <a:ea typeface="MS UI Gothic" pitchFamily="50" charset="-128"/>
              </a:rPr>
              <a:t>C</a:t>
            </a:r>
            <a:endParaRPr lang="ja-JP" altLang="en-US" dirty="0" smtClean="0">
              <a:latin typeface="MS UI Gothic" pitchFamily="50" charset="-128"/>
              <a:ea typeface="MS UI Gothic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>
                <a:latin typeface="MS UI Gothic" pitchFamily="50" charset="-128"/>
                <a:ea typeface="MS UI Gothic" pitchFamily="50" charset="-128"/>
              </a:rPr>
              <a:t>J</a:t>
            </a:r>
            <a:r>
              <a:rPr lang="ja-JP" altLang="en-US" dirty="0" smtClean="0">
                <a:latin typeface="MS UI Gothic" pitchFamily="50" charset="-128"/>
                <a:ea typeface="MS UI Gothic" pitchFamily="50" charset="-128"/>
              </a:rPr>
              <a:t>班</a:t>
            </a:r>
            <a:endParaRPr lang="en-US" altLang="ja-JP" dirty="0" smtClean="0">
              <a:latin typeface="MS UI Gothic" pitchFamily="50" charset="-128"/>
              <a:ea typeface="MS UI Gothic" pitchFamily="50" charset="-128"/>
            </a:endParaRPr>
          </a:p>
          <a:p>
            <a:r>
              <a:rPr kumimoji="1" lang="ja-JP" altLang="en-US" dirty="0" smtClean="0">
                <a:latin typeface="MS UI Gothic" pitchFamily="50" charset="-128"/>
                <a:ea typeface="MS UI Gothic" pitchFamily="50" charset="-128"/>
              </a:rPr>
              <a:t>高橋涼</a:t>
            </a:r>
            <a:r>
              <a:rPr kumimoji="1" lang="ja-JP" altLang="en-US" dirty="0" smtClean="0">
                <a:latin typeface="MS UI Gothic" pitchFamily="50" charset="-128"/>
                <a:ea typeface="MS UI Gothic" pitchFamily="50" charset="-128"/>
              </a:rPr>
              <a:t>介</a:t>
            </a:r>
            <a:endParaRPr kumimoji="1" lang="en-US" altLang="ja-JP" dirty="0" smtClean="0">
              <a:latin typeface="MS UI Gothic" pitchFamily="50" charset="-128"/>
              <a:ea typeface="MS UI Gothic" pitchFamily="50" charset="-128"/>
            </a:endParaRPr>
          </a:p>
          <a:p>
            <a:r>
              <a:rPr kumimoji="1" lang="ja-JP" altLang="en-US" dirty="0" smtClean="0">
                <a:latin typeface="MS UI Gothic" pitchFamily="50" charset="-128"/>
                <a:ea typeface="MS UI Gothic" pitchFamily="50" charset="-128"/>
              </a:rPr>
              <a:t>田村千津</a:t>
            </a:r>
            <a:endParaRPr kumimoji="1" lang="en-US" altLang="ja-JP" dirty="0" smtClean="0">
              <a:latin typeface="MS UI Gothic" pitchFamily="50" charset="-128"/>
              <a:ea typeface="MS UI Gothic" pitchFamily="50" charset="-128"/>
            </a:endParaRPr>
          </a:p>
          <a:p>
            <a:r>
              <a:rPr lang="ja-JP" altLang="en-US" dirty="0" smtClean="0">
                <a:latin typeface="MS UI Gothic" pitchFamily="50" charset="-128"/>
                <a:ea typeface="MS UI Gothic" pitchFamily="50" charset="-128"/>
              </a:rPr>
              <a:t>千葉 圭</a:t>
            </a:r>
            <a:r>
              <a:rPr lang="en-US" altLang="ja-JP" dirty="0" smtClean="0">
                <a:latin typeface="MS UI Gothic" pitchFamily="50" charset="-128"/>
                <a:ea typeface="MS UI Gothic" pitchFamily="50" charset="-128"/>
              </a:rPr>
              <a:t>祐</a:t>
            </a:r>
            <a:endParaRPr kumimoji="1" lang="ja-JP" altLang="en-US" dirty="0">
              <a:latin typeface="MS UI Gothic" pitchFamily="50" charset="-128"/>
              <a:ea typeface="MS UI Gothic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65574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鮮鋭化フィルタ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画像のエッジや輪郭を強調するフィルタ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/>
            </a:r>
            <a:b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→</a:t>
            </a:r>
            <a:r>
              <a:rPr kumimoji="1"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/>
            </a:r>
            <a:br>
              <a:rPr kumimoji="1"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47368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実行結果（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鮮鋭化フィルタ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2" name="コンテンツ プレースホルダー 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1797" y="1825625"/>
            <a:ext cx="4334406" cy="4351338"/>
          </a:xfrm>
        </p:spPr>
      </p:pic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7260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平滑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化フィルタ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画像から雑音を取り除くための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フィルタ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/>
            </a:r>
            <a:b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→平均値フィルタ、局所加重平均フィルタ、メディアンフィルタなど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/>
            </a:r>
            <a:b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/>
            </a:r>
            <a:br>
              <a:rPr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今回は平均値フィルタを使用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594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実行結果（平均値フィルタ）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2" name="コンテンツ プレースホルダー 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1797" y="1825625"/>
            <a:ext cx="4334406" cy="4351338"/>
          </a:xfrm>
        </p:spPr>
      </p:pic>
      <p:pic>
        <p:nvPicPr>
          <p:cNvPr id="7" name="コンテンツ プレースホルダ 6" descr="smooth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309033" y="1849407"/>
            <a:ext cx="4320000" cy="4320000"/>
          </a:xfrm>
        </p:spPr>
      </p:pic>
      <p:sp>
        <p:nvSpPr>
          <p:cNvPr id="8" name="スライド番号プレースホル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9707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実行結果（平均値フィルタ）</a:t>
            </a:r>
            <a:endParaRPr kumimoji="1" lang="ja-JP" altLang="en-US" dirty="0"/>
          </a:p>
        </p:txBody>
      </p:sp>
      <p:pic>
        <p:nvPicPr>
          <p:cNvPr id="12" name="コンテンツ プレースホルダ 11" descr="smooth_mini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7021285" y="1786051"/>
            <a:ext cx="4320000" cy="4320000"/>
          </a:xfrm>
        </p:spPr>
      </p:pic>
      <p:pic>
        <p:nvPicPr>
          <p:cNvPr id="11" name="コンテンツ プレースホルダ 10" descr="mini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936171" y="1786052"/>
            <a:ext cx="4320000" cy="4320000"/>
          </a:xfrm>
          <a:ln>
            <a:solidFill>
              <a:schemeClr val="accent1"/>
            </a:solidFill>
          </a:ln>
        </p:spPr>
      </p:pic>
      <p:sp>
        <p:nvSpPr>
          <p:cNvPr id="13" name="スライド番号プレースホル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微分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フィルタ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輪郭線や濃度が急激に変化するエッジ部などを強調</a:t>
            </a:r>
            <a:r>
              <a: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するフィルタ</a:t>
            </a:r>
            <a:r>
              <a:rPr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/>
            </a:r>
            <a:br>
              <a:rPr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lang="en-US" altLang="ja-JP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1594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実行結果（</a:t>
            </a:r>
            <a:r>
              <a:rPr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Prewitt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のオペレータ）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2" name="コンテンツ プレースホルダー 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1797" y="1825625"/>
            <a:ext cx="4334406" cy="4351338"/>
          </a:xfrm>
        </p:spPr>
      </p:pic>
      <p:sp>
        <p:nvSpPr>
          <p:cNvPr id="9" name="テキスト プレースホルダー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282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実行結果（</a:t>
            </a:r>
            <a:r>
              <a:rPr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Prewitt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のオペレータ）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2" name="コンテンツ プレースホルダー 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1797" y="1825625"/>
            <a:ext cx="4334406" cy="4351338"/>
          </a:xfrm>
        </p:spPr>
      </p:pic>
      <p:sp>
        <p:nvSpPr>
          <p:cNvPr id="9" name="テキスト プレースホルダー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282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実行結果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（ラプラシアンフィルタ）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2" name="コンテンツ プレースホルダー 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1797" y="1825625"/>
            <a:ext cx="4334406" cy="4351338"/>
          </a:xfrm>
        </p:spPr>
      </p:pic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97720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実行結果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（ラプラシアンフィルタ）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2" name="コンテンツ プレースホルダー 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1797" y="1825625"/>
            <a:ext cx="4334406" cy="4351338"/>
          </a:xfrm>
        </p:spPr>
      </p:pic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97720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105</Words>
  <Application>Microsoft Office PowerPoint</Application>
  <PresentationFormat>ユーザー設定</PresentationFormat>
  <Paragraphs>29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テーマ</vt:lpstr>
      <vt:lpstr>情報ネットワーク基礎実験発表 実験C</vt:lpstr>
      <vt:lpstr>平滑化フィルタ</vt:lpstr>
      <vt:lpstr>実行結果（平均値フィルタ）</vt:lpstr>
      <vt:lpstr>実行結果（平均値フィルタ）</vt:lpstr>
      <vt:lpstr>微分フィルタ</vt:lpstr>
      <vt:lpstr>実行結果（Prewittのオペレータ）</vt:lpstr>
      <vt:lpstr>実行結果（Prewittのオペレータ）</vt:lpstr>
      <vt:lpstr>実行結果（ラプラシアンフィルタ）</vt:lpstr>
      <vt:lpstr>実行結果（ラプラシアンフィルタ）</vt:lpstr>
      <vt:lpstr>鮮鋭化フィルタ</vt:lpstr>
      <vt:lpstr>実行結果（鮮鋭化フィルタ）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うお～</dc:title>
  <dc:creator>TAMURA CHIZU</dc:creator>
  <cp:lastModifiedBy>ryosuke</cp:lastModifiedBy>
  <cp:revision>19</cp:revision>
  <dcterms:created xsi:type="dcterms:W3CDTF">2019-05-20T05:43:50Z</dcterms:created>
  <dcterms:modified xsi:type="dcterms:W3CDTF">2019-05-20T14:28:09Z</dcterms:modified>
</cp:coreProperties>
</file>