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charts/chart10.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69" r:id="rId2"/>
    <p:sldId id="270" r:id="rId3"/>
    <p:sldId id="271" r:id="rId4"/>
    <p:sldId id="272" r:id="rId5"/>
    <p:sldId id="257" r:id="rId6"/>
    <p:sldId id="258" r:id="rId7"/>
    <p:sldId id="259" r:id="rId8"/>
    <p:sldId id="268" r:id="rId9"/>
    <p:sldId id="260" r:id="rId10"/>
    <p:sldId id="261" r:id="rId11"/>
    <p:sldId id="262" r:id="rId12"/>
    <p:sldId id="263" r:id="rId13"/>
    <p:sldId id="264" r:id="rId14"/>
    <p:sldId id="265" r:id="rId15"/>
    <p:sldId id="266" r:id="rId16"/>
    <p:sldId id="274" r:id="rId17"/>
    <p:sldId id="267" r:id="rId18"/>
    <p:sldId id="273" r:id="rId1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Sheet1!$A$2:$J$2</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1"/>
          <c:order val="1"/>
          <c:marker>
            <c:symbol val="none"/>
          </c:marker>
          <c:val>
            <c:numRef>
              <c:f>Sheet1!$A$3:$J$3</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2"/>
          <c:order val="2"/>
          <c:marker>
            <c:symbol val="none"/>
          </c:marker>
          <c:val>
            <c:numRef>
              <c:f>Sheet1!$A$4:$J$4</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3"/>
          <c:order val="3"/>
          <c:marker>
            <c:symbol val="none"/>
          </c:marker>
          <c:val>
            <c:numRef>
              <c:f>Sheet1!$A$5:$J$5</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4"/>
          <c:order val="4"/>
          <c:marker>
            <c:symbol val="none"/>
          </c:marker>
          <c:val>
            <c:numRef>
              <c:f>Sheet1!$A$6:$J$6</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5"/>
          <c:order val="5"/>
          <c:marker>
            <c:symbol val="none"/>
          </c:marker>
          <c:val>
            <c:numRef>
              <c:f>Sheet1!$A$7:$J$7</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6"/>
          <c:order val="6"/>
          <c:marker>
            <c:symbol val="none"/>
          </c:marker>
          <c:val>
            <c:numRef>
              <c:f>Sheet1!$A$8:$J$8</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7"/>
          <c:order val="7"/>
          <c:marker>
            <c:symbol val="none"/>
          </c:marker>
          <c:val>
            <c:numRef>
              <c:f>Sheet1!$A$9:$J$9</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8"/>
          <c:order val="8"/>
          <c:marker>
            <c:symbol val="none"/>
          </c:marker>
          <c:val>
            <c:numRef>
              <c:f>Sheet1!$A$10:$J$10</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9"/>
          <c:order val="9"/>
          <c:marker>
            <c:symbol val="none"/>
          </c:marker>
          <c:val>
            <c:numRef>
              <c:f>Sheet1!$A$11:$J$11</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marker val="1"/>
        <c:axId val="200695808"/>
        <c:axId val="200698880"/>
      </c:lineChart>
      <c:catAx>
        <c:axId val="200695808"/>
        <c:scaling>
          <c:orientation val="minMax"/>
        </c:scaling>
        <c:axPos val="b"/>
        <c:tickLblPos val="nextTo"/>
        <c:crossAx val="200698880"/>
        <c:crosses val="autoZero"/>
        <c:auto val="1"/>
        <c:lblAlgn val="ctr"/>
        <c:lblOffset val="100"/>
      </c:catAx>
      <c:valAx>
        <c:axId val="200698880"/>
        <c:scaling>
          <c:orientation val="minMax"/>
        </c:scaling>
        <c:axPos val="l"/>
        <c:majorGridlines/>
        <c:numFmt formatCode="General" sourceLinked="1"/>
        <c:tickLblPos val="nextTo"/>
        <c:crossAx val="200695808"/>
        <c:crosses val="autoZero"/>
        <c:crossBetween val="between"/>
      </c:valAx>
    </c:plotArea>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lang val="ja-JP"/>
  <c:chart>
    <c:view3D>
      <c:rotX val="50"/>
      <c:rotY val="0"/>
      <c:perspective val="20"/>
    </c:view3D>
    <c:plotArea>
      <c:layout/>
      <c:surface3DChart>
        <c:ser>
          <c:idx val="0"/>
          <c:order val="0"/>
          <c:val>
            <c:numRef>
              <c:f>Sheet1!$A$61:$J$61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val>
            <c:numRef>
              <c:f>Sheet1!$A$62:$J$62</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2"/>
          <c:order val="2"/>
          <c:val>
            <c:numRef>
              <c:f>Sheet1!$A$63:$J$63</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3"/>
          <c:order val="3"/>
          <c:val>
            <c:numRef>
              <c:f>Sheet1!$A$64:$J$64</c:f>
              <c:numCache>
                <c:formatCode>General</c:formatCode>
                <c:ptCount val="10"/>
                <c:pt idx="0">
                  <c:v>0</c:v>
                </c:pt>
                <c:pt idx="1">
                  <c:v>170</c:v>
                </c:pt>
                <c:pt idx="2">
                  <c:v>170</c:v>
                </c:pt>
                <c:pt idx="3">
                  <c:v>170</c:v>
                </c:pt>
                <c:pt idx="4">
                  <c:v>255</c:v>
                </c:pt>
                <c:pt idx="5">
                  <c:v>255</c:v>
                </c:pt>
                <c:pt idx="6">
                  <c:v>170</c:v>
                </c:pt>
                <c:pt idx="7">
                  <c:v>170</c:v>
                </c:pt>
                <c:pt idx="8">
                  <c:v>170</c:v>
                </c:pt>
                <c:pt idx="9">
                  <c:v>0</c:v>
                </c:pt>
              </c:numCache>
            </c:numRef>
          </c:val>
        </c:ser>
        <c:ser>
          <c:idx val="4"/>
          <c:order val="4"/>
          <c:val>
            <c:numRef>
              <c:f>Sheet1!$A$65:$J$65</c:f>
              <c:numCache>
                <c:formatCode>General</c:formatCode>
                <c:ptCount val="10"/>
                <c:pt idx="0">
                  <c:v>0</c:v>
                </c:pt>
                <c:pt idx="1">
                  <c:v>170</c:v>
                </c:pt>
                <c:pt idx="2">
                  <c:v>170</c:v>
                </c:pt>
                <c:pt idx="3">
                  <c:v>255</c:v>
                </c:pt>
                <c:pt idx="4">
                  <c:v>0</c:v>
                </c:pt>
                <c:pt idx="5">
                  <c:v>0</c:v>
                </c:pt>
                <c:pt idx="6">
                  <c:v>255</c:v>
                </c:pt>
                <c:pt idx="7">
                  <c:v>170</c:v>
                </c:pt>
                <c:pt idx="8">
                  <c:v>170</c:v>
                </c:pt>
                <c:pt idx="9">
                  <c:v>0</c:v>
                </c:pt>
              </c:numCache>
            </c:numRef>
          </c:val>
        </c:ser>
        <c:ser>
          <c:idx val="5"/>
          <c:order val="5"/>
          <c:val>
            <c:numRef>
              <c:f>Sheet1!$A$66:$J$66</c:f>
              <c:numCache>
                <c:formatCode>General</c:formatCode>
                <c:ptCount val="10"/>
                <c:pt idx="0">
                  <c:v>0</c:v>
                </c:pt>
                <c:pt idx="1">
                  <c:v>170</c:v>
                </c:pt>
                <c:pt idx="2">
                  <c:v>170</c:v>
                </c:pt>
                <c:pt idx="3">
                  <c:v>255</c:v>
                </c:pt>
                <c:pt idx="4">
                  <c:v>0</c:v>
                </c:pt>
                <c:pt idx="5">
                  <c:v>0</c:v>
                </c:pt>
                <c:pt idx="6">
                  <c:v>255</c:v>
                </c:pt>
                <c:pt idx="7">
                  <c:v>170</c:v>
                </c:pt>
                <c:pt idx="8">
                  <c:v>170</c:v>
                </c:pt>
                <c:pt idx="9">
                  <c:v>0</c:v>
                </c:pt>
              </c:numCache>
            </c:numRef>
          </c:val>
        </c:ser>
        <c:ser>
          <c:idx val="6"/>
          <c:order val="6"/>
          <c:val>
            <c:numRef>
              <c:f>Sheet1!$A$67:$J$67</c:f>
              <c:numCache>
                <c:formatCode>General</c:formatCode>
                <c:ptCount val="10"/>
                <c:pt idx="0">
                  <c:v>0</c:v>
                </c:pt>
                <c:pt idx="1">
                  <c:v>170</c:v>
                </c:pt>
                <c:pt idx="2">
                  <c:v>170</c:v>
                </c:pt>
                <c:pt idx="3">
                  <c:v>170</c:v>
                </c:pt>
                <c:pt idx="4">
                  <c:v>255</c:v>
                </c:pt>
                <c:pt idx="5">
                  <c:v>255</c:v>
                </c:pt>
                <c:pt idx="6">
                  <c:v>170</c:v>
                </c:pt>
                <c:pt idx="7">
                  <c:v>170</c:v>
                </c:pt>
                <c:pt idx="8">
                  <c:v>170</c:v>
                </c:pt>
                <c:pt idx="9">
                  <c:v>0</c:v>
                </c:pt>
              </c:numCache>
            </c:numRef>
          </c:val>
        </c:ser>
        <c:ser>
          <c:idx val="7"/>
          <c:order val="7"/>
          <c:val>
            <c:numRef>
              <c:f>Sheet1!$A$68:$J$68</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8"/>
          <c:order val="8"/>
          <c:val>
            <c:numRef>
              <c:f>Sheet1!$A$69:$J$69</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9"/>
          <c:order val="9"/>
          <c:val>
            <c:numRef>
              <c:f>Sheet1!$A$70:$J$70</c:f>
              <c:numCache>
                <c:formatCode>General</c:formatCode>
                <c:ptCount val="10"/>
                <c:pt idx="0">
                  <c:v>0</c:v>
                </c:pt>
                <c:pt idx="1">
                  <c:v>0</c:v>
                </c:pt>
                <c:pt idx="2">
                  <c:v>0</c:v>
                </c:pt>
                <c:pt idx="3">
                  <c:v>0</c:v>
                </c:pt>
                <c:pt idx="4">
                  <c:v>0</c:v>
                </c:pt>
                <c:pt idx="5">
                  <c:v>0</c:v>
                </c:pt>
                <c:pt idx="6">
                  <c:v>0</c:v>
                </c:pt>
                <c:pt idx="7">
                  <c:v>0</c:v>
                </c:pt>
                <c:pt idx="8">
                  <c:v>0</c:v>
                </c:pt>
                <c:pt idx="9">
                  <c:v>0</c:v>
                </c:pt>
              </c:numCache>
            </c:numRef>
          </c:val>
        </c:ser>
        <c:bandFmts/>
        <c:axId val="200573696"/>
        <c:axId val="200624384"/>
        <c:axId val="189468160"/>
      </c:surface3DChart>
      <c:catAx>
        <c:axId val="200573696"/>
        <c:scaling>
          <c:orientation val="minMax"/>
        </c:scaling>
        <c:axPos val="b"/>
        <c:tickLblPos val="nextTo"/>
        <c:crossAx val="200624384"/>
        <c:crosses val="autoZero"/>
        <c:auto val="1"/>
        <c:lblAlgn val="ctr"/>
        <c:lblOffset val="100"/>
      </c:catAx>
      <c:valAx>
        <c:axId val="200624384"/>
        <c:scaling>
          <c:orientation val="minMax"/>
        </c:scaling>
        <c:axPos val="l"/>
        <c:majorGridlines/>
        <c:numFmt formatCode="General" sourceLinked="1"/>
        <c:tickLblPos val="nextTo"/>
        <c:crossAx val="200573696"/>
        <c:crosses val="autoZero"/>
        <c:crossBetween val="midCat"/>
      </c:valAx>
      <c:serAx>
        <c:axId val="189468160"/>
        <c:scaling>
          <c:orientation val="minMax"/>
        </c:scaling>
        <c:delete val="1"/>
        <c:axPos val="b"/>
        <c:tickLblPos val="none"/>
        <c:crossAx val="200624384"/>
        <c:crosses val="autoZero"/>
      </c:serAx>
    </c:plotArea>
    <c:legend>
      <c:legendPos val="r"/>
      <c:layout/>
      <c:txPr>
        <a:bodyPr/>
        <a:lstStyle/>
        <a:p>
          <a:pPr rtl="0">
            <a:defRPr/>
          </a:pPr>
          <a:endParaRPr lang="ja-JP"/>
        </a:p>
      </c:txPr>
    </c:legend>
    <c:plotVisOnly val="1"/>
    <c:dispBlanksAs val="zero"/>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Sheet1!$L$2:$U$2</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marker>
            <c:symbol val="none"/>
          </c:marker>
          <c:val>
            <c:numRef>
              <c:f>Sheet1!$L$3:$U$3</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2"/>
          <c:order val="2"/>
          <c:marker>
            <c:symbol val="none"/>
          </c:marker>
          <c:val>
            <c:numRef>
              <c:f>Sheet1!$L$4:$U$4</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3"/>
          <c:order val="3"/>
          <c:marker>
            <c:symbol val="none"/>
          </c:marker>
          <c:val>
            <c:numRef>
              <c:f>Sheet1!$L$5:$U$5</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4"/>
          <c:order val="4"/>
          <c:marker>
            <c:symbol val="none"/>
          </c:marker>
          <c:val>
            <c:numRef>
              <c:f>Sheet1!$L$6:$U$6</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5"/>
          <c:order val="5"/>
          <c:marker>
            <c:symbol val="none"/>
          </c:marker>
          <c:val>
            <c:numRef>
              <c:f>Sheet1!$L$7:$U$7</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6"/>
          <c:order val="6"/>
          <c:marker>
            <c:symbol val="none"/>
          </c:marker>
          <c:val>
            <c:numRef>
              <c:f>Sheet1!$L$8:$U$8</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7"/>
          <c:order val="7"/>
          <c:marker>
            <c:symbol val="none"/>
          </c:marker>
          <c:val>
            <c:numRef>
              <c:f>Sheet1!$L$9:$U$9</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8"/>
          <c:order val="8"/>
          <c:spPr>
            <a:ln>
              <a:noFill/>
            </a:ln>
          </c:spPr>
          <c:marker>
            <c:symbol val="none"/>
          </c:marker>
          <c:val>
            <c:numRef>
              <c:f>Sheet1!$L$10:$U$10</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9"/>
          <c:order val="9"/>
          <c:marker>
            <c:symbol val="none"/>
          </c:marker>
          <c:val>
            <c:numRef>
              <c:f>Sheet1!$L$11:$U$11</c:f>
              <c:numCache>
                <c:formatCode>General</c:formatCode>
                <c:ptCount val="10"/>
                <c:pt idx="0">
                  <c:v>0</c:v>
                </c:pt>
                <c:pt idx="1">
                  <c:v>0</c:v>
                </c:pt>
                <c:pt idx="2">
                  <c:v>0</c:v>
                </c:pt>
                <c:pt idx="3">
                  <c:v>0</c:v>
                </c:pt>
                <c:pt idx="4">
                  <c:v>0</c:v>
                </c:pt>
                <c:pt idx="5">
                  <c:v>0</c:v>
                </c:pt>
                <c:pt idx="6">
                  <c:v>0</c:v>
                </c:pt>
                <c:pt idx="7">
                  <c:v>0</c:v>
                </c:pt>
                <c:pt idx="8">
                  <c:v>0</c:v>
                </c:pt>
                <c:pt idx="9">
                  <c:v>0</c:v>
                </c:pt>
              </c:numCache>
            </c:numRef>
          </c:val>
        </c:ser>
        <c:marker val="1"/>
        <c:axId val="155505024"/>
        <c:axId val="155506944"/>
      </c:lineChart>
      <c:catAx>
        <c:axId val="155505024"/>
        <c:scaling>
          <c:orientation val="minMax"/>
        </c:scaling>
        <c:axPos val="b"/>
        <c:tickLblPos val="nextTo"/>
        <c:crossAx val="155506944"/>
        <c:crosses val="autoZero"/>
        <c:auto val="1"/>
        <c:lblAlgn val="ctr"/>
        <c:lblOffset val="100"/>
      </c:catAx>
      <c:valAx>
        <c:axId val="155506944"/>
        <c:scaling>
          <c:orientation val="minMax"/>
        </c:scaling>
        <c:axPos val="l"/>
        <c:majorGridlines/>
        <c:numFmt formatCode="General" sourceLinked="1"/>
        <c:tickLblPos val="nextTo"/>
        <c:crossAx val="155505024"/>
        <c:crosses val="autoZero"/>
        <c:crossBetween val="between"/>
      </c:valAx>
    </c:plotArea>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Sheet1!$A$32:$J$32</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marker>
            <c:symbol val="none"/>
          </c:marker>
          <c:val>
            <c:numRef>
              <c:f>Sheet1!$A$33:$J$33</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2"/>
          <c:order val="2"/>
          <c:marker>
            <c:symbol val="none"/>
          </c:marker>
          <c:val>
            <c:numRef>
              <c:f>Sheet1!$A$34:$J$34</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3"/>
          <c:order val="3"/>
          <c:marker>
            <c:symbol val="none"/>
          </c:marker>
          <c:val>
            <c:numRef>
              <c:f>Sheet1!$A$35:$J$35</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4"/>
          <c:order val="4"/>
          <c:marker>
            <c:symbol val="none"/>
          </c:marker>
          <c:val>
            <c:numRef>
              <c:f>Sheet1!$A$36:$J$36</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5"/>
          <c:order val="5"/>
          <c:marker>
            <c:symbol val="none"/>
          </c:marker>
          <c:val>
            <c:numRef>
              <c:f>Sheet1!$A$37:$J$37</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6"/>
          <c:order val="6"/>
          <c:marker>
            <c:symbol val="none"/>
          </c:marker>
          <c:val>
            <c:numRef>
              <c:f>Sheet1!$A$38:$J$38</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7"/>
          <c:order val="7"/>
          <c:marker>
            <c:symbol val="none"/>
          </c:marker>
          <c:val>
            <c:numRef>
              <c:f>Sheet1!$A$39:$J$39</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8"/>
          <c:order val="8"/>
          <c:spPr>
            <a:ln>
              <a:noFill/>
            </a:ln>
          </c:spPr>
          <c:marker>
            <c:symbol val="none"/>
          </c:marker>
          <c:val>
            <c:numRef>
              <c:f>Sheet1!$A$40:$J$40</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9"/>
          <c:order val="9"/>
          <c:marker>
            <c:symbol val="none"/>
          </c:marker>
          <c:val>
            <c:numRef>
              <c:f>Sheet1!$A$41:$J$41</c:f>
              <c:numCache>
                <c:formatCode>General</c:formatCode>
                <c:ptCount val="10"/>
                <c:pt idx="0">
                  <c:v>0</c:v>
                </c:pt>
                <c:pt idx="1">
                  <c:v>0</c:v>
                </c:pt>
                <c:pt idx="2">
                  <c:v>0</c:v>
                </c:pt>
                <c:pt idx="3">
                  <c:v>0</c:v>
                </c:pt>
                <c:pt idx="4">
                  <c:v>0</c:v>
                </c:pt>
                <c:pt idx="5">
                  <c:v>0</c:v>
                </c:pt>
                <c:pt idx="6">
                  <c:v>0</c:v>
                </c:pt>
                <c:pt idx="7">
                  <c:v>0</c:v>
                </c:pt>
                <c:pt idx="8">
                  <c:v>0</c:v>
                </c:pt>
                <c:pt idx="9">
                  <c:v>0</c:v>
                </c:pt>
              </c:numCache>
            </c:numRef>
          </c:val>
        </c:ser>
        <c:marker val="1"/>
        <c:axId val="143402880"/>
        <c:axId val="143452416"/>
      </c:lineChart>
      <c:catAx>
        <c:axId val="143402880"/>
        <c:scaling>
          <c:orientation val="minMax"/>
        </c:scaling>
        <c:axPos val="b"/>
        <c:tickLblPos val="nextTo"/>
        <c:crossAx val="143452416"/>
        <c:crosses val="autoZero"/>
        <c:auto val="1"/>
        <c:lblAlgn val="ctr"/>
        <c:lblOffset val="100"/>
      </c:catAx>
      <c:valAx>
        <c:axId val="143452416"/>
        <c:scaling>
          <c:orientation val="minMax"/>
        </c:scaling>
        <c:axPos val="l"/>
        <c:majorGridlines/>
        <c:numFmt formatCode="General" sourceLinked="1"/>
        <c:tickLblPos val="nextTo"/>
        <c:crossAx val="143402880"/>
        <c:crosses val="autoZero"/>
        <c:crossBetween val="between"/>
      </c:valAx>
    </c:plotArea>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Sheet1!$A$2:$J$2</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1"/>
          <c:order val="1"/>
          <c:marker>
            <c:symbol val="none"/>
          </c:marker>
          <c:val>
            <c:numRef>
              <c:f>Sheet1!$A$3:$J$3</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2"/>
          <c:order val="2"/>
          <c:marker>
            <c:symbol val="none"/>
          </c:marker>
          <c:val>
            <c:numRef>
              <c:f>Sheet1!$A$4:$J$4</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3"/>
          <c:order val="3"/>
          <c:marker>
            <c:symbol val="none"/>
          </c:marker>
          <c:val>
            <c:numRef>
              <c:f>Sheet1!$A$5:$J$5</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4"/>
          <c:order val="4"/>
          <c:marker>
            <c:symbol val="none"/>
          </c:marker>
          <c:val>
            <c:numRef>
              <c:f>Sheet1!$A$6:$J$6</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5"/>
          <c:order val="5"/>
          <c:marker>
            <c:symbol val="none"/>
          </c:marker>
          <c:val>
            <c:numRef>
              <c:f>Sheet1!$A$7:$J$7</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6"/>
          <c:order val="6"/>
          <c:marker>
            <c:symbol val="none"/>
          </c:marker>
          <c:val>
            <c:numRef>
              <c:f>Sheet1!$A$8:$J$8</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7"/>
          <c:order val="7"/>
          <c:marker>
            <c:symbol val="none"/>
          </c:marker>
          <c:val>
            <c:numRef>
              <c:f>Sheet1!$A$9:$J$9</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8"/>
          <c:order val="8"/>
          <c:marker>
            <c:symbol val="none"/>
          </c:marker>
          <c:val>
            <c:numRef>
              <c:f>Sheet1!$A$10:$J$10</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9"/>
          <c:order val="9"/>
          <c:marker>
            <c:symbol val="none"/>
          </c:marker>
          <c:val>
            <c:numRef>
              <c:f>Sheet1!$A$11:$J$11</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marker val="1"/>
        <c:axId val="155504640"/>
        <c:axId val="155556096"/>
      </c:lineChart>
      <c:catAx>
        <c:axId val="155504640"/>
        <c:scaling>
          <c:orientation val="minMax"/>
        </c:scaling>
        <c:axPos val="b"/>
        <c:tickLblPos val="nextTo"/>
        <c:crossAx val="155556096"/>
        <c:crosses val="autoZero"/>
        <c:auto val="1"/>
        <c:lblAlgn val="ctr"/>
        <c:lblOffset val="100"/>
      </c:catAx>
      <c:valAx>
        <c:axId val="155556096"/>
        <c:scaling>
          <c:orientation val="minMax"/>
        </c:scaling>
        <c:axPos val="l"/>
        <c:majorGridlines/>
        <c:numFmt formatCode="General" sourceLinked="1"/>
        <c:tickLblPos val="nextTo"/>
        <c:crossAx val="155504640"/>
        <c:crosses val="autoZero"/>
        <c:crossBetween val="between"/>
      </c:valAx>
    </c:plotArea>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Sheet1!$L$32:$U$32</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marker>
            <c:symbol val="none"/>
          </c:marker>
          <c:val>
            <c:numRef>
              <c:f>Sheet1!$L$33:$U$33</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2"/>
          <c:order val="2"/>
          <c:marker>
            <c:symbol val="none"/>
          </c:marker>
          <c:val>
            <c:numRef>
              <c:f>Sheet1!$L$34:$U$34</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3"/>
          <c:order val="3"/>
          <c:marker>
            <c:symbol val="none"/>
          </c:marker>
          <c:val>
            <c:numRef>
              <c:f>Sheet1!$L$35:$U$35</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4"/>
          <c:order val="4"/>
          <c:marker>
            <c:symbol val="none"/>
          </c:marker>
          <c:val>
            <c:numRef>
              <c:f>Sheet1!$L$36:$U$36</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5"/>
          <c:order val="5"/>
          <c:marker>
            <c:symbol val="none"/>
          </c:marker>
          <c:val>
            <c:numRef>
              <c:f>Sheet1!$L$37:$U$37</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6"/>
          <c:order val="6"/>
          <c:marker>
            <c:symbol val="none"/>
          </c:marker>
          <c:val>
            <c:numRef>
              <c:f>Sheet1!$L$38:$U$38</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7"/>
          <c:order val="7"/>
          <c:marker>
            <c:symbol val="none"/>
          </c:marker>
          <c:val>
            <c:numRef>
              <c:f>Sheet1!$L$39:$U$39</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8"/>
          <c:order val="8"/>
          <c:marker>
            <c:symbol val="none"/>
          </c:marker>
          <c:val>
            <c:numRef>
              <c:f>Sheet1!$L$40:$U$40</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9"/>
          <c:order val="9"/>
          <c:marker>
            <c:symbol val="none"/>
          </c:marker>
          <c:val>
            <c:numRef>
              <c:f>Sheet1!$L$41:$U$41</c:f>
              <c:numCache>
                <c:formatCode>General</c:formatCode>
                <c:ptCount val="10"/>
                <c:pt idx="0">
                  <c:v>0</c:v>
                </c:pt>
                <c:pt idx="1">
                  <c:v>0</c:v>
                </c:pt>
                <c:pt idx="2">
                  <c:v>0</c:v>
                </c:pt>
                <c:pt idx="3">
                  <c:v>0</c:v>
                </c:pt>
                <c:pt idx="4">
                  <c:v>0</c:v>
                </c:pt>
                <c:pt idx="5">
                  <c:v>0</c:v>
                </c:pt>
                <c:pt idx="6">
                  <c:v>0</c:v>
                </c:pt>
                <c:pt idx="7">
                  <c:v>0</c:v>
                </c:pt>
                <c:pt idx="8">
                  <c:v>0</c:v>
                </c:pt>
                <c:pt idx="9">
                  <c:v>0</c:v>
                </c:pt>
              </c:numCache>
            </c:numRef>
          </c:val>
        </c:ser>
        <c:marker val="1"/>
        <c:axId val="155562752"/>
        <c:axId val="155565056"/>
      </c:lineChart>
      <c:catAx>
        <c:axId val="155562752"/>
        <c:scaling>
          <c:orientation val="minMax"/>
        </c:scaling>
        <c:axPos val="b"/>
        <c:tickLblPos val="nextTo"/>
        <c:crossAx val="155565056"/>
        <c:crosses val="autoZero"/>
        <c:auto val="1"/>
        <c:lblAlgn val="ctr"/>
        <c:lblOffset val="100"/>
      </c:catAx>
      <c:valAx>
        <c:axId val="155565056"/>
        <c:scaling>
          <c:orientation val="minMax"/>
        </c:scaling>
        <c:axPos val="l"/>
        <c:majorGridlines/>
        <c:numFmt formatCode="General" sourceLinked="1"/>
        <c:tickLblPos val="nextTo"/>
        <c:crossAx val="155562752"/>
        <c:crosses val="autoZero"/>
        <c:crossBetween val="between"/>
      </c:valAx>
    </c:plotArea>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Sheet1!$A$2:$J$2</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1"/>
          <c:order val="1"/>
          <c:marker>
            <c:symbol val="none"/>
          </c:marker>
          <c:val>
            <c:numRef>
              <c:f>Sheet1!$A$3:$J$3</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2"/>
          <c:order val="2"/>
          <c:marker>
            <c:symbol val="none"/>
          </c:marker>
          <c:val>
            <c:numRef>
              <c:f>Sheet1!$A$4:$J$4</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3"/>
          <c:order val="3"/>
          <c:marker>
            <c:symbol val="none"/>
          </c:marker>
          <c:val>
            <c:numRef>
              <c:f>Sheet1!$A$5:$J$5</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4"/>
          <c:order val="4"/>
          <c:marker>
            <c:symbol val="none"/>
          </c:marker>
          <c:val>
            <c:numRef>
              <c:f>Sheet1!$A$6:$J$6</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5"/>
          <c:order val="5"/>
          <c:marker>
            <c:symbol val="none"/>
          </c:marker>
          <c:val>
            <c:numRef>
              <c:f>Sheet1!$A$7:$J$7</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6"/>
          <c:order val="6"/>
          <c:marker>
            <c:symbol val="none"/>
          </c:marker>
          <c:val>
            <c:numRef>
              <c:f>Sheet1!$A$8:$J$8</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7"/>
          <c:order val="7"/>
          <c:marker>
            <c:symbol val="none"/>
          </c:marker>
          <c:val>
            <c:numRef>
              <c:f>Sheet1!$A$9:$J$9</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8"/>
          <c:order val="8"/>
          <c:marker>
            <c:symbol val="none"/>
          </c:marker>
          <c:val>
            <c:numRef>
              <c:f>Sheet1!$A$10:$J$10</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9"/>
          <c:order val="9"/>
          <c:marker>
            <c:symbol val="none"/>
          </c:marker>
          <c:val>
            <c:numRef>
              <c:f>Sheet1!$A$11:$J$11</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marker val="1"/>
        <c:axId val="199510272"/>
        <c:axId val="199512832"/>
      </c:lineChart>
      <c:catAx>
        <c:axId val="199510272"/>
        <c:scaling>
          <c:orientation val="minMax"/>
        </c:scaling>
        <c:axPos val="b"/>
        <c:tickLblPos val="nextTo"/>
        <c:crossAx val="199512832"/>
        <c:crosses val="autoZero"/>
        <c:auto val="1"/>
        <c:lblAlgn val="ctr"/>
        <c:lblOffset val="100"/>
      </c:catAx>
      <c:valAx>
        <c:axId val="199512832"/>
        <c:scaling>
          <c:orientation val="minMax"/>
        </c:scaling>
        <c:axPos val="l"/>
        <c:majorGridlines/>
        <c:numFmt formatCode="General" sourceLinked="1"/>
        <c:tickLblPos val="nextTo"/>
        <c:crossAx val="199510272"/>
        <c:crosses val="autoZero"/>
        <c:crossBetween val="between"/>
      </c:valAx>
    </c:plotArea>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Sheet1!$L$61:$U$61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marker>
            <c:symbol val="none"/>
          </c:marker>
          <c:val>
            <c:numRef>
              <c:f>Sheet1!$L$62:$U$62</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2"/>
          <c:order val="2"/>
          <c:marker>
            <c:symbol val="none"/>
          </c:marker>
          <c:val>
            <c:numRef>
              <c:f>Sheet1!$L$63:$U$63</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3"/>
          <c:order val="3"/>
          <c:marker>
            <c:symbol val="none"/>
          </c:marker>
          <c:val>
            <c:numRef>
              <c:f>Sheet1!$L$64:$U$64</c:f>
              <c:numCache>
                <c:formatCode>General</c:formatCode>
                <c:ptCount val="10"/>
                <c:pt idx="0">
                  <c:v>0</c:v>
                </c:pt>
                <c:pt idx="1">
                  <c:v>100</c:v>
                </c:pt>
                <c:pt idx="2">
                  <c:v>100</c:v>
                </c:pt>
                <c:pt idx="3">
                  <c:v>100</c:v>
                </c:pt>
                <c:pt idx="4">
                  <c:v>0</c:v>
                </c:pt>
                <c:pt idx="5">
                  <c:v>0</c:v>
                </c:pt>
                <c:pt idx="6">
                  <c:v>100</c:v>
                </c:pt>
                <c:pt idx="7">
                  <c:v>100</c:v>
                </c:pt>
                <c:pt idx="8">
                  <c:v>100</c:v>
                </c:pt>
                <c:pt idx="9">
                  <c:v>0</c:v>
                </c:pt>
              </c:numCache>
            </c:numRef>
          </c:val>
        </c:ser>
        <c:ser>
          <c:idx val="4"/>
          <c:order val="4"/>
          <c:marker>
            <c:symbol val="none"/>
          </c:marker>
          <c:val>
            <c:numRef>
              <c:f>Sheet1!$L$65:$U$65</c:f>
              <c:numCache>
                <c:formatCode>General</c:formatCode>
                <c:ptCount val="10"/>
                <c:pt idx="0">
                  <c:v>0</c:v>
                </c:pt>
                <c:pt idx="1">
                  <c:v>100</c:v>
                </c:pt>
                <c:pt idx="2">
                  <c:v>100</c:v>
                </c:pt>
                <c:pt idx="3">
                  <c:v>0</c:v>
                </c:pt>
                <c:pt idx="4">
                  <c:v>255</c:v>
                </c:pt>
                <c:pt idx="5">
                  <c:v>255</c:v>
                </c:pt>
                <c:pt idx="6">
                  <c:v>0</c:v>
                </c:pt>
                <c:pt idx="7">
                  <c:v>100</c:v>
                </c:pt>
                <c:pt idx="8">
                  <c:v>100</c:v>
                </c:pt>
                <c:pt idx="9">
                  <c:v>0</c:v>
                </c:pt>
              </c:numCache>
            </c:numRef>
          </c:val>
        </c:ser>
        <c:ser>
          <c:idx val="5"/>
          <c:order val="5"/>
          <c:marker>
            <c:symbol val="none"/>
          </c:marker>
          <c:val>
            <c:numRef>
              <c:f>Sheet1!$L$66:$U$66</c:f>
              <c:numCache>
                <c:formatCode>General</c:formatCode>
                <c:ptCount val="10"/>
                <c:pt idx="0">
                  <c:v>0</c:v>
                </c:pt>
                <c:pt idx="1">
                  <c:v>100</c:v>
                </c:pt>
                <c:pt idx="2">
                  <c:v>100</c:v>
                </c:pt>
                <c:pt idx="3">
                  <c:v>0</c:v>
                </c:pt>
                <c:pt idx="4">
                  <c:v>255</c:v>
                </c:pt>
                <c:pt idx="5">
                  <c:v>255</c:v>
                </c:pt>
                <c:pt idx="6">
                  <c:v>0</c:v>
                </c:pt>
                <c:pt idx="7">
                  <c:v>100</c:v>
                </c:pt>
                <c:pt idx="8">
                  <c:v>100</c:v>
                </c:pt>
                <c:pt idx="9">
                  <c:v>0</c:v>
                </c:pt>
              </c:numCache>
            </c:numRef>
          </c:val>
        </c:ser>
        <c:ser>
          <c:idx val="6"/>
          <c:order val="6"/>
          <c:marker>
            <c:symbol val="none"/>
          </c:marker>
          <c:val>
            <c:numRef>
              <c:f>Sheet1!$L$67:$U$67</c:f>
              <c:numCache>
                <c:formatCode>General</c:formatCode>
                <c:ptCount val="10"/>
                <c:pt idx="0">
                  <c:v>0</c:v>
                </c:pt>
                <c:pt idx="1">
                  <c:v>100</c:v>
                </c:pt>
                <c:pt idx="2">
                  <c:v>100</c:v>
                </c:pt>
                <c:pt idx="3">
                  <c:v>100</c:v>
                </c:pt>
                <c:pt idx="4">
                  <c:v>0</c:v>
                </c:pt>
                <c:pt idx="5">
                  <c:v>0</c:v>
                </c:pt>
                <c:pt idx="6">
                  <c:v>100</c:v>
                </c:pt>
                <c:pt idx="7">
                  <c:v>100</c:v>
                </c:pt>
                <c:pt idx="8">
                  <c:v>100</c:v>
                </c:pt>
                <c:pt idx="9">
                  <c:v>0</c:v>
                </c:pt>
              </c:numCache>
            </c:numRef>
          </c:val>
        </c:ser>
        <c:ser>
          <c:idx val="7"/>
          <c:order val="7"/>
          <c:marker>
            <c:symbol val="none"/>
          </c:marker>
          <c:val>
            <c:numRef>
              <c:f>Sheet1!$L$68:$U$68</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8"/>
          <c:order val="8"/>
          <c:marker>
            <c:symbol val="none"/>
          </c:marker>
          <c:val>
            <c:numRef>
              <c:f>Sheet1!$L$69:$U$69</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9"/>
          <c:order val="9"/>
          <c:marker>
            <c:symbol val="none"/>
          </c:marker>
          <c:val>
            <c:numRef>
              <c:f>Sheet1!$L$70:$U$70</c:f>
              <c:numCache>
                <c:formatCode>General</c:formatCode>
                <c:ptCount val="10"/>
                <c:pt idx="0">
                  <c:v>0</c:v>
                </c:pt>
                <c:pt idx="1">
                  <c:v>0</c:v>
                </c:pt>
                <c:pt idx="2">
                  <c:v>0</c:v>
                </c:pt>
                <c:pt idx="3">
                  <c:v>0</c:v>
                </c:pt>
                <c:pt idx="4">
                  <c:v>0</c:v>
                </c:pt>
                <c:pt idx="5">
                  <c:v>0</c:v>
                </c:pt>
                <c:pt idx="6">
                  <c:v>0</c:v>
                </c:pt>
                <c:pt idx="7">
                  <c:v>0</c:v>
                </c:pt>
                <c:pt idx="8">
                  <c:v>0</c:v>
                </c:pt>
                <c:pt idx="9">
                  <c:v>0</c:v>
                </c:pt>
              </c:numCache>
            </c:numRef>
          </c:val>
        </c:ser>
        <c:marker val="1"/>
        <c:axId val="200426624"/>
        <c:axId val="200815360"/>
      </c:lineChart>
      <c:catAx>
        <c:axId val="200426624"/>
        <c:scaling>
          <c:orientation val="minMax"/>
        </c:scaling>
        <c:axPos val="b"/>
        <c:tickLblPos val="nextTo"/>
        <c:crossAx val="200815360"/>
        <c:crosses val="autoZero"/>
        <c:auto val="1"/>
        <c:lblAlgn val="ctr"/>
        <c:lblOffset val="100"/>
      </c:catAx>
      <c:valAx>
        <c:axId val="200815360"/>
        <c:scaling>
          <c:orientation val="minMax"/>
        </c:scaling>
        <c:axPos val="l"/>
        <c:majorGridlines/>
        <c:numFmt formatCode="General" sourceLinked="1"/>
        <c:tickLblPos val="nextTo"/>
        <c:crossAx val="200426624"/>
        <c:crosses val="autoZero"/>
        <c:crossBetween val="between"/>
      </c:valAx>
    </c:plotArea>
    <c:plotVisOnly val="1"/>
    <c:dispBlanksAs val="zero"/>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Sheet1!$A$108:$J$108</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1"/>
          <c:order val="1"/>
          <c:marker>
            <c:symbol val="none"/>
          </c:marker>
          <c:val>
            <c:numRef>
              <c:f>Sheet1!$A$109:$J$109</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2"/>
          <c:order val="2"/>
          <c:marker>
            <c:symbol val="none"/>
          </c:marker>
          <c:val>
            <c:numRef>
              <c:f>Sheet1!$A$110:$J$110</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3"/>
          <c:order val="3"/>
          <c:marker>
            <c:symbol val="none"/>
          </c:marker>
          <c:val>
            <c:numRef>
              <c:f>Sheet1!$A$111:$J$111</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4"/>
          <c:order val="4"/>
          <c:marker>
            <c:symbol val="none"/>
          </c:marker>
          <c:val>
            <c:numRef>
              <c:f>Sheet1!$A$112:$J$112</c:f>
              <c:numCache>
                <c:formatCode>General</c:formatCode>
                <c:ptCount val="10"/>
                <c:pt idx="0">
                  <c:v>100</c:v>
                </c:pt>
                <c:pt idx="1">
                  <c:v>100</c:v>
                </c:pt>
                <c:pt idx="2">
                  <c:v>100</c:v>
                </c:pt>
                <c:pt idx="3">
                  <c:v>100</c:v>
                </c:pt>
                <c:pt idx="4">
                  <c:v>200</c:v>
                </c:pt>
                <c:pt idx="5">
                  <c:v>200</c:v>
                </c:pt>
                <c:pt idx="6">
                  <c:v>100</c:v>
                </c:pt>
                <c:pt idx="7">
                  <c:v>100</c:v>
                </c:pt>
                <c:pt idx="8">
                  <c:v>100</c:v>
                </c:pt>
                <c:pt idx="9">
                  <c:v>100</c:v>
                </c:pt>
              </c:numCache>
            </c:numRef>
          </c:val>
        </c:ser>
        <c:ser>
          <c:idx val="5"/>
          <c:order val="5"/>
          <c:marker>
            <c:symbol val="none"/>
          </c:marker>
          <c:val>
            <c:numRef>
              <c:f>Sheet1!$A$113:$J$113</c:f>
              <c:numCache>
                <c:formatCode>General</c:formatCode>
                <c:ptCount val="10"/>
                <c:pt idx="0">
                  <c:v>100</c:v>
                </c:pt>
                <c:pt idx="1">
                  <c:v>100</c:v>
                </c:pt>
                <c:pt idx="2">
                  <c:v>100</c:v>
                </c:pt>
                <c:pt idx="3">
                  <c:v>100</c:v>
                </c:pt>
                <c:pt idx="4">
                  <c:v>200</c:v>
                </c:pt>
                <c:pt idx="5">
                  <c:v>200</c:v>
                </c:pt>
                <c:pt idx="6">
                  <c:v>100</c:v>
                </c:pt>
                <c:pt idx="7">
                  <c:v>100</c:v>
                </c:pt>
                <c:pt idx="8">
                  <c:v>100</c:v>
                </c:pt>
                <c:pt idx="9">
                  <c:v>100</c:v>
                </c:pt>
              </c:numCache>
            </c:numRef>
          </c:val>
        </c:ser>
        <c:ser>
          <c:idx val="6"/>
          <c:order val="6"/>
          <c:marker>
            <c:symbol val="none"/>
          </c:marker>
          <c:val>
            <c:numRef>
              <c:f>Sheet1!$A$114:$J$114</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7"/>
          <c:order val="7"/>
          <c:marker>
            <c:symbol val="none"/>
          </c:marker>
          <c:val>
            <c:numRef>
              <c:f>Sheet1!$A$115:$J$115</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8"/>
          <c:order val="8"/>
          <c:marker>
            <c:symbol val="none"/>
          </c:marker>
          <c:val>
            <c:numRef>
              <c:f>Sheet1!$A$116:$J$116</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9"/>
          <c:order val="9"/>
          <c:marker>
            <c:symbol val="none"/>
          </c:marker>
          <c:val>
            <c:numRef>
              <c:f>Sheet1!$A$117:$J$117</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marker val="1"/>
        <c:axId val="168145280"/>
        <c:axId val="168147200"/>
      </c:lineChart>
      <c:catAx>
        <c:axId val="168145280"/>
        <c:scaling>
          <c:orientation val="minMax"/>
        </c:scaling>
        <c:axPos val="b"/>
        <c:tickLblPos val="nextTo"/>
        <c:crossAx val="168147200"/>
        <c:crosses val="autoZero"/>
        <c:auto val="1"/>
        <c:lblAlgn val="ctr"/>
        <c:lblOffset val="100"/>
      </c:catAx>
      <c:valAx>
        <c:axId val="168147200"/>
        <c:scaling>
          <c:orientation val="minMax"/>
          <c:max val="300"/>
        </c:scaling>
        <c:axPos val="l"/>
        <c:majorGridlines/>
        <c:numFmt formatCode="General" sourceLinked="1"/>
        <c:tickLblPos val="nextTo"/>
        <c:crossAx val="168145280"/>
        <c:crosses val="autoZero"/>
        <c:crossBetween val="between"/>
      </c:valAx>
    </c:plotArea>
    <c:plotVisOnly val="1"/>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lang val="ja-JP"/>
  <c:chart>
    <c:view3D>
      <c:rotX val="50"/>
      <c:rotY val="0"/>
      <c:perspective val="30"/>
    </c:view3D>
    <c:plotArea>
      <c:layout/>
      <c:surface3DChart>
        <c:ser>
          <c:idx val="0"/>
          <c:order val="0"/>
          <c:val>
            <c:numRef>
              <c:f>Sheet1!$L$61:$U$61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val>
            <c:numRef>
              <c:f>Sheet1!$L$62:$U$62</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2"/>
          <c:order val="2"/>
          <c:val>
            <c:numRef>
              <c:f>Sheet1!$L$63:$U$63</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3"/>
          <c:order val="3"/>
          <c:val>
            <c:numRef>
              <c:f>Sheet1!$L$64:$U$64</c:f>
              <c:numCache>
                <c:formatCode>General</c:formatCode>
                <c:ptCount val="10"/>
                <c:pt idx="0">
                  <c:v>0</c:v>
                </c:pt>
                <c:pt idx="1">
                  <c:v>100</c:v>
                </c:pt>
                <c:pt idx="2">
                  <c:v>100</c:v>
                </c:pt>
                <c:pt idx="3">
                  <c:v>100</c:v>
                </c:pt>
                <c:pt idx="4">
                  <c:v>0</c:v>
                </c:pt>
                <c:pt idx="5">
                  <c:v>0</c:v>
                </c:pt>
                <c:pt idx="6">
                  <c:v>100</c:v>
                </c:pt>
                <c:pt idx="7">
                  <c:v>100</c:v>
                </c:pt>
                <c:pt idx="8">
                  <c:v>100</c:v>
                </c:pt>
                <c:pt idx="9">
                  <c:v>0</c:v>
                </c:pt>
              </c:numCache>
            </c:numRef>
          </c:val>
        </c:ser>
        <c:ser>
          <c:idx val="4"/>
          <c:order val="4"/>
          <c:val>
            <c:numRef>
              <c:f>Sheet1!$L$65:$U$65</c:f>
              <c:numCache>
                <c:formatCode>General</c:formatCode>
                <c:ptCount val="10"/>
                <c:pt idx="0">
                  <c:v>0</c:v>
                </c:pt>
                <c:pt idx="1">
                  <c:v>100</c:v>
                </c:pt>
                <c:pt idx="2">
                  <c:v>100</c:v>
                </c:pt>
                <c:pt idx="3">
                  <c:v>0</c:v>
                </c:pt>
                <c:pt idx="4">
                  <c:v>255</c:v>
                </c:pt>
                <c:pt idx="5">
                  <c:v>255</c:v>
                </c:pt>
                <c:pt idx="6">
                  <c:v>0</c:v>
                </c:pt>
                <c:pt idx="7">
                  <c:v>100</c:v>
                </c:pt>
                <c:pt idx="8">
                  <c:v>100</c:v>
                </c:pt>
                <c:pt idx="9">
                  <c:v>0</c:v>
                </c:pt>
              </c:numCache>
            </c:numRef>
          </c:val>
        </c:ser>
        <c:ser>
          <c:idx val="5"/>
          <c:order val="5"/>
          <c:val>
            <c:numRef>
              <c:f>Sheet1!$L$66:$U$66</c:f>
              <c:numCache>
                <c:formatCode>General</c:formatCode>
                <c:ptCount val="10"/>
                <c:pt idx="0">
                  <c:v>0</c:v>
                </c:pt>
                <c:pt idx="1">
                  <c:v>100</c:v>
                </c:pt>
                <c:pt idx="2">
                  <c:v>100</c:v>
                </c:pt>
                <c:pt idx="3">
                  <c:v>0</c:v>
                </c:pt>
                <c:pt idx="4">
                  <c:v>255</c:v>
                </c:pt>
                <c:pt idx="5">
                  <c:v>255</c:v>
                </c:pt>
                <c:pt idx="6">
                  <c:v>0</c:v>
                </c:pt>
                <c:pt idx="7">
                  <c:v>100</c:v>
                </c:pt>
                <c:pt idx="8">
                  <c:v>100</c:v>
                </c:pt>
                <c:pt idx="9">
                  <c:v>0</c:v>
                </c:pt>
              </c:numCache>
            </c:numRef>
          </c:val>
        </c:ser>
        <c:ser>
          <c:idx val="6"/>
          <c:order val="6"/>
          <c:val>
            <c:numRef>
              <c:f>Sheet1!$L$67:$U$67</c:f>
              <c:numCache>
                <c:formatCode>General</c:formatCode>
                <c:ptCount val="10"/>
                <c:pt idx="0">
                  <c:v>0</c:v>
                </c:pt>
                <c:pt idx="1">
                  <c:v>100</c:v>
                </c:pt>
                <c:pt idx="2">
                  <c:v>100</c:v>
                </c:pt>
                <c:pt idx="3">
                  <c:v>100</c:v>
                </c:pt>
                <c:pt idx="4">
                  <c:v>0</c:v>
                </c:pt>
                <c:pt idx="5">
                  <c:v>0</c:v>
                </c:pt>
                <c:pt idx="6">
                  <c:v>100</c:v>
                </c:pt>
                <c:pt idx="7">
                  <c:v>100</c:v>
                </c:pt>
                <c:pt idx="8">
                  <c:v>100</c:v>
                </c:pt>
                <c:pt idx="9">
                  <c:v>0</c:v>
                </c:pt>
              </c:numCache>
            </c:numRef>
          </c:val>
        </c:ser>
        <c:ser>
          <c:idx val="7"/>
          <c:order val="7"/>
          <c:val>
            <c:numRef>
              <c:f>Sheet1!$L$68:$U$68</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8"/>
          <c:order val="8"/>
          <c:val>
            <c:numRef>
              <c:f>Sheet1!$L$69:$U$69</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9"/>
          <c:order val="9"/>
          <c:val>
            <c:numRef>
              <c:f>Sheet1!$L$70:$U$70</c:f>
              <c:numCache>
                <c:formatCode>General</c:formatCode>
                <c:ptCount val="10"/>
                <c:pt idx="0">
                  <c:v>0</c:v>
                </c:pt>
                <c:pt idx="1">
                  <c:v>0</c:v>
                </c:pt>
                <c:pt idx="2">
                  <c:v>0</c:v>
                </c:pt>
                <c:pt idx="3">
                  <c:v>0</c:v>
                </c:pt>
                <c:pt idx="4">
                  <c:v>0</c:v>
                </c:pt>
                <c:pt idx="5">
                  <c:v>0</c:v>
                </c:pt>
                <c:pt idx="6">
                  <c:v>0</c:v>
                </c:pt>
                <c:pt idx="7">
                  <c:v>0</c:v>
                </c:pt>
                <c:pt idx="8">
                  <c:v>0</c:v>
                </c:pt>
                <c:pt idx="9">
                  <c:v>0</c:v>
                </c:pt>
              </c:numCache>
            </c:numRef>
          </c:val>
        </c:ser>
        <c:bandFmts/>
        <c:axId val="145504512"/>
        <c:axId val="145507840"/>
        <c:axId val="130020672"/>
      </c:surface3DChart>
      <c:catAx>
        <c:axId val="145504512"/>
        <c:scaling>
          <c:orientation val="minMax"/>
        </c:scaling>
        <c:axPos val="b"/>
        <c:tickLblPos val="nextTo"/>
        <c:crossAx val="145507840"/>
        <c:crosses val="autoZero"/>
        <c:auto val="1"/>
        <c:lblAlgn val="ctr"/>
        <c:lblOffset val="100"/>
      </c:catAx>
      <c:valAx>
        <c:axId val="145507840"/>
        <c:scaling>
          <c:orientation val="minMax"/>
        </c:scaling>
        <c:axPos val="l"/>
        <c:majorGridlines/>
        <c:numFmt formatCode="General" sourceLinked="1"/>
        <c:tickLblPos val="nextTo"/>
        <c:crossAx val="145504512"/>
        <c:crosses val="autoZero"/>
        <c:crossBetween val="midCat"/>
      </c:valAx>
      <c:serAx>
        <c:axId val="130020672"/>
        <c:scaling>
          <c:orientation val="minMax"/>
        </c:scaling>
        <c:delete val="1"/>
        <c:axPos val="b"/>
        <c:tickLblPos val="none"/>
        <c:crossAx val="145507840"/>
        <c:crosses val="autoZero"/>
      </c:serAx>
    </c:plotArea>
    <c:legend>
      <c:legendPos val="r"/>
      <c:layout/>
      <c:txPr>
        <a:bodyPr/>
        <a:lstStyle/>
        <a:p>
          <a:pPr rtl="0">
            <a:defRPr/>
          </a:pPr>
          <a:endParaRPr lang="ja-JP"/>
        </a:p>
      </c:txPr>
    </c:legend>
    <c:plotVisOnly val="1"/>
    <c:dispBlanksAs val="zero"/>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ja-JP"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&lt;#&gt;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401" y="57875"/>
            <a:ext cx="4351200" cy="78867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601" y="2285275"/>
            <a:ext cx="5811900" cy="19716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25" y="370675"/>
            <a:ext cx="5811900" cy="58008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628650" y="1825625"/>
            <a:ext cx="3886200" cy="43512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
          <p:cNvSpPr txBox="1">
            <a:spLocks noGrp="1"/>
          </p:cNvSpPr>
          <p:nvPr>
            <p:ph type="body" idx="2"/>
          </p:nvPr>
        </p:nvSpPr>
        <p:spPr>
          <a:xfrm>
            <a:off x="4629151" y="1825625"/>
            <a:ext cx="3886200" cy="43512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623887" y="1709740"/>
            <a:ext cx="7886700" cy="28527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623887" y="4589465"/>
            <a:ext cx="7886700" cy="15003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5"/>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629842" y="1681163"/>
            <a:ext cx="3868200" cy="823800"/>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629842" y="2505075"/>
            <a:ext cx="3868200" cy="3684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4629151" y="1681163"/>
            <a:ext cx="3887400" cy="823800"/>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29151" y="2505075"/>
            <a:ext cx="3887400" cy="3684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3" y="457200"/>
            <a:ext cx="2949300"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7"/>
            <a:ext cx="4629000" cy="4873500"/>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629843" y="2057400"/>
            <a:ext cx="2949300" cy="38115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3" y="457200"/>
            <a:ext cx="2949300"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7"/>
            <a:ext cx="4629000" cy="48735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10"/>
          <p:cNvSpPr txBox="1">
            <a:spLocks noGrp="1"/>
          </p:cNvSpPr>
          <p:nvPr>
            <p:ph type="body" idx="1"/>
          </p:nvPr>
        </p:nvSpPr>
        <p:spPr>
          <a:xfrm>
            <a:off x="629843" y="2057400"/>
            <a:ext cx="2949300" cy="38115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chart" Target="../charts/char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chart" Target="../charts/char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chart" Target="../charts/chart8.xml"/></Relationships>
</file>

<file path=ppt/slides/_rels/slide17.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Arial"/>
              <a:buNone/>
            </a:pPr>
            <a:r>
              <a:rPr lang="ja-JP"/>
              <a:t>ソフトウェア基礎実験</a:t>
            </a:r>
            <a:endParaRPr/>
          </a:p>
        </p:txBody>
      </p:sp>
      <p:sp>
        <p:nvSpPr>
          <p:cNvPr id="85" name="Google Shape;85;p13"/>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ja-JP" dirty="0"/>
              <a:t>3班　</a:t>
            </a:r>
            <a:r>
              <a:rPr lang="ja-JP" dirty="0" smtClean="0"/>
              <a:t>J</a:t>
            </a:r>
            <a:r>
              <a:rPr lang="ja-JP" altLang="en-US" dirty="0" smtClean="0"/>
              <a:t>班</a:t>
            </a:r>
            <a:r>
              <a:rPr lang="en-US" altLang="ja-JP" dirty="0" smtClean="0"/>
              <a:t>	</a:t>
            </a:r>
            <a:r>
              <a:rPr lang="ja-JP" dirty="0" smtClean="0"/>
              <a:t>20番</a:t>
            </a:r>
            <a:r>
              <a:rPr lang="ja-JP" dirty="0"/>
              <a:t>　高橋涼介</a:t>
            </a:r>
            <a:endParaRPr dirty="0"/>
          </a:p>
          <a:p>
            <a:pPr marL="0" lvl="0" indent="0" algn="ctr" rtl="0">
              <a:lnSpc>
                <a:spcPct val="90000"/>
              </a:lnSpc>
              <a:spcBef>
                <a:spcPts val="1000"/>
              </a:spcBef>
              <a:spcAft>
                <a:spcPts val="0"/>
              </a:spcAft>
              <a:buClr>
                <a:schemeClr val="dk1"/>
              </a:buClr>
              <a:buSzPts val="2400"/>
              <a:buNone/>
            </a:pPr>
            <a:r>
              <a:rPr lang="ja-JP" dirty="0"/>
              <a:t>　　　　　　</a:t>
            </a:r>
            <a:r>
              <a:rPr lang="ja-JP" dirty="0" smtClean="0"/>
              <a:t>21番</a:t>
            </a:r>
            <a:r>
              <a:rPr lang="ja-JP" dirty="0"/>
              <a:t>　田村千津</a:t>
            </a:r>
            <a:endParaRPr dirty="0"/>
          </a:p>
          <a:p>
            <a:pPr marL="0" lvl="0" indent="0" algn="ctr" rtl="0">
              <a:lnSpc>
                <a:spcPct val="90000"/>
              </a:lnSpc>
              <a:spcBef>
                <a:spcPts val="1000"/>
              </a:spcBef>
              <a:spcAft>
                <a:spcPts val="0"/>
              </a:spcAft>
              <a:buClr>
                <a:schemeClr val="dk1"/>
              </a:buClr>
              <a:buSzPts val="2400"/>
              <a:buNone/>
            </a:pPr>
            <a:r>
              <a:rPr lang="ja-JP" dirty="0"/>
              <a:t>　　　　　</a:t>
            </a:r>
            <a:r>
              <a:rPr lang="en-US" altLang="ja-JP" dirty="0" smtClean="0"/>
              <a:t>	</a:t>
            </a:r>
            <a:r>
              <a:rPr lang="ja-JP" dirty="0" smtClean="0"/>
              <a:t>22番</a:t>
            </a:r>
            <a:r>
              <a:rPr lang="ja-JP" dirty="0"/>
              <a:t>　千葉圭祐</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実行結果（Prewittのオペレータ）</a:t>
            </a:r>
            <a:endParaRPr>
              <a:latin typeface="MS PGothic"/>
              <a:ea typeface="MS PGothic"/>
              <a:cs typeface="MS PGothic"/>
              <a:sym typeface="MS PGothic"/>
            </a:endParaRPr>
          </a:p>
        </p:txBody>
      </p:sp>
      <p:pic>
        <p:nvPicPr>
          <p:cNvPr id="126" name="Google Shape;126;p18"/>
          <p:cNvPicPr preferRelativeResize="0">
            <a:picLocks noGrp="1" noChangeAspect="1"/>
          </p:cNvPicPr>
          <p:nvPr>
            <p:ph type="body" idx="1"/>
          </p:nvPr>
        </p:nvPicPr>
        <p:blipFill rotWithShape="1">
          <a:blip r:embed="rId3">
            <a:alphaModFix/>
          </a:blip>
          <a:srcRect/>
          <a:stretch/>
        </p:blipFill>
        <p:spPr>
          <a:xfrm>
            <a:off x="213103" y="1860130"/>
            <a:ext cx="4303320" cy="4320000"/>
          </a:xfrm>
          <a:prstGeom prst="rect">
            <a:avLst/>
          </a:prstGeom>
          <a:noFill/>
          <a:ln>
            <a:noFill/>
          </a:ln>
        </p:spPr>
      </p:pic>
      <p:sp>
        <p:nvSpPr>
          <p:cNvPr id="128" name="Google Shape;128;p18"/>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10</a:t>
            </a:fld>
            <a:endParaRPr/>
          </a:p>
        </p:txBody>
      </p:sp>
      <p:pic>
        <p:nvPicPr>
          <p:cNvPr id="6" name="図 5" descr="prewitt.jpg"/>
          <p:cNvPicPr>
            <a:picLocks noChangeAspect="1"/>
          </p:cNvPicPr>
          <p:nvPr/>
        </p:nvPicPr>
        <p:blipFill>
          <a:blip r:embed="rId4"/>
          <a:stretch>
            <a:fillRect/>
          </a:stretch>
        </p:blipFill>
        <p:spPr>
          <a:xfrm>
            <a:off x="4550837" y="1863708"/>
            <a:ext cx="4320000" cy="4320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実行結果（Prewittのオペレータ）</a:t>
            </a:r>
            <a:endParaRPr>
              <a:latin typeface="MS PGothic"/>
              <a:ea typeface="MS PGothic"/>
              <a:cs typeface="MS PGothic"/>
              <a:sym typeface="MS PGothic"/>
            </a:endParaRPr>
          </a:p>
        </p:txBody>
      </p:sp>
      <p:sp>
        <p:nvSpPr>
          <p:cNvPr id="136" name="Google Shape;136;p19"/>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11</a:t>
            </a:fld>
            <a:endParaRPr/>
          </a:p>
        </p:txBody>
      </p:sp>
      <p:graphicFrame>
        <p:nvGraphicFramePr>
          <p:cNvPr id="7" name="グラフ 6"/>
          <p:cNvGraphicFramePr/>
          <p:nvPr/>
        </p:nvGraphicFramePr>
        <p:xfrm>
          <a:off x="4578287" y="2179608"/>
          <a:ext cx="4505325"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グラフ 7"/>
          <p:cNvGraphicFramePr/>
          <p:nvPr/>
        </p:nvGraphicFramePr>
        <p:xfrm>
          <a:off x="51756" y="2179608"/>
          <a:ext cx="4505325" cy="3810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実行結果（ラプラシアンフィルタ）</a:t>
            </a:r>
            <a:endParaRPr>
              <a:latin typeface="MS PGothic"/>
              <a:ea typeface="MS PGothic"/>
              <a:cs typeface="MS PGothic"/>
              <a:sym typeface="MS PGothic"/>
            </a:endParaRPr>
          </a:p>
        </p:txBody>
      </p:sp>
      <p:pic>
        <p:nvPicPr>
          <p:cNvPr id="142" name="Google Shape;142;p20"/>
          <p:cNvPicPr preferRelativeResize="0">
            <a:picLocks noGrp="1" noChangeAspect="1"/>
          </p:cNvPicPr>
          <p:nvPr>
            <p:ph type="body" idx="1"/>
          </p:nvPr>
        </p:nvPicPr>
        <p:blipFill rotWithShape="1">
          <a:blip r:embed="rId3">
            <a:alphaModFix/>
          </a:blip>
          <a:srcRect/>
          <a:stretch/>
        </p:blipFill>
        <p:spPr>
          <a:xfrm>
            <a:off x="198417" y="1825626"/>
            <a:ext cx="4303320" cy="4320000"/>
          </a:xfrm>
          <a:prstGeom prst="rect">
            <a:avLst/>
          </a:prstGeom>
          <a:noFill/>
          <a:ln>
            <a:noFill/>
          </a:ln>
        </p:spPr>
      </p:pic>
      <p:sp>
        <p:nvSpPr>
          <p:cNvPr id="144" name="Google Shape;144;p20"/>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12</a:t>
            </a:fld>
            <a:endParaRPr/>
          </a:p>
        </p:txBody>
      </p:sp>
      <p:pic>
        <p:nvPicPr>
          <p:cNvPr id="6" name="図 5" descr="laplacian.jpg"/>
          <p:cNvPicPr>
            <a:picLocks noChangeAspect="1"/>
          </p:cNvPicPr>
          <p:nvPr/>
        </p:nvPicPr>
        <p:blipFill>
          <a:blip r:embed="rId4"/>
          <a:stretch>
            <a:fillRect/>
          </a:stretch>
        </p:blipFill>
        <p:spPr>
          <a:xfrm>
            <a:off x="4634228" y="1837829"/>
            <a:ext cx="4320000" cy="4320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実行結果（ラプラシアンフィルタ）</a:t>
            </a:r>
            <a:endParaRPr>
              <a:latin typeface="MS PGothic"/>
              <a:ea typeface="MS PGothic"/>
              <a:cs typeface="MS PGothic"/>
              <a:sym typeface="MS PGothic"/>
            </a:endParaRPr>
          </a:p>
        </p:txBody>
      </p:sp>
      <p:sp>
        <p:nvSpPr>
          <p:cNvPr id="152" name="Google Shape;152;p21"/>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13</a:t>
            </a:fld>
            <a:endParaRPr/>
          </a:p>
        </p:txBody>
      </p:sp>
      <p:graphicFrame>
        <p:nvGraphicFramePr>
          <p:cNvPr id="13" name="グラフ 12"/>
          <p:cNvGraphicFramePr/>
          <p:nvPr/>
        </p:nvGraphicFramePr>
        <p:xfrm>
          <a:off x="4638675" y="1920816"/>
          <a:ext cx="4505325"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グラフ 14"/>
          <p:cNvGraphicFramePr/>
          <p:nvPr/>
        </p:nvGraphicFramePr>
        <p:xfrm>
          <a:off x="0" y="1920816"/>
          <a:ext cx="4505325" cy="3810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鮮鋭化フィルタ</a:t>
            </a:r>
            <a:endParaRPr>
              <a:latin typeface="MS PGothic"/>
              <a:ea typeface="MS PGothic"/>
              <a:cs typeface="MS PGothic"/>
              <a:sym typeface="MS PGothic"/>
            </a:endParaRPr>
          </a:p>
        </p:txBody>
      </p:sp>
      <p:sp>
        <p:nvSpPr>
          <p:cNvPr id="158" name="Google Shape;158;p2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ja-JP">
                <a:latin typeface="MS PGothic"/>
                <a:ea typeface="MS PGothic"/>
                <a:cs typeface="MS PGothic"/>
                <a:sym typeface="MS PGothic"/>
              </a:rPr>
              <a:t>画像のエッジや輪郭を強調するフィルタ</a:t>
            </a:r>
            <a:br>
              <a:rPr lang="ja-JP">
                <a:latin typeface="MS PGothic"/>
                <a:ea typeface="MS PGothic"/>
                <a:cs typeface="MS PGothic"/>
                <a:sym typeface="MS PGothic"/>
              </a:rPr>
            </a:br>
            <a:r>
              <a:rPr lang="ja-JP">
                <a:latin typeface="MS PGothic"/>
                <a:ea typeface="MS PGothic"/>
                <a:cs typeface="MS PGothic"/>
                <a:sym typeface="MS PGothic"/>
              </a:rPr>
              <a:t>→</a:t>
            </a:r>
            <a:br>
              <a:rPr lang="ja-JP">
                <a:latin typeface="MS PGothic"/>
                <a:ea typeface="MS PGothic"/>
                <a:cs typeface="MS PGothic"/>
                <a:sym typeface="MS PGothic"/>
              </a:rPr>
            </a:br>
            <a:endParaRPr>
              <a:latin typeface="MS PGothic"/>
              <a:ea typeface="MS PGothic"/>
              <a:cs typeface="MS PGothic"/>
              <a:sym typeface="MS PGothic"/>
            </a:endParaRPr>
          </a:p>
        </p:txBody>
      </p:sp>
      <p:sp>
        <p:nvSpPr>
          <p:cNvPr id="159" name="Google Shape;159;p22"/>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実行結果（鮮鋭化フィルタ）</a:t>
            </a:r>
            <a:endParaRPr>
              <a:latin typeface="MS PGothic"/>
              <a:ea typeface="MS PGothic"/>
              <a:cs typeface="MS PGothic"/>
              <a:sym typeface="MS PGothic"/>
            </a:endParaRPr>
          </a:p>
        </p:txBody>
      </p:sp>
      <p:pic>
        <p:nvPicPr>
          <p:cNvPr id="165" name="Google Shape;165;p23"/>
          <p:cNvPicPr preferRelativeResize="0">
            <a:picLocks noGrp="1" noChangeAspect="1"/>
          </p:cNvPicPr>
          <p:nvPr>
            <p:ph type="body" idx="1"/>
          </p:nvPr>
        </p:nvPicPr>
        <p:blipFill rotWithShape="1">
          <a:blip r:embed="rId3">
            <a:alphaModFix/>
          </a:blip>
          <a:srcRect/>
          <a:stretch/>
        </p:blipFill>
        <p:spPr>
          <a:xfrm>
            <a:off x="112143" y="1791120"/>
            <a:ext cx="4303320" cy="4320000"/>
          </a:xfrm>
          <a:prstGeom prst="rect">
            <a:avLst/>
          </a:prstGeom>
          <a:noFill/>
          <a:ln>
            <a:noFill/>
          </a:ln>
        </p:spPr>
      </p:pic>
      <p:sp>
        <p:nvSpPr>
          <p:cNvPr id="167" name="Google Shape;167;p23"/>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15</a:t>
            </a:fld>
            <a:endParaRPr/>
          </a:p>
        </p:txBody>
      </p:sp>
      <p:pic>
        <p:nvPicPr>
          <p:cNvPr id="9" name="図 8" descr="sharpening.jpg"/>
          <p:cNvPicPr>
            <a:picLocks noChangeAspect="1"/>
          </p:cNvPicPr>
          <p:nvPr/>
        </p:nvPicPr>
        <p:blipFill>
          <a:blip r:embed="rId4"/>
          <a:stretch>
            <a:fillRect/>
          </a:stretch>
        </p:blipFill>
        <p:spPr>
          <a:xfrm>
            <a:off x="4524958" y="1786070"/>
            <a:ext cx="4320000" cy="4320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実行結果（鮮鋭化フィルタ）</a:t>
            </a:r>
            <a:endParaRPr>
              <a:latin typeface="MS PGothic"/>
              <a:ea typeface="MS PGothic"/>
              <a:cs typeface="MS PGothic"/>
              <a:sym typeface="MS PGothic"/>
            </a:endParaRPr>
          </a:p>
        </p:txBody>
      </p:sp>
      <p:sp>
        <p:nvSpPr>
          <p:cNvPr id="167" name="Google Shape;167;p23"/>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16</a:t>
            </a:fld>
            <a:endParaRPr/>
          </a:p>
        </p:txBody>
      </p:sp>
      <p:graphicFrame>
        <p:nvGraphicFramePr>
          <p:cNvPr id="8" name="グラフ 7"/>
          <p:cNvGraphicFramePr/>
          <p:nvPr/>
        </p:nvGraphicFramePr>
        <p:xfrm>
          <a:off x="4638675" y="1941931"/>
          <a:ext cx="4505325"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グラフ 9"/>
          <p:cNvGraphicFramePr/>
          <p:nvPr/>
        </p:nvGraphicFramePr>
        <p:xfrm>
          <a:off x="0" y="1958196"/>
          <a:ext cx="4572000" cy="3791311"/>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ラプラシアンと先鋭化比較</a:t>
            </a:r>
            <a:endParaRPr kumimoji="1" lang="ja-JP" altLang="en-US" dirty="0"/>
          </a:p>
        </p:txBody>
      </p:sp>
      <p:sp>
        <p:nvSpPr>
          <p:cNvPr id="5" name="スライド番号プレースホルダ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pPr marL="0" lvl="0" indent="0" algn="r" rtl="0">
                <a:spcBef>
                  <a:spcPts val="0"/>
                </a:spcBef>
                <a:spcAft>
                  <a:spcPts val="0"/>
                </a:spcAft>
                <a:buNone/>
              </a:pPr>
              <a:t>17</a:t>
            </a:fld>
            <a:endParaRPr lang="en-US"/>
          </a:p>
        </p:txBody>
      </p:sp>
      <p:graphicFrame>
        <p:nvGraphicFramePr>
          <p:cNvPr id="6" name="グラフ 5"/>
          <p:cNvGraphicFramePr/>
          <p:nvPr/>
        </p:nvGraphicFramePr>
        <p:xfrm>
          <a:off x="4595545" y="2131712"/>
          <a:ext cx="4505325" cy="381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グラフ 6"/>
          <p:cNvGraphicFramePr/>
          <p:nvPr/>
        </p:nvGraphicFramePr>
        <p:xfrm>
          <a:off x="75304" y="2132611"/>
          <a:ext cx="4505325" cy="3810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a:t>所感</a:t>
            </a:r>
            <a:endParaRPr/>
          </a:p>
        </p:txBody>
      </p:sp>
      <p:sp>
        <p:nvSpPr>
          <p:cNvPr id="109" name="Google Shape;109;p1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0"/>
              </a:spcBef>
              <a:spcAft>
                <a:spcPts val="0"/>
              </a:spcAft>
              <a:buClr>
                <a:schemeClr val="dk1"/>
              </a:buClr>
              <a:buSzPts val="2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a:t>発表の流れ</a:t>
            </a:r>
            <a:endParaRPr/>
          </a:p>
        </p:txBody>
      </p:sp>
      <p:sp>
        <p:nvSpPr>
          <p:cNvPr id="91" name="Google Shape;91;p1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ja-JP"/>
              <a:t>今回の課題の概要</a:t>
            </a:r>
            <a:endParaRPr/>
          </a:p>
          <a:p>
            <a:pPr marL="228600" lvl="0" indent="-228600" algn="l" rtl="0">
              <a:lnSpc>
                <a:spcPct val="90000"/>
              </a:lnSpc>
              <a:spcBef>
                <a:spcPts val="1000"/>
              </a:spcBef>
              <a:spcAft>
                <a:spcPts val="0"/>
              </a:spcAft>
              <a:buClr>
                <a:schemeClr val="dk1"/>
              </a:buClr>
              <a:buSzPts val="2800"/>
              <a:buChar char="•"/>
            </a:pPr>
            <a:r>
              <a:rPr lang="ja-JP"/>
              <a:t>平滑化フィルタ</a:t>
            </a:r>
            <a:endParaRPr/>
          </a:p>
          <a:p>
            <a:pPr marL="228600" lvl="0" indent="-228600" algn="l" rtl="0">
              <a:lnSpc>
                <a:spcPct val="90000"/>
              </a:lnSpc>
              <a:spcBef>
                <a:spcPts val="1000"/>
              </a:spcBef>
              <a:spcAft>
                <a:spcPts val="0"/>
              </a:spcAft>
              <a:buClr>
                <a:schemeClr val="dk1"/>
              </a:buClr>
              <a:buSzPts val="2800"/>
              <a:buChar char="•"/>
            </a:pPr>
            <a:r>
              <a:rPr lang="ja-JP"/>
              <a:t>微分フィルタ</a:t>
            </a:r>
            <a:endParaRPr/>
          </a:p>
          <a:p>
            <a:pPr marL="685800" lvl="1" indent="-228600" algn="l" rtl="0">
              <a:lnSpc>
                <a:spcPct val="90000"/>
              </a:lnSpc>
              <a:spcBef>
                <a:spcPts val="500"/>
              </a:spcBef>
              <a:spcAft>
                <a:spcPts val="0"/>
              </a:spcAft>
              <a:buClr>
                <a:schemeClr val="dk1"/>
              </a:buClr>
              <a:buSzPts val="2400"/>
              <a:buChar char="•"/>
            </a:pPr>
            <a:r>
              <a:rPr lang="ja-JP"/>
              <a:t>Prewitt</a:t>
            </a:r>
            <a:endParaRPr/>
          </a:p>
          <a:p>
            <a:pPr marL="685800" lvl="1" indent="-228600" algn="l" rtl="0">
              <a:lnSpc>
                <a:spcPct val="90000"/>
              </a:lnSpc>
              <a:spcBef>
                <a:spcPts val="500"/>
              </a:spcBef>
              <a:spcAft>
                <a:spcPts val="0"/>
              </a:spcAft>
              <a:buClr>
                <a:schemeClr val="dk1"/>
              </a:buClr>
              <a:buSzPts val="2400"/>
              <a:buChar char="•"/>
            </a:pPr>
            <a:r>
              <a:rPr lang="ja-JP"/>
              <a:t>ラプラシアンフィルタ</a:t>
            </a:r>
            <a:endParaRPr/>
          </a:p>
          <a:p>
            <a:pPr marL="228600" lvl="0" indent="-228600" algn="l" rtl="0">
              <a:lnSpc>
                <a:spcPct val="90000"/>
              </a:lnSpc>
              <a:spcBef>
                <a:spcPts val="1000"/>
              </a:spcBef>
              <a:spcAft>
                <a:spcPts val="0"/>
              </a:spcAft>
              <a:buClr>
                <a:schemeClr val="dk1"/>
              </a:buClr>
              <a:buSzPts val="2800"/>
              <a:buChar char="•"/>
            </a:pPr>
            <a:r>
              <a:rPr lang="ja-JP"/>
              <a:t>鮮鋭化フィルタ</a:t>
            </a:r>
            <a:endParaRPr/>
          </a:p>
          <a:p>
            <a:pPr marL="228600" lvl="0" indent="-228600" algn="l" rtl="0">
              <a:lnSpc>
                <a:spcPct val="90000"/>
              </a:lnSpc>
              <a:spcBef>
                <a:spcPts val="1000"/>
              </a:spcBef>
              <a:spcAft>
                <a:spcPts val="0"/>
              </a:spcAft>
              <a:buClr>
                <a:schemeClr val="dk1"/>
              </a:buClr>
              <a:buSzPts val="2800"/>
              <a:buChar char="•"/>
            </a:pPr>
            <a:r>
              <a:rPr lang="ja-JP"/>
              <a:t>所感</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a:t>課題概要</a:t>
            </a:r>
            <a:endParaRPr/>
          </a:p>
        </p:txBody>
      </p:sp>
      <p:sp>
        <p:nvSpPr>
          <p:cNvPr id="97" name="Google Shape;97;p15"/>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200"/>
              <a:buChar char="•"/>
            </a:pPr>
            <a:r>
              <a:rPr lang="ja-JP" sz="3200"/>
              <a:t>各種フィルタ処理を行うプログラムの作成</a:t>
            </a:r>
            <a:endParaRPr sz="3200"/>
          </a:p>
          <a:p>
            <a:pPr marL="685800" lvl="1" indent="-228600" algn="l" rtl="0">
              <a:lnSpc>
                <a:spcPct val="90000"/>
              </a:lnSpc>
              <a:spcBef>
                <a:spcPts val="500"/>
              </a:spcBef>
              <a:spcAft>
                <a:spcPts val="0"/>
              </a:spcAft>
              <a:buClr>
                <a:schemeClr val="dk1"/>
              </a:buClr>
              <a:buSzPts val="2800"/>
              <a:buChar char="•"/>
            </a:pPr>
            <a:r>
              <a:rPr lang="ja-JP" sz="2800"/>
              <a:t>読み込むファイルはコマンドライン引数で指定</a:t>
            </a:r>
            <a:endParaRPr sz="2800"/>
          </a:p>
          <a:p>
            <a:pPr marL="685800" lvl="1" indent="-228600" algn="l" rtl="0">
              <a:lnSpc>
                <a:spcPct val="90000"/>
              </a:lnSpc>
              <a:spcBef>
                <a:spcPts val="500"/>
              </a:spcBef>
              <a:spcAft>
                <a:spcPts val="0"/>
              </a:spcAft>
              <a:buClr>
                <a:schemeClr val="dk1"/>
              </a:buClr>
              <a:buSzPts val="2800"/>
              <a:buChar char="•"/>
            </a:pPr>
            <a:r>
              <a:rPr lang="ja-JP" sz="2800"/>
              <a:t>どのフィルタ処理を行うかは実行後に選択できるようにする。</a:t>
            </a:r>
            <a:endParaRPr sz="2800"/>
          </a:p>
          <a:p>
            <a:pPr marL="685800" lvl="1" indent="-228600" algn="l" rtl="0">
              <a:lnSpc>
                <a:spcPct val="90000"/>
              </a:lnSpc>
              <a:spcBef>
                <a:spcPts val="500"/>
              </a:spcBef>
              <a:spcAft>
                <a:spcPts val="0"/>
              </a:spcAft>
              <a:buClr>
                <a:schemeClr val="dk1"/>
              </a:buClr>
              <a:buSzPts val="2800"/>
              <a:buChar char="•"/>
            </a:pPr>
            <a:r>
              <a:rPr lang="ja-JP" sz="2800"/>
              <a:t>実装するフィルタの数、種類は、次ページの考察課題を踏まえて決定する。</a:t>
            </a:r>
            <a:endParaRPr sz="2800"/>
          </a:p>
          <a:p>
            <a:pPr marL="685800" lvl="1" indent="-228600" algn="l" rtl="0">
              <a:lnSpc>
                <a:spcPct val="90000"/>
              </a:lnSpc>
              <a:spcBef>
                <a:spcPts val="500"/>
              </a:spcBef>
              <a:spcAft>
                <a:spcPts val="0"/>
              </a:spcAft>
              <a:buClr>
                <a:schemeClr val="dk1"/>
              </a:buClr>
              <a:buSzPts val="2800"/>
              <a:buChar char="•"/>
            </a:pPr>
            <a:r>
              <a:rPr lang="ja-JP" sz="2800"/>
              <a:t>結果は、画面に表示するかファイルに保存するか選択できるようにする。</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a:t>課題概要</a:t>
            </a:r>
            <a:endParaRPr/>
          </a:p>
        </p:txBody>
      </p:sp>
      <p:sp>
        <p:nvSpPr>
          <p:cNvPr id="103" name="Google Shape;103;p16"/>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200"/>
              <a:buChar char="•"/>
            </a:pPr>
            <a:r>
              <a:rPr lang="ja-JP" sz="3200"/>
              <a:t>平滑化フィルタ、微分フィルタ、鮮鋭化フィルタについて、講義で学習したそれぞれの処理方法、または異なる重み係数行列を用いた場合について処理結果の違いを比較・検討・考察せよ。</a:t>
            </a:r>
            <a:endParaRPr sz="3200"/>
          </a:p>
          <a:p>
            <a:pPr marL="228600" lvl="0" indent="-25400" algn="l" rtl="0">
              <a:lnSpc>
                <a:spcPct val="90000"/>
              </a:lnSpc>
              <a:spcBef>
                <a:spcPts val="1000"/>
              </a:spcBef>
              <a:spcAft>
                <a:spcPts val="0"/>
              </a:spcAft>
              <a:buClr>
                <a:schemeClr val="dk1"/>
              </a:buClr>
              <a:buSzPts val="3200"/>
              <a:buNone/>
            </a:pPr>
            <a:endParaRPr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平滑化フィルタ</a:t>
            </a:r>
            <a:endParaRPr>
              <a:latin typeface="MS PGothic"/>
              <a:ea typeface="MS PGothic"/>
              <a:cs typeface="MS PGothic"/>
              <a:sym typeface="MS PGothic"/>
            </a:endParaRPr>
          </a:p>
        </p:txBody>
      </p:sp>
      <p:sp>
        <p:nvSpPr>
          <p:cNvPr id="96" name="Google Shape;96;p1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ja-JP">
                <a:latin typeface="MS PGothic"/>
                <a:ea typeface="MS PGothic"/>
                <a:cs typeface="MS PGothic"/>
                <a:sym typeface="MS PGothic"/>
              </a:rPr>
              <a:t>画像から雑音を取り除くためのフィルタ</a:t>
            </a:r>
            <a:br>
              <a:rPr lang="ja-JP">
                <a:latin typeface="MS PGothic"/>
                <a:ea typeface="MS PGothic"/>
                <a:cs typeface="MS PGothic"/>
                <a:sym typeface="MS PGothic"/>
              </a:rPr>
            </a:br>
            <a:r>
              <a:rPr lang="ja-JP">
                <a:latin typeface="MS PGothic"/>
                <a:ea typeface="MS PGothic"/>
                <a:cs typeface="MS PGothic"/>
                <a:sym typeface="MS PGothic"/>
              </a:rPr>
              <a:t>→平均値フィルタ、局所加重平均フィルタ、メディアンフィルタなど</a:t>
            </a:r>
            <a:br>
              <a:rPr lang="ja-JP">
                <a:latin typeface="MS PGothic"/>
                <a:ea typeface="MS PGothic"/>
                <a:cs typeface="MS PGothic"/>
                <a:sym typeface="MS PGothic"/>
              </a:rPr>
            </a:br>
            <a:r>
              <a:rPr lang="ja-JP">
                <a:latin typeface="MS PGothic"/>
                <a:ea typeface="MS PGothic"/>
                <a:cs typeface="MS PGothic"/>
                <a:sym typeface="MS PGothic"/>
              </a:rPr>
              <a:t/>
            </a:r>
            <a:br>
              <a:rPr lang="ja-JP">
                <a:latin typeface="MS PGothic"/>
                <a:ea typeface="MS PGothic"/>
                <a:cs typeface="MS PGothic"/>
                <a:sym typeface="MS PGothic"/>
              </a:rPr>
            </a:br>
            <a:r>
              <a:rPr lang="ja-JP">
                <a:latin typeface="MS PGothic"/>
                <a:ea typeface="MS PGothic"/>
                <a:cs typeface="MS PGothic"/>
                <a:sym typeface="MS PGothic"/>
              </a:rPr>
              <a:t>今回は平均値フィルタを使用</a:t>
            </a:r>
            <a:endParaRPr>
              <a:latin typeface="MS PGothic"/>
              <a:ea typeface="MS PGothic"/>
              <a:cs typeface="MS PGothic"/>
              <a:sym typeface="MS PGothic"/>
            </a:endParaRPr>
          </a:p>
          <a:p>
            <a:pPr marL="228600" lvl="0" indent="-50800" algn="l" rtl="0">
              <a:lnSpc>
                <a:spcPct val="90000"/>
              </a:lnSpc>
              <a:spcBef>
                <a:spcPts val="1000"/>
              </a:spcBef>
              <a:spcAft>
                <a:spcPts val="0"/>
              </a:spcAft>
              <a:buClr>
                <a:schemeClr val="dk1"/>
              </a:buClr>
              <a:buSzPts val="2800"/>
              <a:buNone/>
            </a:pPr>
            <a:endParaRPr/>
          </a:p>
        </p:txBody>
      </p:sp>
      <p:sp>
        <p:nvSpPr>
          <p:cNvPr id="97" name="Google Shape;97;p14"/>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実行結果（平均値フィルタ）</a:t>
            </a:r>
            <a:endParaRPr>
              <a:latin typeface="MS PGothic"/>
              <a:ea typeface="MS PGothic"/>
              <a:cs typeface="MS PGothic"/>
              <a:sym typeface="MS PGothic"/>
            </a:endParaRPr>
          </a:p>
        </p:txBody>
      </p:sp>
      <p:pic>
        <p:nvPicPr>
          <p:cNvPr id="103" name="Google Shape;103;p15"/>
          <p:cNvPicPr preferRelativeResize="0">
            <a:picLocks noGrp="1"/>
          </p:cNvPicPr>
          <p:nvPr>
            <p:ph type="body" idx="1"/>
          </p:nvPr>
        </p:nvPicPr>
        <p:blipFill rotWithShape="1">
          <a:blip r:embed="rId3">
            <a:alphaModFix/>
          </a:blip>
          <a:srcRect/>
          <a:stretch/>
        </p:blipFill>
        <p:spPr>
          <a:xfrm>
            <a:off x="946348" y="1825625"/>
            <a:ext cx="3250800" cy="3263400"/>
          </a:xfrm>
          <a:prstGeom prst="rect">
            <a:avLst/>
          </a:prstGeom>
          <a:noFill/>
          <a:ln>
            <a:noFill/>
          </a:ln>
        </p:spPr>
      </p:pic>
      <p:pic>
        <p:nvPicPr>
          <p:cNvPr id="104" name="Google Shape;104;p15" descr="smooth.jpg"/>
          <p:cNvPicPr preferRelativeResize="0">
            <a:picLocks noGrp="1"/>
          </p:cNvPicPr>
          <p:nvPr>
            <p:ph type="body" idx="2"/>
          </p:nvPr>
        </p:nvPicPr>
        <p:blipFill rotWithShape="1">
          <a:blip r:embed="rId4">
            <a:alphaModFix/>
          </a:blip>
          <a:srcRect/>
          <a:stretch/>
        </p:blipFill>
        <p:spPr>
          <a:xfrm>
            <a:off x="4731775" y="1849407"/>
            <a:ext cx="3240000" cy="3240000"/>
          </a:xfrm>
          <a:prstGeom prst="rect">
            <a:avLst/>
          </a:prstGeom>
          <a:noFill/>
          <a:ln>
            <a:noFill/>
          </a:ln>
        </p:spPr>
      </p:pic>
      <p:sp>
        <p:nvSpPr>
          <p:cNvPr id="105" name="Google Shape;105;p15"/>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実行結果（平均値フィルタ）</a:t>
            </a:r>
            <a:endParaRPr/>
          </a:p>
        </p:txBody>
      </p:sp>
      <p:pic>
        <p:nvPicPr>
          <p:cNvPr id="111" name="Google Shape;111;p16" descr="smooth_mini.jpg"/>
          <p:cNvPicPr preferRelativeResize="0">
            <a:picLocks noGrp="1"/>
          </p:cNvPicPr>
          <p:nvPr>
            <p:ph type="body" idx="2"/>
          </p:nvPr>
        </p:nvPicPr>
        <p:blipFill rotWithShape="1">
          <a:blip r:embed="rId3">
            <a:alphaModFix/>
          </a:blip>
          <a:srcRect/>
          <a:stretch/>
        </p:blipFill>
        <p:spPr>
          <a:xfrm>
            <a:off x="5265964" y="1786051"/>
            <a:ext cx="3240000" cy="3240000"/>
          </a:xfrm>
          <a:prstGeom prst="rect">
            <a:avLst/>
          </a:prstGeom>
          <a:noFill/>
          <a:ln>
            <a:noFill/>
          </a:ln>
        </p:spPr>
      </p:pic>
      <p:pic>
        <p:nvPicPr>
          <p:cNvPr id="112" name="Google Shape;112;p16" descr="mini.jpg"/>
          <p:cNvPicPr preferRelativeResize="0">
            <a:picLocks noGrp="1"/>
          </p:cNvPicPr>
          <p:nvPr>
            <p:ph type="body" idx="1"/>
          </p:nvPr>
        </p:nvPicPr>
        <p:blipFill rotWithShape="1">
          <a:blip r:embed="rId4">
            <a:alphaModFix/>
          </a:blip>
          <a:srcRect/>
          <a:stretch/>
        </p:blipFill>
        <p:spPr>
          <a:xfrm>
            <a:off x="702128" y="1786052"/>
            <a:ext cx="3240000" cy="3240000"/>
          </a:xfrm>
          <a:prstGeom prst="rect">
            <a:avLst/>
          </a:prstGeom>
          <a:noFill/>
          <a:ln w="9525" cap="flat" cmpd="sng">
            <a:solidFill>
              <a:schemeClr val="accent1"/>
            </a:solidFill>
            <a:prstDash val="solid"/>
            <a:round/>
            <a:headEnd type="none" w="sm" len="sm"/>
            <a:tailEnd type="none" w="sm" len="sm"/>
          </a:ln>
        </p:spPr>
      </p:pic>
      <p:sp>
        <p:nvSpPr>
          <p:cNvPr id="113" name="Google Shape;113;p16"/>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実行結果（平均値フィルタ）</a:t>
            </a:r>
            <a:endParaRPr/>
          </a:p>
        </p:txBody>
      </p:sp>
      <p:sp>
        <p:nvSpPr>
          <p:cNvPr id="113" name="Google Shape;113;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8</a:t>
            </a:fld>
            <a:endParaRPr/>
          </a:p>
        </p:txBody>
      </p:sp>
      <p:graphicFrame>
        <p:nvGraphicFramePr>
          <p:cNvPr id="8" name="グラフ 7"/>
          <p:cNvGraphicFramePr/>
          <p:nvPr/>
        </p:nvGraphicFramePr>
        <p:xfrm>
          <a:off x="69013" y="2257246"/>
          <a:ext cx="4505325"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 name="グラフ 23"/>
          <p:cNvGraphicFramePr/>
          <p:nvPr/>
        </p:nvGraphicFramePr>
        <p:xfrm>
          <a:off x="4586919" y="2239992"/>
          <a:ext cx="4505325" cy="3810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微分フィルタ</a:t>
            </a:r>
            <a:endParaRPr>
              <a:latin typeface="MS PGothic"/>
              <a:ea typeface="MS PGothic"/>
              <a:cs typeface="MS PGothic"/>
              <a:sym typeface="MS PGothic"/>
            </a:endParaRPr>
          </a:p>
        </p:txBody>
      </p:sp>
      <p:sp>
        <p:nvSpPr>
          <p:cNvPr id="119" name="Google Shape;119;p1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ja-JP">
                <a:latin typeface="MS PGothic"/>
                <a:ea typeface="MS PGothic"/>
                <a:cs typeface="MS PGothic"/>
                <a:sym typeface="MS PGothic"/>
              </a:rPr>
              <a:t>輪郭線や濃度が急激に変化するエッジ部などを強調するフィルタ</a:t>
            </a:r>
            <a:br>
              <a:rPr lang="ja-JP">
                <a:latin typeface="MS PGothic"/>
                <a:ea typeface="MS PGothic"/>
                <a:cs typeface="MS PGothic"/>
                <a:sym typeface="MS PGothic"/>
              </a:rPr>
            </a:br>
            <a:endParaRPr>
              <a:latin typeface="MS PGothic"/>
              <a:ea typeface="MS PGothic"/>
              <a:cs typeface="MS PGothic"/>
              <a:sym typeface="MS PGothic"/>
            </a:endParaRPr>
          </a:p>
        </p:txBody>
      </p:sp>
      <p:sp>
        <p:nvSpPr>
          <p:cNvPr id="120" name="Google Shape;120;p17"/>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9</a:t>
            </a:fld>
            <a:endParaRPr/>
          </a:p>
        </p:txBody>
      </p:sp>
    </p:spTree>
  </p:cSld>
  <p:clrMapOvr>
    <a:masterClrMapping/>
  </p:clrMapOvr>
</p:sld>
</file>

<file path=ppt/theme/theme1.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247</Words>
  <Application>Microsoft Office PowerPoint</Application>
  <PresentationFormat>画面に合わせる (4:3)</PresentationFormat>
  <Paragraphs>50</Paragraphs>
  <Slides>18</Slides>
  <Notes>17</Notes>
  <HiddenSlides>0</HiddenSlides>
  <MMClips>0</MMClips>
  <ScaleCrop>false</ScaleCrop>
  <HeadingPairs>
    <vt:vector size="4" baseType="variant">
      <vt:variant>
        <vt:lpstr>テーマ</vt:lpstr>
      </vt:variant>
      <vt:variant>
        <vt:i4>1</vt:i4>
      </vt:variant>
      <vt:variant>
        <vt:lpstr>スライド タイトル</vt:lpstr>
      </vt:variant>
      <vt:variant>
        <vt:i4>18</vt:i4>
      </vt:variant>
    </vt:vector>
  </HeadingPairs>
  <TitlesOfParts>
    <vt:vector size="19" baseType="lpstr">
      <vt:lpstr>Office テーマ</vt:lpstr>
      <vt:lpstr>ソフトウェア基礎実験</vt:lpstr>
      <vt:lpstr>発表の流れ</vt:lpstr>
      <vt:lpstr>課題概要</vt:lpstr>
      <vt:lpstr>課題概要</vt:lpstr>
      <vt:lpstr>平滑化フィルタ</vt:lpstr>
      <vt:lpstr>実行結果（平均値フィルタ）</vt:lpstr>
      <vt:lpstr>実行結果（平均値フィルタ）</vt:lpstr>
      <vt:lpstr>実行結果（平均値フィルタ）</vt:lpstr>
      <vt:lpstr>微分フィルタ</vt:lpstr>
      <vt:lpstr>実行結果（Prewittのオペレータ）</vt:lpstr>
      <vt:lpstr>実行結果（Prewittのオペレータ）</vt:lpstr>
      <vt:lpstr>実行結果（ラプラシアンフィルタ）</vt:lpstr>
      <vt:lpstr>実行結果（ラプラシアンフィルタ）</vt:lpstr>
      <vt:lpstr>鮮鋭化フィルタ</vt:lpstr>
      <vt:lpstr>実行結果（鮮鋭化フィルタ）</vt:lpstr>
      <vt:lpstr>実行結果（鮮鋭化フィルタ）</vt:lpstr>
      <vt:lpstr>ラプラシアンと先鋭化比較</vt:lpstr>
      <vt:lpstr>所感</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ソフトウェア基礎実験</dc:title>
  <cp:lastModifiedBy>ryosuke</cp:lastModifiedBy>
  <cp:revision>8</cp:revision>
  <dcterms:modified xsi:type="dcterms:W3CDTF">2019-05-20T15:14:07Z</dcterms:modified>
</cp:coreProperties>
</file>