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8F12-3D8B-467F-91F2-9003DA224C82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FDB-7047-4507-8E2F-E8E6C535F1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89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8F12-3D8B-467F-91F2-9003DA224C82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FDB-7047-4507-8E2F-E8E6C535F1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12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8F12-3D8B-467F-91F2-9003DA224C82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FDB-7047-4507-8E2F-E8E6C535F1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09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8F12-3D8B-467F-91F2-9003DA224C82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FDB-7047-4507-8E2F-E8E6C535F1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51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8F12-3D8B-467F-91F2-9003DA224C82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FDB-7047-4507-8E2F-E8E6C535F1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02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8F12-3D8B-467F-91F2-9003DA224C82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FDB-7047-4507-8E2F-E8E6C535F1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58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8F12-3D8B-467F-91F2-9003DA224C82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FDB-7047-4507-8E2F-E8E6C535F1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47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8F12-3D8B-467F-91F2-9003DA224C82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FDB-7047-4507-8E2F-E8E6C535F1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2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8F12-3D8B-467F-91F2-9003DA224C82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FDB-7047-4507-8E2F-E8E6C535F1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75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8F12-3D8B-467F-91F2-9003DA224C82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FDB-7047-4507-8E2F-E8E6C535F1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16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8F12-3D8B-467F-91F2-9003DA224C82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0FFDB-7047-4507-8E2F-E8E6C535F1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082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18F12-3D8B-467F-91F2-9003DA224C82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0FFDB-7047-4507-8E2F-E8E6C535F1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81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うお～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74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平滑</a:t>
            </a:r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化フィルタ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画像から雑音を取り除くための</a:t>
            </a:r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フィルタ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/>
            </a:r>
            <a:b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→平均値フィルタ、局所加重平均フィルタ、メディアンフィルタなど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/>
            </a:r>
            <a:b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/>
            </a:r>
            <a:br>
              <a:rPr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今回は平均値フィルタを使用</a:t>
            </a:r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594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実行結果（平均値フィルタ）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2" name="コンテンツ プレースホルダー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797" y="1825625"/>
            <a:ext cx="4334406" cy="4351338"/>
          </a:xfrm>
        </p:spPr>
      </p:pic>
      <p:sp>
        <p:nvSpPr>
          <p:cNvPr id="6" name="コンテンツ プレースホルダー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707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実行結果</a:t>
            </a:r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（</a:t>
            </a:r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鮮鋭化フィルタ</a:t>
            </a:r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）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2" name="コンテンツ プレースホルダー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797" y="1825625"/>
            <a:ext cx="4334406" cy="4351338"/>
          </a:xfrm>
        </p:spPr>
      </p:pic>
      <p:sp>
        <p:nvSpPr>
          <p:cNvPr id="6" name="コンテンツ プレースホルダー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60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鮮鋭化フィルタ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画像のエッジや輪郭を強調する</a:t>
            </a:r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フィルタ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/>
            </a:r>
            <a:b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→</a:t>
            </a:r>
            <a:r>
              <a:rPr kumimoji="1"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/>
            </a:r>
            <a:br>
              <a:rPr kumimoji="1"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368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微分</a:t>
            </a:r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フィルタ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輪郭線や濃度が急激に変化するエッジ部などを強調</a:t>
            </a:r>
            <a:r>
              <a:rPr lang="ja-JP" altLang="en-US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する</a:t>
            </a:r>
            <a:r>
              <a:rPr lang="ja-JP" altLang="en-US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フィルタ</a:t>
            </a:r>
            <a:r>
              <a:rPr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/>
            </a:r>
            <a:br>
              <a:rPr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endParaRPr lang="en-US" altLang="ja-JP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594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実行結果（</a:t>
            </a:r>
            <a:r>
              <a:rPr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Prewitt</a:t>
            </a:r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のオペレータ）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2" name="コンテンツ プレースホルダー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797" y="1825625"/>
            <a:ext cx="4334406" cy="4351338"/>
          </a:xfrm>
        </p:spPr>
      </p:pic>
      <p:sp>
        <p:nvSpPr>
          <p:cNvPr id="9" name="テキスト プレースホルダー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282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実行結果</a:t>
            </a:r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（</a:t>
            </a:r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ラプラシアンフィルタ</a:t>
            </a:r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）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2" name="コンテンツ プレースホルダー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797" y="1825625"/>
            <a:ext cx="4334406" cy="4351338"/>
          </a:xfrm>
        </p:spPr>
      </p:pic>
      <p:sp>
        <p:nvSpPr>
          <p:cNvPr id="6" name="コンテンツ プレースホルダー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20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64</Words>
  <Application>Microsoft Macintosh PowerPoint</Application>
  <PresentationFormat>ワイド画面</PresentationFormat>
  <Paragraphs>11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ＭＳ Ｐゴシック</vt:lpstr>
      <vt:lpstr>游ゴシック</vt:lpstr>
      <vt:lpstr>游ゴシック Light</vt:lpstr>
      <vt:lpstr>Arial</vt:lpstr>
      <vt:lpstr>Office テーマ</vt:lpstr>
      <vt:lpstr>うお～</vt:lpstr>
      <vt:lpstr>平滑化フィルタ</vt:lpstr>
      <vt:lpstr>実行結果（平均値フィルタ）</vt:lpstr>
      <vt:lpstr>実行結果（鮮鋭化フィルタ）</vt:lpstr>
      <vt:lpstr>鮮鋭化フィルタ</vt:lpstr>
      <vt:lpstr>微分フィルタ</vt:lpstr>
      <vt:lpstr>実行結果（Prewittのオペレータ）</vt:lpstr>
      <vt:lpstr>実行結果（ラプラシアンフィルタ）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うお～</dc:title>
  <dc:creator>TAMURA CHIZU</dc:creator>
  <cp:lastModifiedBy>． ．</cp:lastModifiedBy>
  <cp:revision>14</cp:revision>
  <dcterms:created xsi:type="dcterms:W3CDTF">2019-05-20T05:43:50Z</dcterms:created>
  <dcterms:modified xsi:type="dcterms:W3CDTF">2019-05-20T13:41:17Z</dcterms:modified>
</cp:coreProperties>
</file>