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69" r:id="rId2"/>
    <p:sldId id="270" r:id="rId3"/>
    <p:sldId id="271" r:id="rId4"/>
    <p:sldId id="272" r:id="rId5"/>
    <p:sldId id="257" r:id="rId6"/>
    <p:sldId id="258" r:id="rId7"/>
    <p:sldId id="279" r:id="rId8"/>
    <p:sldId id="280" r:id="rId9"/>
    <p:sldId id="259" r:id="rId10"/>
    <p:sldId id="268" r:id="rId11"/>
    <p:sldId id="260" r:id="rId12"/>
    <p:sldId id="261" r:id="rId13"/>
    <p:sldId id="281" r:id="rId14"/>
    <p:sldId id="275" r:id="rId15"/>
    <p:sldId id="262" r:id="rId16"/>
    <p:sldId id="263" r:id="rId17"/>
    <p:sldId id="282" r:id="rId18"/>
    <p:sldId id="276" r:id="rId19"/>
    <p:sldId id="264" r:id="rId20"/>
    <p:sldId id="265" r:id="rId21"/>
    <p:sldId id="266" r:id="rId22"/>
    <p:sldId id="283" r:id="rId23"/>
    <p:sldId id="277" r:id="rId24"/>
    <p:sldId id="274" r:id="rId25"/>
    <p:sldId id="278" r:id="rId26"/>
    <p:sldId id="27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 autoAdjust="0"/>
    <p:restoredTop sz="94482" autoAdjust="0"/>
  </p:normalViewPr>
  <p:slideViewPr>
    <p:cSldViewPr snapToGrid="0" snapToObjects="1">
      <p:cViewPr varScale="1">
        <p:scale>
          <a:sx n="75" d="100"/>
          <a:sy n="75" d="100"/>
        </p:scale>
        <p:origin x="72" y="786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chart" Target="../charts/chart1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hart" Target="../charts/chart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chart" Target="../charts/chart3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chart" Target="../charts/chart4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chart" Target="../charts/chart5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chart" Target="../charts/chart6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chart" Target="../charts/chart7.xml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hart" Target="../charts/chart8.xml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E30AFDD9-6676-43AA-B92F-436F673715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2063599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11;p16" descr="smooth_mini.jpg">
            <a:extLst>
              <a:ext uri="{FF2B5EF4-FFF2-40B4-BE49-F238E27FC236}">
                <a16:creationId xmlns:a16="http://schemas.microsoft.com/office/drawing/2014/main" id="{BA28FBAA-DFDE-4006-A578-1696F6245C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9488" t="14529" r="10609" b="82257"/>
          <a:stretch/>
        </p:blipFill>
        <p:spPr>
          <a:xfrm>
            <a:off x="5131558" y="2044493"/>
            <a:ext cx="3739487" cy="199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0E0121-6E95-400F-9030-9BD97220BDAC}"/>
              </a:ext>
            </a:extLst>
          </p:cNvPr>
          <p:cNvSpPr txBox="1"/>
          <p:nvPr/>
        </p:nvSpPr>
        <p:spPr>
          <a:xfrm>
            <a:off x="1817434" y="60736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B1AC99-FCFE-4398-A58E-5D66AC3B7D47}"/>
              </a:ext>
            </a:extLst>
          </p:cNvPr>
          <p:cNvSpPr txBox="1"/>
          <p:nvPr/>
        </p:nvSpPr>
        <p:spPr>
          <a:xfrm>
            <a:off x="6218118" y="60767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16AB1C-B130-4207-A074-855EE5380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8" y="2257246"/>
            <a:ext cx="4517528" cy="38164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BEE4E6-CE64-40D6-A0F1-CA33421EE5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2537" y="2266708"/>
            <a:ext cx="4308699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168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137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FD49F2-1D92-4407-B67D-424DBF3B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78" y="1769232"/>
            <a:ext cx="2099480" cy="20994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F6C74C-5EC2-4D92-A792-F6AE469B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CFD2740-0822-46CC-902D-DE70C8CE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144" y="1769231"/>
            <a:ext cx="3901778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8C7EC7FA-B5BF-4B49-92BD-EDD26F5666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13784" y="1979025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図 9" descr="prewitt.jpg">
            <a:extLst>
              <a:ext uri="{FF2B5EF4-FFF2-40B4-BE49-F238E27FC236}">
                <a16:creationId xmlns:a16="http://schemas.microsoft.com/office/drawing/2014/main" id="{4B522BE5-CB01-484D-B620-41E1B26B47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47" t="43975" r="8258" b="51861"/>
          <a:stretch/>
        </p:blipFill>
        <p:spPr>
          <a:xfrm>
            <a:off x="4995079" y="1964169"/>
            <a:ext cx="3960000" cy="19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ED0AC5-48CC-410F-940D-39077F47F388}"/>
              </a:ext>
            </a:extLst>
          </p:cNvPr>
          <p:cNvSpPr txBox="1"/>
          <p:nvPr/>
        </p:nvSpPr>
        <p:spPr>
          <a:xfrm>
            <a:off x="1776490" y="5992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9934CC-39CE-4F75-A4A5-F06E170D067F}"/>
              </a:ext>
            </a:extLst>
          </p:cNvPr>
          <p:cNvSpPr txBox="1"/>
          <p:nvPr/>
        </p:nvSpPr>
        <p:spPr>
          <a:xfrm>
            <a:off x="6218118" y="59958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B2D4D7D-2C40-4BCC-A5E9-1885E41B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9" y="2159025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836CAD8-FDF8-412D-BA89-D7996F23AE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5867" y="2152929"/>
            <a:ext cx="4517528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ラプラシアンフィルタ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201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044EA72-51AD-44BC-A006-3D83174F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59" y="1690827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4FF920-EDEE-47E7-9608-F5BAEDA8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927" y="1769232"/>
            <a:ext cx="2099480" cy="209948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CDACB5-4997-41D3-A204-8D705724C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759" y="1695252"/>
            <a:ext cx="3901778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  <p:pic>
        <p:nvPicPr>
          <p:cNvPr id="8" name="Google Shape;112;p16" descr="mini.jpg">
            <a:extLst>
              <a:ext uri="{FF2B5EF4-FFF2-40B4-BE49-F238E27FC236}">
                <a16:creationId xmlns:a16="http://schemas.microsoft.com/office/drawing/2014/main" id="{97A7DB4F-63AE-4084-AA57-3330D19B5B6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70936" y="1730288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図 8" descr="laplacian.jpg">
            <a:extLst>
              <a:ext uri="{FF2B5EF4-FFF2-40B4-BE49-F238E27FC236}">
                <a16:creationId xmlns:a16="http://schemas.microsoft.com/office/drawing/2014/main" id="{65615C33-DC5D-4876-B0AA-0A0161290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06" t="10122" r="10067" b="85998"/>
          <a:stretch/>
        </p:blipFill>
        <p:spPr>
          <a:xfrm>
            <a:off x="5189725" y="1743936"/>
            <a:ext cx="3708000" cy="180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B701F-19B0-4B38-B327-441B8B194CC1}"/>
              </a:ext>
            </a:extLst>
          </p:cNvPr>
          <p:cNvSpPr txBox="1"/>
          <p:nvPr/>
        </p:nvSpPr>
        <p:spPr>
          <a:xfrm>
            <a:off x="1817434" y="5733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69662A-FB0B-4892-B789-9A41EE630D67}"/>
              </a:ext>
            </a:extLst>
          </p:cNvPr>
          <p:cNvSpPr txBox="1"/>
          <p:nvPr/>
        </p:nvSpPr>
        <p:spPr>
          <a:xfrm>
            <a:off x="6245414" y="57365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7D6327F-5C7E-4F68-902B-CF32DCD9C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63019DE-1FEE-4A40-A6B3-5B25895DB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6064" y="1924239"/>
            <a:ext cx="4281919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239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101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40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変化の強調が確認できる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98D5FE-684F-477D-92A3-E6349656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9E2DA7-6158-4FAD-BB72-DFE7DBE7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46" y="1769232"/>
            <a:ext cx="2097427" cy="2097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70DA9D4-341D-4BD6-85DC-5F279EFE7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144" y="1759130"/>
            <a:ext cx="3901778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9" name="Google Shape;165;p23">
            <a:extLst>
              <a:ext uri="{FF2B5EF4-FFF2-40B4-BE49-F238E27FC236}">
                <a16:creationId xmlns:a16="http://schemas.microsoft.com/office/drawing/2014/main" id="{B7ABB714-7433-4B03-A6EC-7A160A1A0F21}"/>
              </a:ext>
            </a:extLst>
          </p:cNvPr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7"/>
          <a:srcRect l="10217" t="44205" r="11002" b="52249"/>
          <a:stretch/>
        </p:blipFill>
        <p:spPr>
          <a:xfrm>
            <a:off x="395784" y="1753929"/>
            <a:ext cx="3998913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sharpening.jpg">
            <a:extLst>
              <a:ext uri="{FF2B5EF4-FFF2-40B4-BE49-F238E27FC236}">
                <a16:creationId xmlns:a16="http://schemas.microsoft.com/office/drawing/2014/main" id="{4CABE730-D6EE-4E11-9973-23ADA5F8B0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62" t="46471" r="10510" b="49769"/>
          <a:stretch/>
        </p:blipFill>
        <p:spPr>
          <a:xfrm>
            <a:off x="5090615" y="1747667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7852C9-B8E9-46A0-8C06-1F60F84EC343}"/>
              </a:ext>
            </a:extLst>
          </p:cNvPr>
          <p:cNvSpPr txBox="1"/>
          <p:nvPr/>
        </p:nvSpPr>
        <p:spPr>
          <a:xfrm>
            <a:off x="1776490" y="57474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4136BF-FB4C-4E36-BD9B-7C1D72E6632C}"/>
              </a:ext>
            </a:extLst>
          </p:cNvPr>
          <p:cNvSpPr txBox="1"/>
          <p:nvPr/>
        </p:nvSpPr>
        <p:spPr>
          <a:xfrm>
            <a:off x="6204470" y="5750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CF42AFC-29CC-4D3E-8152-3FE645CDA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A561C51-7069-4879-B295-BEF9607C2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5713" y="1924963"/>
            <a:ext cx="4315522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  <p:pic>
        <p:nvPicPr>
          <p:cNvPr id="9" name="図 8" descr="sharpening.jpg">
            <a:extLst>
              <a:ext uri="{FF2B5EF4-FFF2-40B4-BE49-F238E27FC236}">
                <a16:creationId xmlns:a16="http://schemas.microsoft.com/office/drawing/2014/main" id="{147F4F11-3005-4EF2-A49B-779690EB3F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2" t="46471" r="10510" b="49769"/>
          <a:stretch/>
        </p:blipFill>
        <p:spPr>
          <a:xfrm>
            <a:off x="5090615" y="1748239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C61398-7425-4E8E-8BD5-B598C4CDA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61" t="42609" r="10115" b="53816"/>
          <a:stretch/>
        </p:blipFill>
        <p:spPr>
          <a:xfrm>
            <a:off x="419478" y="1740809"/>
            <a:ext cx="3993773" cy="180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FB7975-4C1A-427F-B94D-A4589859E75C}"/>
              </a:ext>
            </a:extLst>
          </p:cNvPr>
          <p:cNvSpPr txBox="1"/>
          <p:nvPr/>
        </p:nvSpPr>
        <p:spPr>
          <a:xfrm>
            <a:off x="1243587" y="57477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ラプラシアン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9A67-E3B1-49AF-991A-2D465E92BD2A}"/>
              </a:ext>
            </a:extLst>
          </p:cNvPr>
          <p:cNvSpPr txBox="1"/>
          <p:nvPr/>
        </p:nvSpPr>
        <p:spPr>
          <a:xfrm>
            <a:off x="6376063" y="575076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鮮鋭化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274DB09-92D2-42D3-9246-BA380B3CA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713" y="1924963"/>
            <a:ext cx="4315522" cy="382252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5ABC6BF-16C1-4E31-8962-3BEE2C1160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4" y="1924963"/>
            <a:ext cx="4517528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39067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87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C7DA35-8140-4E7A-8332-F48B5ECF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86" y="1769232"/>
            <a:ext cx="4005419" cy="335918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平滑化が確認できる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0262D86-7EDA-4B7C-806E-3AB6115E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85" y="1768574"/>
            <a:ext cx="4005419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39471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7184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正常な処理が確認できる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BACDC-7A62-4F6C-8A68-BC4156E4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61362"/>
              </p:ext>
            </p:extLst>
          </p:nvPr>
        </p:nvGraphicFramePr>
        <p:xfrm>
          <a:off x="332095" y="5734882"/>
          <a:ext cx="1756011" cy="79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337">
                  <a:extLst>
                    <a:ext uri="{9D8B030D-6E8A-4147-A177-3AD203B41FA5}">
                      <a16:colId xmlns:a16="http://schemas.microsoft.com/office/drawing/2014/main" val="3580736296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650809283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80492871"/>
                    </a:ext>
                  </a:extLst>
                </a:gridCol>
              </a:tblGrid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51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100369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159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150442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206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177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140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38218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F96438-1781-4A0C-B008-62BBBDC0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39186"/>
              </p:ext>
            </p:extLst>
          </p:nvPr>
        </p:nvGraphicFramePr>
        <p:xfrm>
          <a:off x="335134" y="4408782"/>
          <a:ext cx="1752972" cy="790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3974635734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6984194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276072065"/>
                    </a:ext>
                  </a:extLst>
                </a:gridCol>
              </a:tblGrid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533776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878251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191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5467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E2359-C6D9-4E3E-98B1-F0686D25B388}"/>
              </a:ext>
            </a:extLst>
          </p:cNvPr>
          <p:cNvSpPr txBox="1"/>
          <p:nvPr/>
        </p:nvSpPr>
        <p:spPr>
          <a:xfrm>
            <a:off x="4612944" y="168585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元画像の画素</a:t>
            </a:r>
            <a:r>
              <a:rPr kumimoji="1" lang="en-US" altLang="ja-JP" sz="2400" dirty="0"/>
              <a:t>3x3</a:t>
            </a:r>
            <a:r>
              <a:rPr kumimoji="1" lang="ja-JP" altLang="en-US" sz="2400" dirty="0"/>
              <a:t>を処理すると</a:t>
            </a:r>
            <a:endParaRPr kumimoji="1" lang="en-US" altLang="ja-JP" sz="2400" dirty="0"/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(  96  +56  +51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+159+114+77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+206+177+140)/9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=1076/9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</a:t>
            </a:r>
            <a:r>
              <a:rPr kumimoji="1"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119</a:t>
            </a:r>
            <a:r>
              <a:rPr kumimoji="1" lang="en-US" altLang="ja-JP" sz="2400" dirty="0">
                <a:latin typeface="Cambria Math" panose="02040503050406030204" pitchFamily="18" charset="0"/>
              </a:rPr>
              <a:t>.55555…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0C71DC-FD2D-48A3-A350-1555076550BB}"/>
              </a:ext>
            </a:extLst>
          </p:cNvPr>
          <p:cNvSpPr/>
          <p:nvPr/>
        </p:nvSpPr>
        <p:spPr>
          <a:xfrm>
            <a:off x="1144021" y="2388014"/>
            <a:ext cx="668740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0A0B32-9EB9-4B74-9B03-9BCDDD2DBA2E}"/>
              </a:ext>
            </a:extLst>
          </p:cNvPr>
          <p:cNvSpPr/>
          <p:nvPr/>
        </p:nvSpPr>
        <p:spPr>
          <a:xfrm>
            <a:off x="3497122" y="2583192"/>
            <a:ext cx="271076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502</Words>
  <Application>Microsoft Office PowerPoint</Application>
  <PresentationFormat>画面に合わせる (4:3)</PresentationFormat>
  <Paragraphs>133</Paragraphs>
  <Slides>26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ＭＳ Ｐゴシック</vt:lpstr>
      <vt:lpstr>ＭＳ Ｐゴシック</vt:lpstr>
      <vt:lpstr>Yu Gothic</vt:lpstr>
      <vt:lpstr>Arial</vt:lpstr>
      <vt:lpstr>Calibri</vt:lpstr>
      <vt:lpstr>Cambria Math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s1600727@sendai.kosen-ac.jp</cp:lastModifiedBy>
  <cp:revision>46</cp:revision>
  <dcterms:modified xsi:type="dcterms:W3CDTF">2019-06-17T06:58:15Z</dcterms:modified>
</cp:coreProperties>
</file>