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8"/>
  </p:notesMasterIdLst>
  <p:sldIdLst>
    <p:sldId id="256" r:id="rId2"/>
    <p:sldId id="257" r:id="rId3"/>
    <p:sldId id="258" r:id="rId4"/>
    <p:sldId id="259" r:id="rId5"/>
    <p:sldId id="260" r:id="rId6"/>
    <p:sldId id="261" r:id="rId7"/>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60053" autoAdjust="0"/>
  </p:normalViewPr>
  <p:slideViewPr>
    <p:cSldViewPr snapToGrid="0">
      <p:cViewPr varScale="1">
        <p:scale>
          <a:sx n="25" d="100"/>
          <a:sy n="25" d="100"/>
        </p:scale>
        <p:origin x="1584" y="30"/>
      </p:cViewPr>
      <p:guideLst/>
    </p:cSldViewPr>
  </p:slideViewPr>
  <p:notesTextViewPr>
    <p:cViewPr>
      <p:scale>
        <a:sx n="1" d="1"/>
        <a:sy n="1" d="1"/>
      </p:scale>
      <p:origin x="0" y="-1380"/>
    </p:cViewPr>
  </p:notesTextViewPr>
  <p:notesViewPr>
    <p:cSldViewPr snapToGrid="0">
      <p:cViewPr varScale="1">
        <p:scale>
          <a:sx n="61" d="100"/>
          <a:sy n="61" d="100"/>
        </p:scale>
        <p:origin x="274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E4557854-738E-4306-A316-52E6869CE4F4}" type="datetimeFigureOut">
              <a:rPr lang="en-GB" smtClean="0"/>
              <a:t>31/03/2017</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AC1C93A6-8518-4CD4-95DA-917E8CD870F3}" type="slidenum">
              <a:rPr lang="en-GB" smtClean="0"/>
              <a:t>‹#›</a:t>
            </a:fld>
            <a:endParaRPr lang="en-GB"/>
          </a:p>
        </p:txBody>
      </p:sp>
    </p:spTree>
    <p:extLst>
      <p:ext uri="{BB962C8B-B14F-4D97-AF65-F5344CB8AC3E}">
        <p14:creationId xmlns:p14="http://schemas.microsoft.com/office/powerpoint/2010/main" val="3445133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C1C93A6-8518-4CD4-95DA-917E8CD870F3}" type="slidenum">
              <a:rPr lang="en-GB" smtClean="0"/>
              <a:t>1</a:t>
            </a:fld>
            <a:endParaRPr lang="en-GB"/>
          </a:p>
        </p:txBody>
      </p:sp>
    </p:spTree>
    <p:extLst>
      <p:ext uri="{BB962C8B-B14F-4D97-AF65-F5344CB8AC3E}">
        <p14:creationId xmlns:p14="http://schemas.microsoft.com/office/powerpoint/2010/main" val="1442429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a:t>
            </a:r>
            <a:r>
              <a:rPr lang="en-GB" baseline="0" dirty="0"/>
              <a:t> worked very well as a team, this was most evident at the beginning because some of us were not familiar with SQL or HTML. The team members with a bit more experience started working on the website while the rest explored the website for a brief period  while we learned about and became familiar with HTML, CSS and SQL.</a:t>
            </a:r>
          </a:p>
          <a:p>
            <a:endParaRPr lang="en-GB" baseline="0" dirty="0"/>
          </a:p>
          <a:p>
            <a:r>
              <a:rPr lang="en-GB" baseline="0" dirty="0"/>
              <a:t>When everyone was up to speed we met up and divided the tasks between back-end and front-end to make it easy to divvy up. Front-end generally included activities such as making pages and designing them so they were easy to use and matched usability requirements. Back-end at first was generally linking pages and creating features to make the website functional as an WECAN prototype, for example creating sessions for users depending on their credentials from the database. </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addition, each team member is honest. For example, one of the team members have informed the team when they have not finished the require work on time. Therefore, we delegated one of the free members to help that individual with his work. Not only does this create honesty within the team, but also this nullify delays with the work.</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team is extremely respectful to one another skills and abilities. We respect each team member’s circumstances. From commuting to the university to taking care of their children. </a:t>
            </a:r>
          </a:p>
          <a:p>
            <a:endParaRPr lang="en-GB" baseline="0" dirty="0"/>
          </a:p>
          <a:p>
            <a:r>
              <a:rPr lang="en-GB" dirty="0"/>
              <a:t>At first, we where quite reluctant to differentiate the work due to some technical difficulties communicating. However we found a quick fix for this problem. We made it compulsory for each member to commit on meeting days and on days that a member cant make it reason, they are required to install and open Skype for us to contact them. </a:t>
            </a:r>
            <a:r>
              <a:rPr lang="en-GB"/>
              <a:t>This brings consistency and order to the team</a:t>
            </a:r>
            <a:endParaRPr lang="en-GB" baseline="0" dirty="0"/>
          </a:p>
          <a:p>
            <a:endParaRPr lang="en-GB" baseline="0" dirty="0"/>
          </a:p>
          <a:p>
            <a:r>
              <a:rPr lang="en-GB" baseline="0" dirty="0"/>
              <a:t>We generally split the responsibilities equally but also by skill so that we each had a task we were capable of completing within a reasonable amount of time.</a:t>
            </a:r>
            <a:endParaRPr lang="en-GB" dirty="0"/>
          </a:p>
        </p:txBody>
      </p:sp>
      <p:sp>
        <p:nvSpPr>
          <p:cNvPr id="4" name="Slide Number Placeholder 3"/>
          <p:cNvSpPr>
            <a:spLocks noGrp="1"/>
          </p:cNvSpPr>
          <p:nvPr>
            <p:ph type="sldNum" sz="quarter" idx="10"/>
          </p:nvPr>
        </p:nvSpPr>
        <p:spPr/>
        <p:txBody>
          <a:bodyPr/>
          <a:lstStyle/>
          <a:p>
            <a:fld id="{AC1C93A6-8518-4CD4-95DA-917E8CD870F3}" type="slidenum">
              <a:rPr lang="en-GB" smtClean="0"/>
              <a:t>2</a:t>
            </a:fld>
            <a:endParaRPr lang="en-GB"/>
          </a:p>
        </p:txBody>
      </p:sp>
    </p:spTree>
    <p:extLst>
      <p:ext uri="{BB962C8B-B14F-4D97-AF65-F5344CB8AC3E}">
        <p14:creationId xmlns:p14="http://schemas.microsoft.com/office/powerpoint/2010/main" val="80476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system</a:t>
            </a:r>
            <a:r>
              <a:rPr lang="en-GB" baseline="0" dirty="0"/>
              <a:t> came together very well, the design is simple and easy to use. We made several revisions to the overall look of the website of the course of the weeks, we initially had many features that we felt made the website look more impressive but we removed them because we realised they were superfluous and therefore unnecessary. Some of the features were removed because we realised that they might make the page look to busy or distracting making it difficult to easy navigate the website.</a:t>
            </a:r>
          </a:p>
          <a:p>
            <a:endParaRPr lang="en-GB" baseline="0" dirty="0"/>
          </a:p>
          <a:p>
            <a:r>
              <a:rPr lang="en-GB" baseline="0" dirty="0"/>
              <a:t>Moreover when it came to linking the tables on the pages to the database we had of users we had some trouble, this became evident when we made temporary tables for the queries. After a while we got the to function properly to display the data in a way that also matched the aesthetics of the website.</a:t>
            </a:r>
          </a:p>
          <a:p>
            <a:endParaRPr lang="en-GB" baseline="0" dirty="0"/>
          </a:p>
          <a:p>
            <a:r>
              <a:rPr lang="en-GB" baseline="0" dirty="0"/>
              <a:t>Overall the system works as its supposed as would be required to, if there were any changes to be made it would be done to surface level details that we as a group may not be satisfied with.</a:t>
            </a:r>
            <a:endParaRPr lang="en-GB" dirty="0"/>
          </a:p>
        </p:txBody>
      </p:sp>
      <p:sp>
        <p:nvSpPr>
          <p:cNvPr id="4" name="Slide Number Placeholder 3"/>
          <p:cNvSpPr>
            <a:spLocks noGrp="1"/>
          </p:cNvSpPr>
          <p:nvPr>
            <p:ph type="sldNum" sz="quarter" idx="10"/>
          </p:nvPr>
        </p:nvSpPr>
        <p:spPr/>
        <p:txBody>
          <a:bodyPr/>
          <a:lstStyle/>
          <a:p>
            <a:fld id="{AC1C93A6-8518-4CD4-95DA-917E8CD870F3}" type="slidenum">
              <a:rPr lang="en-GB" smtClean="0"/>
              <a:t>3</a:t>
            </a:fld>
            <a:endParaRPr lang="en-GB"/>
          </a:p>
        </p:txBody>
      </p:sp>
    </p:spTree>
    <p:extLst>
      <p:ext uri="{BB962C8B-B14F-4D97-AF65-F5344CB8AC3E}">
        <p14:creationId xmlns:p14="http://schemas.microsoft.com/office/powerpoint/2010/main" val="2226499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930" y="4925407"/>
            <a:ext cx="5679440" cy="4550433"/>
          </a:xfrm>
        </p:spPr>
        <p:txBody>
          <a:bodyPr/>
          <a:lstStyle/>
          <a:p>
            <a:r>
              <a:rPr lang="en-GB" sz="1300" dirty="0"/>
              <a:t>From the beginning we did our organisation pretty well, early on we decided that it would be best to meet up frequently. This was so we could always know the progress everyone has made the majority of the time, we met up 4 out 5 days in the week so we kept updated on the  things that need to be done. This also allowed us to know if we were lagging behind in some aspects, this could've been due to many factors but it generally came down to managing work from other modules.</a:t>
            </a:r>
          </a:p>
          <a:p>
            <a:endParaRPr lang="en-GB" sz="1300" dirty="0"/>
          </a:p>
          <a:p>
            <a:r>
              <a:rPr lang="en-GB" sz="1300" dirty="0"/>
              <a:t>Additionally we distributed our tasks very efficiently, due to the fact that we met up so often. For example while we all had our own tasks if someone was testing out the website and felt some features weren’t working properly we were always in earshot of each other and this meant that we could ask each to handle certain tasks while were doing other things.</a:t>
            </a:r>
          </a:p>
          <a:p>
            <a:endParaRPr lang="en-GB" sz="1300" dirty="0"/>
          </a:p>
          <a:p>
            <a:r>
              <a:rPr lang="en-GB" sz="1300" dirty="0"/>
              <a:t>One thing that helped our team tremendously was the fact that we had all files to do with the case study available on a Dropbox folder we were all synchronised to, this meant that we always had access to each others work at all times. This was especially helpful with the development of the WECAN prototype because and changes made to the files was applied to everyone's computers real-time, this saved us a lot of time because we didn’t have to transfer any files over to each other with each little change and we could just say what we changed in the group chat to keep each other up to date.</a:t>
            </a:r>
          </a:p>
        </p:txBody>
      </p:sp>
      <p:sp>
        <p:nvSpPr>
          <p:cNvPr id="4" name="Slide Number Placeholder 3"/>
          <p:cNvSpPr>
            <a:spLocks noGrp="1"/>
          </p:cNvSpPr>
          <p:nvPr>
            <p:ph type="sldNum" sz="quarter" idx="10"/>
          </p:nvPr>
        </p:nvSpPr>
        <p:spPr/>
        <p:txBody>
          <a:bodyPr/>
          <a:lstStyle/>
          <a:p>
            <a:fld id="{AC1C93A6-8518-4CD4-95DA-917E8CD870F3}" type="slidenum">
              <a:rPr lang="en-GB" smtClean="0"/>
              <a:t>4</a:t>
            </a:fld>
            <a:endParaRPr lang="en-GB"/>
          </a:p>
        </p:txBody>
      </p:sp>
    </p:spTree>
    <p:extLst>
      <p:ext uri="{BB962C8B-B14F-4D97-AF65-F5344CB8AC3E}">
        <p14:creationId xmlns:p14="http://schemas.microsoft.com/office/powerpoint/2010/main" val="1529991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Towards the end of the case</a:t>
            </a:r>
            <a:r>
              <a:rPr lang="en-GB" baseline="0" dirty="0"/>
              <a:t> study we became less attentive to the details laid out in the mark scheme so there were some features we discovered we realised we needed nearly last minute, this was due to poor planning and low attention to detail. Luckily we caught it with enough time to make the revised changes to implement and test them properly for any issues that might come up.</a:t>
            </a:r>
          </a:p>
          <a:p>
            <a:endParaRPr lang="en-GB" baseline="0" dirty="0"/>
          </a:p>
          <a:p>
            <a:r>
              <a:rPr lang="en-GB" baseline="0" dirty="0"/>
              <a:t>While the cloud storage had many advantages for the development of the website it did have a few drawbacks we failed to notice when we first started to work on it, for example any changes made to the files might conflict when two people worked on them at the same time which a few times led to the loss of data. Moreover while one person was using EasyPHP to test out the website it meant no one else was able to use it, while this wasn’t a massive drawback it did make it difficult at times.</a:t>
            </a:r>
            <a:endParaRPr lang="en-GB" dirty="0"/>
          </a:p>
        </p:txBody>
      </p:sp>
      <p:sp>
        <p:nvSpPr>
          <p:cNvPr id="4" name="Slide Number Placeholder 3"/>
          <p:cNvSpPr>
            <a:spLocks noGrp="1"/>
          </p:cNvSpPr>
          <p:nvPr>
            <p:ph type="sldNum" sz="quarter" idx="10"/>
          </p:nvPr>
        </p:nvSpPr>
        <p:spPr/>
        <p:txBody>
          <a:bodyPr/>
          <a:lstStyle/>
          <a:p>
            <a:fld id="{AC1C93A6-8518-4CD4-95DA-917E8CD870F3}" type="slidenum">
              <a:rPr lang="en-GB" smtClean="0"/>
              <a:t>5</a:t>
            </a:fld>
            <a:endParaRPr lang="en-GB"/>
          </a:p>
        </p:txBody>
      </p:sp>
    </p:spTree>
    <p:extLst>
      <p:ext uri="{BB962C8B-B14F-4D97-AF65-F5344CB8AC3E}">
        <p14:creationId xmlns:p14="http://schemas.microsoft.com/office/powerpoint/2010/main" val="706691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Early</a:t>
            </a:r>
            <a:r>
              <a:rPr lang="en-GB" baseline="0" dirty="0"/>
              <a:t> on we spent a lot of time making changings and just making little adjustments to the design of the website, while this is an important feature we spent too much time on them. Even though we tried to keep to the designs we had wireframes we did take some liberties midway through when we felt that certain features didn’t work. Overall we made a good design but it could be done in much less time if we had a clear idea about what we wanted and what was required before we started.</a:t>
            </a:r>
          </a:p>
          <a:p>
            <a:endParaRPr lang="en-GB" baseline="0" dirty="0"/>
          </a:p>
          <a:p>
            <a:r>
              <a:rPr lang="en-GB" baseline="0" dirty="0"/>
              <a:t>As mentioned earlier when it came to putting a plan together for towards the end of the development of the website we missed a few key details that nearly cost us, while we were able to catch on to it very quickly  next time it would like to learn from the experience and be more diligent in the planning.</a:t>
            </a:r>
            <a:endParaRPr lang="en-GB" dirty="0"/>
          </a:p>
        </p:txBody>
      </p:sp>
      <p:sp>
        <p:nvSpPr>
          <p:cNvPr id="4" name="Slide Number Placeholder 3"/>
          <p:cNvSpPr>
            <a:spLocks noGrp="1"/>
          </p:cNvSpPr>
          <p:nvPr>
            <p:ph type="sldNum" sz="quarter" idx="10"/>
          </p:nvPr>
        </p:nvSpPr>
        <p:spPr/>
        <p:txBody>
          <a:bodyPr/>
          <a:lstStyle/>
          <a:p>
            <a:fld id="{AC1C93A6-8518-4CD4-95DA-917E8CD870F3}" type="slidenum">
              <a:rPr lang="en-GB" smtClean="0"/>
              <a:t>6</a:t>
            </a:fld>
            <a:endParaRPr lang="en-GB"/>
          </a:p>
        </p:txBody>
      </p:sp>
    </p:spTree>
    <p:extLst>
      <p:ext uri="{BB962C8B-B14F-4D97-AF65-F5344CB8AC3E}">
        <p14:creationId xmlns:p14="http://schemas.microsoft.com/office/powerpoint/2010/main" val="1860201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8CE94C79-393C-4338-B8D4-4753D966E58E}" type="datetimeFigureOut">
              <a:rPr lang="en-GB" smtClean="0"/>
              <a:t>31/03/2017</a:t>
            </a:fld>
            <a:endParaRPr lang="en-GB"/>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GB"/>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05D5D6E-868E-4121-9118-AB487C39FD47}" type="slidenum">
              <a:rPr lang="en-GB" smtClean="0"/>
              <a:t>‹#›</a:t>
            </a:fld>
            <a:endParaRPr lang="en-GB"/>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E94C79-393C-4338-B8D4-4753D966E58E}" type="datetimeFigureOut">
              <a:rPr lang="en-GB" smtClean="0"/>
              <a:t>31/03/2017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5D5D6E-868E-4121-9118-AB487C39FD47}"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E94C79-393C-4338-B8D4-4753D966E58E}" type="datetimeFigureOut">
              <a:rPr lang="en-GB" smtClean="0"/>
              <a:t>31/03/2017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5D5D6E-868E-4121-9118-AB487C39FD47}"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E94C79-393C-4338-B8D4-4753D966E58E}" type="datetimeFigureOut">
              <a:rPr lang="en-GB" smtClean="0"/>
              <a:t>31/03/2017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5D5D6E-868E-4121-9118-AB487C39FD47}"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8CE94C79-393C-4338-B8D4-4753D966E58E}" type="datetimeFigureOut">
              <a:rPr lang="en-GB" smtClean="0"/>
              <a:t>31/03/2017</a:t>
            </a:fld>
            <a:endParaRPr lang="en-GB"/>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05D5D6E-868E-4121-9118-AB487C39FD47}" type="slidenum">
              <a:rPr lang="en-GB" smtClean="0"/>
              <a:t>‹#›</a:t>
            </a:fld>
            <a:endParaRPr lang="en-GB"/>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E94C79-393C-4338-B8D4-4753D966E58E}" type="datetimeFigureOut">
              <a:rPr lang="en-GB" smtClean="0"/>
              <a:t>31/03/2017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5D5D6E-868E-4121-9118-AB487C39FD47}" type="slidenum">
              <a:rPr lang="en-GB" smtClean="0"/>
              <a:t>‹#›</a:t>
            </a:fld>
            <a:endParaRPr lang="en-GB"/>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E94C79-393C-4338-B8D4-4753D966E58E}" type="datetimeFigureOut">
              <a:rPr lang="en-GB" smtClean="0"/>
              <a:t>31/03/2017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05D5D6E-868E-4121-9118-AB487C39FD47}" type="slidenum">
              <a:rPr lang="en-GB" smtClean="0"/>
              <a:t>‹#›</a:t>
            </a:fld>
            <a:endParaRPr lang="en-GB"/>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E94C79-393C-4338-B8D4-4753D966E58E}" type="datetimeFigureOut">
              <a:rPr lang="en-GB" smtClean="0"/>
              <a:t>31/03/2017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05D5D6E-868E-4121-9118-AB487C39FD47}"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94C79-393C-4338-B8D4-4753D966E58E}" type="datetimeFigureOut">
              <a:rPr lang="en-GB" smtClean="0"/>
              <a:t>31/03/2017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05D5D6E-868E-4121-9118-AB487C39FD47}"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8CE94C79-393C-4338-B8D4-4753D966E58E}" type="datetimeFigureOut">
              <a:rPr lang="en-GB" smtClean="0"/>
              <a:t>31/03/2017</a:t>
            </a:fld>
            <a:endParaRPr lang="en-GB"/>
          </a:p>
        </p:txBody>
      </p:sp>
      <p:sp>
        <p:nvSpPr>
          <p:cNvPr id="6" name="Footer Placeholder 5"/>
          <p:cNvSpPr>
            <a:spLocks noGrp="1"/>
          </p:cNvSpPr>
          <p:nvPr>
            <p:ph type="ftr" sz="quarter" idx="11"/>
          </p:nvPr>
        </p:nvSpPr>
        <p:spPr>
          <a:xfrm>
            <a:off x="2103620" y="6375679"/>
            <a:ext cx="3482179" cy="345796"/>
          </a:xfrm>
        </p:spPr>
        <p:txBody>
          <a:bodyPr/>
          <a:lstStyle/>
          <a:p>
            <a:endParaRPr lang="en-GB"/>
          </a:p>
        </p:txBody>
      </p:sp>
      <p:sp>
        <p:nvSpPr>
          <p:cNvPr id="7" name="Slide Number Placeholder 6"/>
          <p:cNvSpPr>
            <a:spLocks noGrp="1"/>
          </p:cNvSpPr>
          <p:nvPr>
            <p:ph type="sldNum" sz="quarter" idx="12"/>
          </p:nvPr>
        </p:nvSpPr>
        <p:spPr>
          <a:xfrm>
            <a:off x="5691014" y="6375679"/>
            <a:ext cx="1232456" cy="345796"/>
          </a:xfrm>
        </p:spPr>
        <p:txBody>
          <a:bodyPr/>
          <a:lstStyle/>
          <a:p>
            <a:fld id="{505D5D6E-868E-4121-9118-AB487C39FD47}" type="slidenum">
              <a:rPr lang="en-GB" smtClean="0"/>
              <a:t>‹#›</a:t>
            </a:fld>
            <a:endParaRPr lang="en-GB"/>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8CE94C79-393C-4338-B8D4-4753D966E58E}" type="datetimeFigureOut">
              <a:rPr lang="en-GB" smtClean="0"/>
              <a:t>31/03/2017</a:t>
            </a:fld>
            <a:endParaRPr lang="en-GB"/>
          </a:p>
        </p:txBody>
      </p:sp>
      <p:sp>
        <p:nvSpPr>
          <p:cNvPr id="6" name="Footer Placeholder 5"/>
          <p:cNvSpPr>
            <a:spLocks noGrp="1"/>
          </p:cNvSpPr>
          <p:nvPr>
            <p:ph type="ftr" sz="quarter" idx="11"/>
          </p:nvPr>
        </p:nvSpPr>
        <p:spPr>
          <a:xfrm>
            <a:off x="2103621" y="6375679"/>
            <a:ext cx="3482178" cy="345796"/>
          </a:xfrm>
        </p:spPr>
        <p:txBody>
          <a:bodyPr/>
          <a:lstStyle/>
          <a:p>
            <a:endParaRPr lang="en-GB"/>
          </a:p>
        </p:txBody>
      </p:sp>
      <p:sp>
        <p:nvSpPr>
          <p:cNvPr id="7" name="Slide Number Placeholder 6"/>
          <p:cNvSpPr>
            <a:spLocks noGrp="1"/>
          </p:cNvSpPr>
          <p:nvPr>
            <p:ph type="sldNum" sz="quarter" idx="12"/>
          </p:nvPr>
        </p:nvSpPr>
        <p:spPr>
          <a:xfrm>
            <a:off x="5687568" y="6375679"/>
            <a:ext cx="1234440" cy="345796"/>
          </a:xfrm>
        </p:spPr>
        <p:txBody>
          <a:bodyPr/>
          <a:lstStyle/>
          <a:p>
            <a:fld id="{505D5D6E-868E-4121-9118-AB487C39FD47}"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CE94C79-393C-4338-B8D4-4753D966E58E}" type="datetimeFigureOut">
              <a:rPr lang="en-GB" smtClean="0"/>
              <a:t>31/03/2017</a:t>
            </a:fld>
            <a:endParaRPr lang="en-GB"/>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GB"/>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05D5D6E-868E-4121-9118-AB487C39FD47}" type="slidenum">
              <a:rPr lang="en-GB" smtClean="0"/>
              <a:t>‹#›</a:t>
            </a:fld>
            <a:endParaRPr lang="en-GB"/>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9640447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W.E.C.A.N Database</a:t>
            </a:r>
          </a:p>
        </p:txBody>
      </p:sp>
      <p:sp>
        <p:nvSpPr>
          <p:cNvPr id="3" name="Subtitle 2"/>
          <p:cNvSpPr>
            <a:spLocks noGrp="1"/>
          </p:cNvSpPr>
          <p:nvPr>
            <p:ph type="subTitle" idx="1"/>
          </p:nvPr>
        </p:nvSpPr>
        <p:spPr/>
        <p:txBody>
          <a:bodyPr/>
          <a:lstStyle/>
          <a:p>
            <a:r>
              <a:rPr lang="en-GB" dirty="0">
                <a:solidFill>
                  <a:schemeClr val="tx1"/>
                </a:solidFill>
              </a:rPr>
              <a:t>Group CS26</a:t>
            </a:r>
          </a:p>
        </p:txBody>
      </p:sp>
    </p:spTree>
    <p:extLst>
      <p:ext uri="{BB962C8B-B14F-4D97-AF65-F5344CB8AC3E}">
        <p14:creationId xmlns:p14="http://schemas.microsoft.com/office/powerpoint/2010/main" val="4094597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945" y="336437"/>
            <a:ext cx="8534400" cy="1507067"/>
          </a:xfrm>
        </p:spPr>
        <p:txBody>
          <a:bodyPr/>
          <a:lstStyle/>
          <a:p>
            <a:r>
              <a:rPr lang="en-GB" dirty="0"/>
              <a:t>How we worked as a team</a:t>
            </a:r>
          </a:p>
        </p:txBody>
      </p:sp>
      <p:sp>
        <p:nvSpPr>
          <p:cNvPr id="3" name="Content Placeholder 2"/>
          <p:cNvSpPr>
            <a:spLocks noGrp="1"/>
          </p:cNvSpPr>
          <p:nvPr>
            <p:ph idx="1"/>
          </p:nvPr>
        </p:nvSpPr>
        <p:spPr>
          <a:xfrm>
            <a:off x="1005945" y="1824341"/>
            <a:ext cx="8534400" cy="3615267"/>
          </a:xfrm>
        </p:spPr>
        <p:txBody>
          <a:bodyPr anchor="t">
            <a:normAutofit/>
          </a:bodyPr>
          <a:lstStyle/>
          <a:p>
            <a:r>
              <a:rPr lang="en-GB" dirty="0">
                <a:solidFill>
                  <a:schemeClr val="tx1"/>
                </a:solidFill>
              </a:rPr>
              <a:t>Commitment</a:t>
            </a:r>
          </a:p>
          <a:p>
            <a:r>
              <a:rPr lang="en-GB" dirty="0">
                <a:solidFill>
                  <a:schemeClr val="tx1"/>
                </a:solidFill>
              </a:rPr>
              <a:t>Respect</a:t>
            </a:r>
          </a:p>
          <a:p>
            <a:r>
              <a:rPr lang="en-GB" dirty="0">
                <a:solidFill>
                  <a:schemeClr val="tx1"/>
                </a:solidFill>
              </a:rPr>
              <a:t>Honesty</a:t>
            </a:r>
          </a:p>
          <a:p>
            <a:r>
              <a:rPr lang="en-GB" dirty="0">
                <a:solidFill>
                  <a:schemeClr val="tx1"/>
                </a:solidFill>
              </a:rPr>
              <a:t>Support and Integrity</a:t>
            </a:r>
          </a:p>
          <a:p>
            <a:r>
              <a:rPr lang="en-GB" dirty="0">
                <a:solidFill>
                  <a:schemeClr val="tx1"/>
                </a:solidFill>
              </a:rPr>
              <a:t>Motivation</a:t>
            </a:r>
          </a:p>
          <a:p>
            <a:r>
              <a:rPr lang="en-GB" dirty="0">
                <a:solidFill>
                  <a:schemeClr val="tx1"/>
                </a:solidFill>
              </a:rPr>
              <a:t>Splitting Duties</a:t>
            </a:r>
          </a:p>
          <a:p>
            <a:r>
              <a:rPr lang="en-GB" dirty="0">
                <a:solidFill>
                  <a:schemeClr val="tx1"/>
                </a:solidFill>
              </a:rPr>
              <a:t>Front-End</a:t>
            </a:r>
          </a:p>
          <a:p>
            <a:r>
              <a:rPr lang="en-GB" dirty="0">
                <a:solidFill>
                  <a:schemeClr val="tx1"/>
                </a:solidFill>
              </a:rPr>
              <a:t>Back-end</a:t>
            </a:r>
          </a:p>
        </p:txBody>
      </p:sp>
    </p:spTree>
    <p:extLst>
      <p:ext uri="{BB962C8B-B14F-4D97-AF65-F5344CB8AC3E}">
        <p14:creationId xmlns:p14="http://schemas.microsoft.com/office/powerpoint/2010/main" val="3421032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812" y="360501"/>
            <a:ext cx="8534400" cy="1507067"/>
          </a:xfrm>
        </p:spPr>
        <p:txBody>
          <a:bodyPr/>
          <a:lstStyle/>
          <a:p>
            <a:r>
              <a:rPr lang="en-GB" dirty="0"/>
              <a:t>Evaluation of system functionality</a:t>
            </a:r>
          </a:p>
        </p:txBody>
      </p:sp>
      <p:sp>
        <p:nvSpPr>
          <p:cNvPr id="3" name="Content Placeholder 2"/>
          <p:cNvSpPr>
            <a:spLocks noGrp="1"/>
          </p:cNvSpPr>
          <p:nvPr>
            <p:ph idx="1"/>
          </p:nvPr>
        </p:nvSpPr>
        <p:spPr>
          <a:xfrm>
            <a:off x="1039812" y="1872469"/>
            <a:ext cx="8534400" cy="3615267"/>
          </a:xfrm>
        </p:spPr>
        <p:txBody>
          <a:bodyPr anchor="t"/>
          <a:lstStyle/>
          <a:p>
            <a:r>
              <a:rPr lang="en-GB" dirty="0">
                <a:solidFill>
                  <a:schemeClr val="tx1"/>
                </a:solidFill>
              </a:rPr>
              <a:t>Design</a:t>
            </a:r>
          </a:p>
          <a:p>
            <a:r>
              <a:rPr lang="en-GB" dirty="0">
                <a:solidFill>
                  <a:schemeClr val="tx1"/>
                </a:solidFill>
              </a:rPr>
              <a:t>Functionalities</a:t>
            </a:r>
          </a:p>
          <a:p>
            <a:r>
              <a:rPr lang="en-GB" dirty="0">
                <a:solidFill>
                  <a:schemeClr val="tx1"/>
                </a:solidFill>
              </a:rPr>
              <a:t>Queries</a:t>
            </a:r>
          </a:p>
          <a:p>
            <a:r>
              <a:rPr lang="en-GB" dirty="0">
                <a:solidFill>
                  <a:schemeClr val="tx1"/>
                </a:solidFill>
              </a:rPr>
              <a:t>Overall</a:t>
            </a:r>
          </a:p>
        </p:txBody>
      </p:sp>
    </p:spTree>
    <p:extLst>
      <p:ext uri="{BB962C8B-B14F-4D97-AF65-F5344CB8AC3E}">
        <p14:creationId xmlns:p14="http://schemas.microsoft.com/office/powerpoint/2010/main" val="3188712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145" y="228153"/>
            <a:ext cx="8534400" cy="1507067"/>
          </a:xfrm>
        </p:spPr>
        <p:txBody>
          <a:bodyPr/>
          <a:lstStyle/>
          <a:p>
            <a:r>
              <a:rPr lang="en-GB" dirty="0"/>
              <a:t>What we did right</a:t>
            </a:r>
          </a:p>
        </p:txBody>
      </p:sp>
      <p:sp>
        <p:nvSpPr>
          <p:cNvPr id="3" name="Content Placeholder 2"/>
          <p:cNvSpPr>
            <a:spLocks noGrp="1"/>
          </p:cNvSpPr>
          <p:nvPr>
            <p:ph idx="1"/>
          </p:nvPr>
        </p:nvSpPr>
        <p:spPr>
          <a:xfrm>
            <a:off x="684212" y="1735220"/>
            <a:ext cx="8534400" cy="3615267"/>
          </a:xfrm>
        </p:spPr>
        <p:txBody>
          <a:bodyPr anchor="t"/>
          <a:lstStyle/>
          <a:p>
            <a:r>
              <a:rPr lang="en-GB" dirty="0">
                <a:solidFill>
                  <a:schemeClr val="tx1"/>
                </a:solidFill>
              </a:rPr>
              <a:t>Organisation</a:t>
            </a:r>
          </a:p>
          <a:p>
            <a:r>
              <a:rPr lang="en-GB" dirty="0">
                <a:solidFill>
                  <a:schemeClr val="tx1"/>
                </a:solidFill>
              </a:rPr>
              <a:t>Task Distribution</a:t>
            </a:r>
          </a:p>
          <a:p>
            <a:r>
              <a:rPr lang="en-GB" dirty="0">
                <a:solidFill>
                  <a:schemeClr val="tx1"/>
                </a:solidFill>
              </a:rPr>
              <a:t>Cloud Storage</a:t>
            </a:r>
          </a:p>
          <a:p>
            <a:r>
              <a:rPr lang="en-GB" dirty="0">
                <a:solidFill>
                  <a:schemeClr val="tx1"/>
                </a:solidFill>
              </a:rPr>
              <a:t>Quick implementation</a:t>
            </a:r>
          </a:p>
          <a:p>
            <a:r>
              <a:rPr lang="en-GB" dirty="0">
                <a:solidFill>
                  <a:schemeClr val="tx1"/>
                </a:solidFill>
              </a:rPr>
              <a:t>Debugging and testing</a:t>
            </a:r>
          </a:p>
          <a:p>
            <a:endParaRPr lang="en-GB" dirty="0">
              <a:solidFill>
                <a:schemeClr val="tx1"/>
              </a:solidFill>
            </a:endParaRPr>
          </a:p>
          <a:p>
            <a:endParaRPr lang="en-GB" dirty="0">
              <a:solidFill>
                <a:schemeClr val="tx1"/>
              </a:solidFill>
            </a:endParaRPr>
          </a:p>
          <a:p>
            <a:endParaRPr lang="en-GB" dirty="0">
              <a:solidFill>
                <a:schemeClr val="tx1"/>
              </a:solidFill>
            </a:endParaRPr>
          </a:p>
          <a:p>
            <a:endParaRPr lang="en-GB" dirty="0">
              <a:solidFill>
                <a:schemeClr val="tx1"/>
              </a:solidFill>
            </a:endParaRPr>
          </a:p>
          <a:p>
            <a:endParaRPr lang="en-GB" dirty="0">
              <a:solidFill>
                <a:schemeClr val="tx1"/>
              </a:solidFill>
            </a:endParaRPr>
          </a:p>
          <a:p>
            <a:pPr marL="0" indent="0">
              <a:buNone/>
            </a:pPr>
            <a:endParaRPr lang="en-GB" dirty="0">
              <a:solidFill>
                <a:schemeClr val="tx1"/>
              </a:solidFill>
            </a:endParaRPr>
          </a:p>
        </p:txBody>
      </p:sp>
    </p:spTree>
    <p:extLst>
      <p:ext uri="{BB962C8B-B14F-4D97-AF65-F5344CB8AC3E}">
        <p14:creationId xmlns:p14="http://schemas.microsoft.com/office/powerpoint/2010/main" val="2990029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078" y="408627"/>
            <a:ext cx="8534400" cy="1507067"/>
          </a:xfrm>
        </p:spPr>
        <p:txBody>
          <a:bodyPr/>
          <a:lstStyle/>
          <a:p>
            <a:r>
              <a:rPr lang="en-GB" dirty="0"/>
              <a:t>What we did wrong</a:t>
            </a:r>
          </a:p>
        </p:txBody>
      </p:sp>
      <p:sp>
        <p:nvSpPr>
          <p:cNvPr id="3" name="Content Placeholder 2"/>
          <p:cNvSpPr>
            <a:spLocks noGrp="1"/>
          </p:cNvSpPr>
          <p:nvPr>
            <p:ph idx="1"/>
          </p:nvPr>
        </p:nvSpPr>
        <p:spPr>
          <a:xfrm>
            <a:off x="684212" y="1915694"/>
            <a:ext cx="8534400" cy="3615267"/>
          </a:xfrm>
        </p:spPr>
        <p:txBody>
          <a:bodyPr anchor="t">
            <a:normAutofit/>
          </a:bodyPr>
          <a:lstStyle/>
          <a:p>
            <a:r>
              <a:rPr lang="en-GB" dirty="0">
                <a:solidFill>
                  <a:schemeClr val="tx1"/>
                </a:solidFill>
              </a:rPr>
              <a:t>Late Stage Planning</a:t>
            </a:r>
          </a:p>
          <a:p>
            <a:r>
              <a:rPr lang="en-GB" dirty="0">
                <a:solidFill>
                  <a:schemeClr val="tx1"/>
                </a:solidFill>
              </a:rPr>
              <a:t>Focus on design</a:t>
            </a:r>
          </a:p>
          <a:p>
            <a:r>
              <a:rPr lang="en-GB" dirty="0">
                <a:solidFill>
                  <a:schemeClr val="tx1"/>
                </a:solidFill>
              </a:rPr>
              <a:t>Implementation</a:t>
            </a:r>
          </a:p>
          <a:p>
            <a:r>
              <a:rPr lang="en-GB" dirty="0">
                <a:solidFill>
                  <a:schemeClr val="tx1"/>
                </a:solidFill>
              </a:rPr>
              <a:t>Cloud storage</a:t>
            </a:r>
          </a:p>
          <a:p>
            <a:r>
              <a:rPr lang="en-GB" dirty="0">
                <a:solidFill>
                  <a:schemeClr val="tx1"/>
                </a:solidFill>
              </a:rPr>
              <a:t>Queries</a:t>
            </a:r>
          </a:p>
        </p:txBody>
      </p:sp>
    </p:spTree>
    <p:extLst>
      <p:ext uri="{BB962C8B-B14F-4D97-AF65-F5344CB8AC3E}">
        <p14:creationId xmlns:p14="http://schemas.microsoft.com/office/powerpoint/2010/main" val="3590672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345" y="472350"/>
            <a:ext cx="8534400" cy="1507067"/>
          </a:xfrm>
        </p:spPr>
        <p:txBody>
          <a:bodyPr/>
          <a:lstStyle/>
          <a:p>
            <a:r>
              <a:rPr lang="en-GB" dirty="0"/>
              <a:t>Things to improve</a:t>
            </a:r>
          </a:p>
        </p:txBody>
      </p:sp>
      <p:sp>
        <p:nvSpPr>
          <p:cNvPr id="3" name="Content Placeholder 2"/>
          <p:cNvSpPr>
            <a:spLocks noGrp="1"/>
          </p:cNvSpPr>
          <p:nvPr>
            <p:ph idx="1"/>
          </p:nvPr>
        </p:nvSpPr>
        <p:spPr>
          <a:xfrm>
            <a:off x="904345" y="1776216"/>
            <a:ext cx="8534400" cy="3615267"/>
          </a:xfrm>
        </p:spPr>
        <p:txBody>
          <a:bodyPr anchor="t"/>
          <a:lstStyle/>
          <a:p>
            <a:r>
              <a:rPr lang="en-GB" dirty="0">
                <a:solidFill>
                  <a:schemeClr val="tx1"/>
                </a:solidFill>
              </a:rPr>
              <a:t>Design</a:t>
            </a:r>
          </a:p>
          <a:p>
            <a:r>
              <a:rPr lang="en-GB" dirty="0">
                <a:solidFill>
                  <a:schemeClr val="tx1"/>
                </a:solidFill>
              </a:rPr>
              <a:t>Late Stage Planning</a:t>
            </a:r>
          </a:p>
          <a:p>
            <a:r>
              <a:rPr lang="en-GB" dirty="0">
                <a:solidFill>
                  <a:schemeClr val="tx1"/>
                </a:solidFill>
              </a:rPr>
              <a:t>Specification not clear</a:t>
            </a:r>
          </a:p>
          <a:p>
            <a:endParaRPr lang="en-GB" dirty="0">
              <a:solidFill>
                <a:schemeClr val="tx1"/>
              </a:solidFill>
            </a:endParaRPr>
          </a:p>
          <a:p>
            <a:endParaRPr lang="en-GB" dirty="0">
              <a:solidFill>
                <a:schemeClr val="tx1"/>
              </a:solidFill>
            </a:endParaRPr>
          </a:p>
        </p:txBody>
      </p:sp>
    </p:spTree>
    <p:extLst>
      <p:ext uri="{BB962C8B-B14F-4D97-AF65-F5344CB8AC3E}">
        <p14:creationId xmlns:p14="http://schemas.microsoft.com/office/powerpoint/2010/main" val="187182532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majorFont>
      <a:minorFont>
        <a:latin typeface="Gill Sans MT" panose="020B0502020104020203"/>
        <a:ea typeface=""/>
        <a:cs typeface=""/>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106</TotalTime>
  <Words>1223</Words>
  <Application>Microsoft Office PowerPoint</Application>
  <PresentationFormat>Widescreen</PresentationFormat>
  <Paragraphs>69</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Gill Sans MT</vt:lpstr>
      <vt:lpstr>Impact</vt:lpstr>
      <vt:lpstr>Badge</vt:lpstr>
      <vt:lpstr>W.E.C.A.N Database</vt:lpstr>
      <vt:lpstr>How we worked as a team</vt:lpstr>
      <vt:lpstr>Evaluation of system functionality</vt:lpstr>
      <vt:lpstr>What we did right</vt:lpstr>
      <vt:lpstr>What we did wrong</vt:lpstr>
      <vt:lpstr>Things to improve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W.E.C.A.N Database</dc:title>
  <dc:creator>tamuka tagwireyi</dc:creator>
  <cp:lastModifiedBy>Hamza AR</cp:lastModifiedBy>
  <cp:revision>15</cp:revision>
  <cp:lastPrinted>2017-03-30T22:07:50Z</cp:lastPrinted>
  <dcterms:created xsi:type="dcterms:W3CDTF">2017-03-30T20:33:19Z</dcterms:created>
  <dcterms:modified xsi:type="dcterms:W3CDTF">2017-03-30T23:22:18Z</dcterms:modified>
</cp:coreProperties>
</file>