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2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C61B1-B101-448D-8ABE-E4E7D1FD1560}" type="datetimeFigureOut">
              <a:rPr lang="en-US" smtClean="0"/>
              <a:t>12/8/2013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4E6E-E1E1-494C-9DD2-4323FE2F8909}" type="slidenum">
              <a:rPr lang="en-US" smtClean="0"/>
              <a:t>‹#›</a:t>
            </a:fld>
            <a:endParaRPr lang="en-US"/>
          </a:p>
        </p:txBody>
      </p:sp>
    </p:spTree>
    <p:extLst>
      <p:ext uri="{BB962C8B-B14F-4D97-AF65-F5344CB8AC3E}">
        <p14:creationId xmlns:p14="http://schemas.microsoft.com/office/powerpoint/2010/main" val="247038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1</a:t>
            </a:fld>
            <a:endParaRPr lang="en-US"/>
          </a:p>
        </p:txBody>
      </p:sp>
    </p:spTree>
    <p:extLst>
      <p:ext uri="{BB962C8B-B14F-4D97-AF65-F5344CB8AC3E}">
        <p14:creationId xmlns:p14="http://schemas.microsoft.com/office/powerpoint/2010/main" val="33446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2</a:t>
            </a:fld>
            <a:endParaRPr lang="en-US"/>
          </a:p>
        </p:txBody>
      </p:sp>
    </p:spTree>
    <p:extLst>
      <p:ext uri="{BB962C8B-B14F-4D97-AF65-F5344CB8AC3E}">
        <p14:creationId xmlns:p14="http://schemas.microsoft.com/office/powerpoint/2010/main" val="38235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3</a:t>
            </a:fld>
            <a:endParaRPr lang="en-US"/>
          </a:p>
        </p:txBody>
      </p:sp>
    </p:spTree>
    <p:extLst>
      <p:ext uri="{BB962C8B-B14F-4D97-AF65-F5344CB8AC3E}">
        <p14:creationId xmlns:p14="http://schemas.microsoft.com/office/powerpoint/2010/main" val="132003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4</a:t>
            </a:fld>
            <a:endParaRPr lang="en-US"/>
          </a:p>
        </p:txBody>
      </p:sp>
    </p:spTree>
    <p:extLst>
      <p:ext uri="{BB962C8B-B14F-4D97-AF65-F5344CB8AC3E}">
        <p14:creationId xmlns:p14="http://schemas.microsoft.com/office/powerpoint/2010/main" val="351790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5</a:t>
            </a:fld>
            <a:endParaRPr lang="en-US"/>
          </a:p>
        </p:txBody>
      </p:sp>
    </p:spTree>
    <p:extLst>
      <p:ext uri="{BB962C8B-B14F-4D97-AF65-F5344CB8AC3E}">
        <p14:creationId xmlns:p14="http://schemas.microsoft.com/office/powerpoint/2010/main" val="6472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7173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01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22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552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972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37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17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945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4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55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41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Fields &amp; Properties</a:t>
            </a:r>
            <a:endParaRPr lang="en-US" dirty="0"/>
          </a:p>
        </p:txBody>
      </p:sp>
      <p:sp>
        <p:nvSpPr>
          <p:cNvPr id="3" name="Subtitle 2"/>
          <p:cNvSpPr>
            <a:spLocks noGrp="1"/>
          </p:cNvSpPr>
          <p:nvPr>
            <p:ph type="subTitle" idx="1"/>
          </p:nvPr>
        </p:nvSpPr>
        <p:spPr/>
        <p:txBody>
          <a:bodyPr/>
          <a:lstStyle/>
          <a:p>
            <a:r>
              <a:rPr lang="en-US" dirty="0" smtClean="0"/>
              <a:t>Handling your class data</a:t>
            </a:r>
            <a:endParaRPr lang="en-US" dirty="0"/>
          </a:p>
        </p:txBody>
      </p:sp>
    </p:spTree>
    <p:extLst>
      <p:ext uri="{BB962C8B-B14F-4D97-AF65-F5344CB8AC3E}">
        <p14:creationId xmlns:p14="http://schemas.microsoft.com/office/powerpoint/2010/main" val="136545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field?</a:t>
            </a:r>
            <a:endParaRPr lang="en-US" dirty="0"/>
          </a:p>
        </p:txBody>
      </p:sp>
      <p:sp>
        <p:nvSpPr>
          <p:cNvPr id="4" name="Text Placeholder 3"/>
          <p:cNvSpPr>
            <a:spLocks noGrp="1"/>
          </p:cNvSpPr>
          <p:nvPr>
            <p:ph type="body" sz="half" idx="2"/>
          </p:nvPr>
        </p:nvSpPr>
        <p:spPr/>
        <p:txBody>
          <a:bodyPr/>
          <a:lstStyle/>
          <a:p>
            <a:r>
              <a:rPr lang="en-US" dirty="0" smtClean="0"/>
              <a:t>Fields are variables that belong to your class.</a:t>
            </a:r>
          </a:p>
          <a:p>
            <a:pPr marL="285750" indent="-285750">
              <a:buFont typeface="Arial" panose="020B0604020202020204" pitchFamily="34" charset="0"/>
              <a:buChar char="•"/>
            </a:pPr>
            <a:r>
              <a:rPr lang="en-US" dirty="0" smtClean="0"/>
              <a:t>A field can be of any type, including user defined types like other classes</a:t>
            </a:r>
          </a:p>
          <a:p>
            <a:pPr marL="285750" indent="-285750">
              <a:buFont typeface="Arial" panose="020B0604020202020204" pitchFamily="34" charset="0"/>
              <a:buChar char="•"/>
            </a:pPr>
            <a:r>
              <a:rPr lang="en-US" dirty="0" smtClean="0"/>
              <a:t>A field has </a:t>
            </a:r>
            <a:r>
              <a:rPr lang="en-US" u="sng" dirty="0" smtClean="0"/>
              <a:t>scope</a:t>
            </a:r>
            <a:r>
              <a:rPr lang="en-US" dirty="0" smtClean="0"/>
              <a:t> in the entire class.  So any method in the class can see the field.</a:t>
            </a:r>
          </a:p>
          <a:p>
            <a:pPr marL="285750" indent="-285750">
              <a:buFont typeface="Arial" panose="020B0604020202020204" pitchFamily="34" charset="0"/>
              <a:buChar char="•"/>
            </a:pPr>
            <a:r>
              <a:rPr lang="en-US" dirty="0" smtClean="0"/>
              <a:t>Most often, fields are used to store information that we want to keep private within our class.  In this way, the data can only be manipulated in the ways that we approve of.</a:t>
            </a:r>
          </a:p>
          <a:p>
            <a:pPr marL="285750" indent="-285750">
              <a:buFont typeface="Arial" panose="020B0604020202020204" pitchFamily="34" charset="0"/>
              <a:buChar char="•"/>
            </a:pPr>
            <a:r>
              <a:rPr lang="en-US" dirty="0" smtClean="0"/>
              <a:t>We can mark fields as public, but this is not common.  Public data is most often exposed as properties.</a:t>
            </a:r>
            <a:endParaRPr lang="en-US" dirty="0"/>
          </a:p>
        </p:txBody>
      </p:sp>
      <p:pic>
        <p:nvPicPr>
          <p:cNvPr id="8" name="Picture 7"/>
          <p:cNvPicPr>
            <a:picLocks noChangeAspect="1"/>
          </p:cNvPicPr>
          <p:nvPr/>
        </p:nvPicPr>
        <p:blipFill>
          <a:blip r:embed="rId3"/>
          <a:stretch>
            <a:fillRect/>
          </a:stretch>
        </p:blipFill>
        <p:spPr>
          <a:xfrm>
            <a:off x="3962400" y="3855663"/>
            <a:ext cx="4267200" cy="2122371"/>
          </a:xfrm>
          <a:prstGeom prst="rect">
            <a:avLst/>
          </a:prstGeom>
        </p:spPr>
      </p:pic>
      <p:pic>
        <p:nvPicPr>
          <p:cNvPr id="3" name="Picture 2"/>
          <p:cNvPicPr>
            <a:picLocks noChangeAspect="1"/>
          </p:cNvPicPr>
          <p:nvPr/>
        </p:nvPicPr>
        <p:blipFill>
          <a:blip r:embed="rId4"/>
          <a:stretch>
            <a:fillRect/>
          </a:stretch>
        </p:blipFill>
        <p:spPr>
          <a:xfrm>
            <a:off x="3962400" y="273050"/>
            <a:ext cx="4257675" cy="3400425"/>
          </a:xfrm>
          <a:prstGeom prst="rect">
            <a:avLst/>
          </a:prstGeom>
        </p:spPr>
      </p:pic>
    </p:spTree>
    <p:extLst>
      <p:ext uri="{BB962C8B-B14F-4D97-AF65-F5344CB8AC3E}">
        <p14:creationId xmlns:p14="http://schemas.microsoft.com/office/powerpoint/2010/main" val="91826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smtClean="0"/>
              <a:t>Properties</a:t>
            </a:r>
            <a:endParaRPr lang="en-US" dirty="0"/>
          </a:p>
        </p:txBody>
      </p:sp>
      <p:sp>
        <p:nvSpPr>
          <p:cNvPr id="6" name="Content Placeholder 2"/>
          <p:cNvSpPr txBox="1">
            <a:spLocks/>
          </p:cNvSpPr>
          <p:nvPr/>
        </p:nvSpPr>
        <p:spPr>
          <a:xfrm>
            <a:off x="457200" y="1600200"/>
            <a:ext cx="4038600" cy="4419601"/>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Properties represent items of data in a class or class instance.</a:t>
            </a:r>
          </a:p>
          <a:p>
            <a:pPr lvl="1"/>
            <a:r>
              <a:rPr lang="en-US" dirty="0" smtClean="0"/>
              <a:t>They are very similar to fields in that they have a name, a type, and they can be assigned to and read from</a:t>
            </a:r>
          </a:p>
          <a:p>
            <a:pPr lvl="1"/>
            <a:r>
              <a:rPr lang="en-US" dirty="0" smtClean="0"/>
              <a:t>Unlike a field they can execute code and have two </a:t>
            </a:r>
            <a:r>
              <a:rPr lang="en-US" i="1" dirty="0" err="1" smtClean="0"/>
              <a:t>accessor</a:t>
            </a:r>
            <a:r>
              <a:rPr lang="en-US" dirty="0" smtClean="0"/>
              <a:t> methods available to them</a:t>
            </a:r>
            <a:endParaRPr lang="en-US" dirty="0"/>
          </a:p>
        </p:txBody>
      </p:sp>
      <p:pic>
        <p:nvPicPr>
          <p:cNvPr id="7" name="Picture 6"/>
          <p:cNvPicPr>
            <a:picLocks noChangeAspect="1"/>
          </p:cNvPicPr>
          <p:nvPr/>
        </p:nvPicPr>
        <p:blipFill>
          <a:blip r:embed="rId3"/>
          <a:stretch>
            <a:fillRect/>
          </a:stretch>
        </p:blipFill>
        <p:spPr>
          <a:xfrm>
            <a:off x="4648200" y="1676400"/>
            <a:ext cx="4145280" cy="3581400"/>
          </a:xfrm>
          <a:prstGeom prst="rect">
            <a:avLst/>
          </a:prstGeom>
        </p:spPr>
      </p:pic>
    </p:spTree>
    <p:extLst>
      <p:ext uri="{BB962C8B-B14F-4D97-AF65-F5344CB8AC3E}">
        <p14:creationId xmlns:p14="http://schemas.microsoft.com/office/powerpoint/2010/main" val="58721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are methods</a:t>
            </a:r>
            <a:endParaRPr lang="en-US" dirty="0"/>
          </a:p>
        </p:txBody>
      </p:sp>
      <p:sp>
        <p:nvSpPr>
          <p:cNvPr id="4" name="Text Placeholder 3"/>
          <p:cNvSpPr>
            <a:spLocks noGrp="1"/>
          </p:cNvSpPr>
          <p:nvPr>
            <p:ph type="body" sz="half" idx="2"/>
          </p:nvPr>
        </p:nvSpPr>
        <p:spPr/>
        <p:txBody>
          <a:bodyPr/>
          <a:lstStyle/>
          <a:p>
            <a:r>
              <a:rPr lang="en-US" dirty="0" smtClean="0"/>
              <a:t>In other languages, there is no such thing as a property.  To get the same effect as properties other languages use methods.</a:t>
            </a:r>
          </a:p>
          <a:p>
            <a:endParaRPr lang="en-US" dirty="0"/>
          </a:p>
          <a:p>
            <a:r>
              <a:rPr lang="en-US" dirty="0" smtClean="0"/>
              <a:t>In C#, we can declare a property by putting a code block after the property name and placing get and set blocks inside.  The private field that the property uses is called the </a:t>
            </a:r>
            <a:r>
              <a:rPr lang="en-US" u="sng" dirty="0" smtClean="0"/>
              <a:t>backing field</a:t>
            </a:r>
            <a:r>
              <a:rPr lang="en-US" dirty="0" smtClean="0"/>
              <a:t>.</a:t>
            </a:r>
          </a:p>
          <a:p>
            <a:endParaRPr lang="en-US" dirty="0"/>
          </a:p>
          <a:p>
            <a:r>
              <a:rPr lang="en-US" dirty="0" smtClean="0"/>
              <a:t>We can omit the backing field and the code blocks for get and set.  This is called an auto-property.</a:t>
            </a:r>
          </a:p>
          <a:p>
            <a:endParaRPr lang="en-US" dirty="0"/>
          </a:p>
          <a:p>
            <a:r>
              <a:rPr lang="en-US" dirty="0" smtClean="0"/>
              <a:t>All three of these examples do the same thing.  Most developers prefer the 3</a:t>
            </a:r>
            <a:r>
              <a:rPr lang="en-US" baseline="30000" dirty="0" smtClean="0"/>
              <a:t>rd</a:t>
            </a:r>
            <a:r>
              <a:rPr lang="en-US" dirty="0" smtClean="0"/>
              <a:t> example because it is short.</a:t>
            </a:r>
          </a:p>
          <a:p>
            <a:endParaRPr lang="en-US" dirty="0"/>
          </a:p>
          <a:p>
            <a:endParaRPr lang="en-US" dirty="0"/>
          </a:p>
        </p:txBody>
      </p:sp>
      <p:pic>
        <p:nvPicPr>
          <p:cNvPr id="5" name="Picture 4"/>
          <p:cNvPicPr>
            <a:picLocks noChangeAspect="1"/>
          </p:cNvPicPr>
          <p:nvPr/>
        </p:nvPicPr>
        <p:blipFill>
          <a:blip r:embed="rId3"/>
          <a:stretch>
            <a:fillRect/>
          </a:stretch>
        </p:blipFill>
        <p:spPr>
          <a:xfrm>
            <a:off x="4026834" y="273050"/>
            <a:ext cx="3861287" cy="2622550"/>
          </a:xfrm>
          <a:prstGeom prst="rect">
            <a:avLst/>
          </a:prstGeom>
        </p:spPr>
      </p:pic>
      <p:pic>
        <p:nvPicPr>
          <p:cNvPr id="6" name="Picture 5"/>
          <p:cNvPicPr>
            <a:picLocks noChangeAspect="1"/>
          </p:cNvPicPr>
          <p:nvPr/>
        </p:nvPicPr>
        <p:blipFill>
          <a:blip r:embed="rId4"/>
          <a:stretch>
            <a:fillRect/>
          </a:stretch>
        </p:blipFill>
        <p:spPr>
          <a:xfrm>
            <a:off x="4026834" y="3055564"/>
            <a:ext cx="3404907" cy="1772270"/>
          </a:xfrm>
          <a:prstGeom prst="rect">
            <a:avLst/>
          </a:prstGeom>
        </p:spPr>
      </p:pic>
      <p:pic>
        <p:nvPicPr>
          <p:cNvPr id="7" name="Picture 6"/>
          <p:cNvPicPr>
            <a:picLocks noChangeAspect="1"/>
          </p:cNvPicPr>
          <p:nvPr/>
        </p:nvPicPr>
        <p:blipFill>
          <a:blip r:embed="rId5"/>
          <a:stretch>
            <a:fillRect/>
          </a:stretch>
        </p:blipFill>
        <p:spPr>
          <a:xfrm>
            <a:off x="4026833" y="4917981"/>
            <a:ext cx="3843251" cy="855290"/>
          </a:xfrm>
          <a:prstGeom prst="rect">
            <a:avLst/>
          </a:prstGeom>
        </p:spPr>
      </p:pic>
    </p:spTree>
    <p:extLst>
      <p:ext uri="{BB962C8B-B14F-4D97-AF65-F5344CB8AC3E}">
        <p14:creationId xmlns:p14="http://schemas.microsoft.com/office/powerpoint/2010/main" val="32982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Properties give control</a:t>
            </a:r>
            <a:endParaRPr lang="en-US" dirty="0"/>
          </a:p>
        </p:txBody>
      </p:sp>
      <p:sp>
        <p:nvSpPr>
          <p:cNvPr id="7" name="Text Placeholder 6"/>
          <p:cNvSpPr>
            <a:spLocks noGrp="1"/>
          </p:cNvSpPr>
          <p:nvPr>
            <p:ph type="body" sz="half" idx="2"/>
          </p:nvPr>
        </p:nvSpPr>
        <p:spPr/>
        <p:txBody>
          <a:bodyPr/>
          <a:lstStyle/>
          <a:p>
            <a:r>
              <a:rPr lang="en-US" dirty="0"/>
              <a:t>Unlike fields, properties give us full control over reading and writing the data in our class.  For example:</a:t>
            </a:r>
          </a:p>
          <a:p>
            <a:endParaRPr lang="en-US" dirty="0" smtClean="0"/>
          </a:p>
          <a:p>
            <a:r>
              <a:rPr lang="en-US" dirty="0" smtClean="0"/>
              <a:t>So as developers we can write code in our get and set </a:t>
            </a:r>
            <a:r>
              <a:rPr lang="en-US" dirty="0" err="1" smtClean="0"/>
              <a:t>accessors</a:t>
            </a:r>
            <a:r>
              <a:rPr lang="en-US" dirty="0" smtClean="0"/>
              <a:t> to protect the class data and prevent it from being corrupted or set to values that do not make sense.</a:t>
            </a:r>
            <a:endParaRPr lang="en-US" dirty="0"/>
          </a:p>
        </p:txBody>
      </p:sp>
      <p:pic>
        <p:nvPicPr>
          <p:cNvPr id="2" name="Picture 1"/>
          <p:cNvPicPr>
            <a:picLocks noChangeAspect="1"/>
          </p:cNvPicPr>
          <p:nvPr/>
        </p:nvPicPr>
        <p:blipFill>
          <a:blip r:embed="rId3"/>
          <a:stretch>
            <a:fillRect/>
          </a:stretch>
        </p:blipFill>
        <p:spPr>
          <a:xfrm>
            <a:off x="3557345" y="1435100"/>
            <a:ext cx="5314950" cy="3876675"/>
          </a:xfrm>
          <a:prstGeom prst="rect">
            <a:avLst/>
          </a:prstGeom>
        </p:spPr>
      </p:pic>
    </p:spTree>
    <p:extLst>
      <p:ext uri="{BB962C8B-B14F-4D97-AF65-F5344CB8AC3E}">
        <p14:creationId xmlns:p14="http://schemas.microsoft.com/office/powerpoint/2010/main" val="36083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as calculated fields</a:t>
            </a:r>
            <a:endParaRPr lang="en-US" dirty="0"/>
          </a:p>
        </p:txBody>
      </p:sp>
      <p:sp>
        <p:nvSpPr>
          <p:cNvPr id="4" name="Text Placeholder 3"/>
          <p:cNvSpPr>
            <a:spLocks noGrp="1"/>
          </p:cNvSpPr>
          <p:nvPr>
            <p:ph type="body" sz="half" idx="2"/>
          </p:nvPr>
        </p:nvSpPr>
        <p:spPr/>
        <p:txBody>
          <a:bodyPr/>
          <a:lstStyle/>
          <a:p>
            <a:r>
              <a:rPr lang="en-US" dirty="0" smtClean="0"/>
              <a:t>Sometimes we have data in a class that is dependent on other fields or properties.  We often refer to these as dependent or calculated fields.</a:t>
            </a:r>
          </a:p>
          <a:p>
            <a:endParaRPr lang="en-US" dirty="0"/>
          </a:p>
          <a:p>
            <a:r>
              <a:rPr lang="en-US" dirty="0" smtClean="0"/>
              <a:t>We can omit the set </a:t>
            </a:r>
            <a:r>
              <a:rPr lang="en-US" dirty="0" err="1" smtClean="0"/>
              <a:t>accessor</a:t>
            </a:r>
            <a:r>
              <a:rPr lang="en-US" dirty="0" smtClean="0"/>
              <a:t> of a property which makes the property </a:t>
            </a:r>
            <a:r>
              <a:rPr lang="en-US" u="sng" dirty="0" smtClean="0"/>
              <a:t>read-only</a:t>
            </a:r>
            <a:r>
              <a:rPr lang="en-US" dirty="0" smtClean="0"/>
              <a:t>.</a:t>
            </a:r>
          </a:p>
          <a:p>
            <a:endParaRPr lang="en-US" dirty="0"/>
          </a:p>
          <a:p>
            <a:r>
              <a:rPr lang="en-US" dirty="0" smtClean="0"/>
              <a:t>We can also use the syntax “private set” to make a property that anyone can read, but only the class itself can modify… though this is not very common.</a:t>
            </a:r>
          </a:p>
        </p:txBody>
      </p:sp>
      <p:pic>
        <p:nvPicPr>
          <p:cNvPr id="5" name="Picture 4"/>
          <p:cNvPicPr>
            <a:picLocks noChangeAspect="1"/>
          </p:cNvPicPr>
          <p:nvPr/>
        </p:nvPicPr>
        <p:blipFill>
          <a:blip r:embed="rId2"/>
          <a:stretch>
            <a:fillRect/>
          </a:stretch>
        </p:blipFill>
        <p:spPr>
          <a:xfrm>
            <a:off x="3797209" y="413776"/>
            <a:ext cx="4979239" cy="5452428"/>
          </a:xfrm>
          <a:prstGeom prst="rect">
            <a:avLst/>
          </a:prstGeom>
        </p:spPr>
      </p:pic>
    </p:spTree>
    <p:extLst>
      <p:ext uri="{BB962C8B-B14F-4D97-AF65-F5344CB8AC3E}">
        <p14:creationId xmlns:p14="http://schemas.microsoft.com/office/powerpoint/2010/main" val="23445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Conclusion</a:t>
            </a:r>
            <a:endParaRPr lang="en-US" dirty="0"/>
          </a:p>
        </p:txBody>
      </p:sp>
      <p:sp>
        <p:nvSpPr>
          <p:cNvPr id="6" name="Content Placeholder 5"/>
          <p:cNvSpPr>
            <a:spLocks noGrp="1"/>
          </p:cNvSpPr>
          <p:nvPr>
            <p:ph idx="1"/>
          </p:nvPr>
        </p:nvSpPr>
        <p:spPr/>
        <p:txBody>
          <a:bodyPr/>
          <a:lstStyle/>
          <a:p>
            <a:pPr marL="0" indent="0">
              <a:buNone/>
            </a:pPr>
            <a:r>
              <a:rPr lang="en-US" dirty="0" smtClean="0"/>
              <a:t>Use </a:t>
            </a:r>
            <a:r>
              <a:rPr lang="en-US" dirty="0" smtClean="0"/>
              <a:t>private fields </a:t>
            </a:r>
            <a:r>
              <a:rPr lang="en-US" dirty="0" smtClean="0"/>
              <a:t>for data you want to hide or protect.</a:t>
            </a:r>
          </a:p>
          <a:p>
            <a:pPr marL="0" indent="0">
              <a:buNone/>
            </a:pPr>
            <a:endParaRPr lang="en-US" dirty="0"/>
          </a:p>
          <a:p>
            <a:pPr marL="0" indent="0">
              <a:buNone/>
            </a:pPr>
            <a:r>
              <a:rPr lang="en-US" dirty="0" smtClean="0"/>
              <a:t>Use properties for data you want to expose.</a:t>
            </a:r>
            <a:endParaRPr lang="en-US" dirty="0"/>
          </a:p>
        </p:txBody>
      </p:sp>
    </p:spTree>
    <p:extLst>
      <p:ext uri="{BB962C8B-B14F-4D97-AF65-F5344CB8AC3E}">
        <p14:creationId xmlns:p14="http://schemas.microsoft.com/office/powerpoint/2010/main" val="2815326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tion" id="{1876D0AC-7D0E-4ADA-846E-0C69E8EFA846}" vid="{802823B1-7929-45F0-8EB2-91BFF7EC6C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SWC_Slide_Template_Public</Template>
  <TotalTime>964</TotalTime>
  <Words>442</Words>
  <Application>Microsoft Office PowerPoint</Application>
  <PresentationFormat>On-screen Show (4:3)</PresentationFormat>
  <Paragraphs>39</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SCG_Template</vt:lpstr>
      <vt:lpstr>Fields &amp; Properties</vt:lpstr>
      <vt:lpstr>What is a field?</vt:lpstr>
      <vt:lpstr>PowerPoint Presentation</vt:lpstr>
      <vt:lpstr>Properties are methods</vt:lpstr>
      <vt:lpstr>Properties give control</vt:lpstr>
      <vt:lpstr>Properties as calculated fields</vt:lpstr>
      <vt:lpstr>In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 C#?</dc:title>
  <dc:creator>Eric Wise</dc:creator>
  <cp:lastModifiedBy>Eric Wise</cp:lastModifiedBy>
  <cp:revision>48</cp:revision>
  <dcterms:created xsi:type="dcterms:W3CDTF">2013-11-16T23:04:07Z</dcterms:created>
  <dcterms:modified xsi:type="dcterms:W3CDTF">2013-12-08T21:20:51Z</dcterms:modified>
</cp:coreProperties>
</file>