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6" d="100"/>
          <a:sy n="176" d="100"/>
        </p:scale>
        <p:origin x="13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61B1-B101-448D-8ABE-E4E7D1FD1560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4E6E-E1E1-494C-9DD2-4323FE2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7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74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vs Non-Static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Static vs Instance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title is deceptive…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is a </a:t>
            </a:r>
            <a:r>
              <a:rPr lang="en-US" i="1" dirty="0" smtClean="0"/>
              <a:t>static</a:t>
            </a:r>
            <a:r>
              <a:rPr lang="en-US" dirty="0" smtClean="0"/>
              <a:t> keyword but there is no “non-static” keyword.  The absence of the keyword </a:t>
            </a:r>
            <a:r>
              <a:rPr lang="en-US" i="1" dirty="0" smtClean="0"/>
              <a:t>static</a:t>
            </a:r>
            <a:r>
              <a:rPr lang="en-US" dirty="0" smtClean="0"/>
              <a:t> means that whatever is defined belongs to an instance (</a:t>
            </a:r>
            <a:r>
              <a:rPr lang="en-US" smtClean="0"/>
              <a:t>created </a:t>
            </a:r>
            <a:r>
              <a:rPr lang="en-US" smtClean="0"/>
              <a:t>with </a:t>
            </a:r>
            <a:r>
              <a:rPr lang="en-US" dirty="0" smtClean="0"/>
              <a:t>the </a:t>
            </a:r>
            <a:r>
              <a:rPr lang="en-US" i="1" dirty="0" smtClean="0"/>
              <a:t>new</a:t>
            </a:r>
            <a:r>
              <a:rPr lang="en-US" dirty="0" smtClean="0"/>
              <a:t> keyword).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mark many things static, including classes, methods, fields, properties, operators, events, constructors…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static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short, it means that whatever is marked as static does not belong to any object instance created, it belongs to the class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has some interesting repercussions: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Static members can not use instance members.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If a class is static, all members must also be static.  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You can not instantiate a static class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You can not inherit a static class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There is only ever one copy of a static.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7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I make something static?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can make something static when it belongs to a class, but does not depend upon any instance members.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Ask yourself: “Is this operating on an instance of a type, or is it just related to the type?”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math value pi is a good example of this.  It is not related to any particular circle, it is related to all circles.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Statics belong to the class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do not have to instantiate an object to use its static members.</a:t>
            </a:r>
          </a:p>
          <a:p>
            <a:endParaRPr lang="en-US" dirty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Console.ReadLine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int.Parse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are all static methods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15" y="1435100"/>
            <a:ext cx="49911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Statics can not use instance members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417638"/>
            <a:ext cx="4943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35"/>
            <a:ext cx="8229600" cy="1143000"/>
          </a:xfrm>
        </p:spPr>
        <p:txBody>
          <a:bodyPr/>
          <a:lstStyle/>
          <a:p>
            <a:r>
              <a:rPr lang="en-US" dirty="0" smtClean="0"/>
              <a:t>Statics &amp; Object Instances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dirty="0"/>
              <a:t>Instances can use static members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454831"/>
            <a:ext cx="4040188" cy="328501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6" y="1537261"/>
            <a:ext cx="4041775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static members cannot be used from instantiated </a:t>
            </a:r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6" y="2454831"/>
            <a:ext cx="4038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we make static?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Application settings</a:t>
            </a:r>
          </a:p>
          <a:p>
            <a:pPr lvl="1"/>
            <a:r>
              <a:rPr lang="en-US" dirty="0" smtClean="0"/>
              <a:t>paths to directories and files</a:t>
            </a:r>
          </a:p>
          <a:p>
            <a:pPr lvl="1"/>
            <a:r>
              <a:rPr lang="en-US" dirty="0" smtClean="0"/>
              <a:t>database information</a:t>
            </a:r>
          </a:p>
          <a:p>
            <a:pPr lvl="1"/>
            <a:r>
              <a:rPr lang="en-US" dirty="0" smtClean="0"/>
              <a:t>server information</a:t>
            </a:r>
          </a:p>
          <a:p>
            <a:pPr lvl="1"/>
            <a:r>
              <a:rPr lang="en-US" dirty="0" smtClean="0"/>
              <a:t>log settings</a:t>
            </a:r>
          </a:p>
          <a:p>
            <a:r>
              <a:rPr lang="en-US" dirty="0" smtClean="0"/>
              <a:t>General calculations</a:t>
            </a:r>
          </a:p>
          <a:p>
            <a:pPr lvl="1"/>
            <a:r>
              <a:rPr lang="en-US" dirty="0" smtClean="0"/>
              <a:t>the Math class in C# has statics like Pi, Powers, Square Roots, Trigonometry Functions,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General purpose data</a:t>
            </a:r>
          </a:p>
          <a:p>
            <a:pPr lvl="1"/>
            <a:r>
              <a:rPr lang="en-US" dirty="0" smtClean="0"/>
              <a:t>any object that there should only ever be one of (aka the Singleton)</a:t>
            </a:r>
          </a:p>
          <a:p>
            <a:r>
              <a:rPr lang="en-US" dirty="0" smtClean="0"/>
              <a:t>Methods that do general tasks like formatting</a:t>
            </a:r>
          </a:p>
        </p:txBody>
      </p:sp>
    </p:spTree>
    <p:extLst>
      <p:ext uri="{BB962C8B-B14F-4D97-AF65-F5344CB8AC3E}">
        <p14:creationId xmlns:p14="http://schemas.microsoft.com/office/powerpoint/2010/main" val="17404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pros and cons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Statics are great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They are often very slightly more efficient</a:t>
            </a:r>
          </a:p>
          <a:p>
            <a:r>
              <a:rPr lang="en-US" dirty="0" smtClean="0"/>
              <a:t>Using them is less code to write than instantiating objects</a:t>
            </a:r>
          </a:p>
          <a:p>
            <a:r>
              <a:rPr lang="en-US" dirty="0" smtClean="0"/>
              <a:t>Moving general purpose methods to their own classes can keep the code cleaner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Statics are bad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classes become dumping grounds for unrelated items</a:t>
            </a:r>
          </a:p>
          <a:p>
            <a:r>
              <a:rPr lang="en-US" dirty="0" smtClean="0"/>
              <a:t>When we need to extend our code (static classes can not be inherited)</a:t>
            </a:r>
          </a:p>
          <a:p>
            <a:r>
              <a:rPr lang="en-US" dirty="0" smtClean="0"/>
              <a:t>When they reach into instances of objects (perhaps it belongs in the instance)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SC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1876D0AC-7D0E-4ADA-846E-0C69E8EFA846}" vid="{802823B1-7929-45F0-8EB2-91BFF7EC6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SWC_Slide_Template_Public</Template>
  <TotalTime>1342</TotalTime>
  <Words>432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SCG_Template</vt:lpstr>
      <vt:lpstr>Static vs Non-Static</vt:lpstr>
      <vt:lpstr>The title is deceptive…</vt:lpstr>
      <vt:lpstr>What does static mean?</vt:lpstr>
      <vt:lpstr>Why should I make something static?</vt:lpstr>
      <vt:lpstr>Statics belong to the class</vt:lpstr>
      <vt:lpstr>Statics can not use instance members</vt:lpstr>
      <vt:lpstr>Statics &amp; Object Instances</vt:lpstr>
      <vt:lpstr>So what do we make static? </vt:lpstr>
      <vt:lpstr>Static pros and 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C#?</dc:title>
  <dc:creator>Eric Wise</dc:creator>
  <cp:lastModifiedBy>Eric Wise</cp:lastModifiedBy>
  <cp:revision>65</cp:revision>
  <dcterms:created xsi:type="dcterms:W3CDTF">2013-11-16T23:04:07Z</dcterms:created>
  <dcterms:modified xsi:type="dcterms:W3CDTF">2013-12-22T00:41:44Z</dcterms:modified>
</cp:coreProperties>
</file>