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C26F-7B4A-4D95-B5FD-A1CB87703585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150A-DBAA-4844-B39E-699E0F5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8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C26F-7B4A-4D95-B5FD-A1CB87703585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150A-DBAA-4844-B39E-699E0F5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5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C26F-7B4A-4D95-B5FD-A1CB87703585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150A-DBAA-4844-B39E-699E0F5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5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C26F-7B4A-4D95-B5FD-A1CB87703585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150A-DBAA-4844-B39E-699E0F5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3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C26F-7B4A-4D95-B5FD-A1CB87703585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150A-DBAA-4844-B39E-699E0F5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4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C26F-7B4A-4D95-B5FD-A1CB87703585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150A-DBAA-4844-B39E-699E0F5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8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C26F-7B4A-4D95-B5FD-A1CB87703585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150A-DBAA-4844-B39E-699E0F5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6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C26F-7B4A-4D95-B5FD-A1CB87703585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150A-DBAA-4844-B39E-699E0F5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4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C26F-7B4A-4D95-B5FD-A1CB87703585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150A-DBAA-4844-B39E-699E0F5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C26F-7B4A-4D95-B5FD-A1CB87703585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150A-DBAA-4844-B39E-699E0F5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2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C26F-7B4A-4D95-B5FD-A1CB87703585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150A-DBAA-4844-B39E-699E0F5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BC26F-7B4A-4D95-B5FD-A1CB87703585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E150A-DBAA-4844-B39E-699E0F5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7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585787"/>
            <a:ext cx="9153525" cy="5686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5091" y="901903"/>
            <a:ext cx="149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 Table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5248" y="216455"/>
            <a:ext cx="209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5703" y="2449325"/>
            <a:ext cx="209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24522" y="1744650"/>
            <a:ext cx="209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725" y="837565"/>
            <a:ext cx="543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70057" y="3083774"/>
            <a:ext cx="543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97707" y="2420266"/>
            <a:ext cx="543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505" y="1671873"/>
            <a:ext cx="1083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PK</a:t>
            </a:r>
          </a:p>
          <a:p>
            <a:r>
              <a:rPr lang="en-US" sz="1400" dirty="0">
                <a:solidFill>
                  <a:srgbClr val="FF0000"/>
                </a:solidFill>
              </a:rPr>
              <a:t>(composite)</a:t>
            </a:r>
          </a:p>
        </p:txBody>
      </p:sp>
      <p:sp>
        <p:nvSpPr>
          <p:cNvPr id="13" name="Left Brace 12"/>
          <p:cNvSpPr/>
          <p:nvPr/>
        </p:nvSpPr>
        <p:spPr>
          <a:xfrm>
            <a:off x="1377191" y="1577130"/>
            <a:ext cx="187765" cy="536852"/>
          </a:xfrm>
          <a:prstGeom prst="lef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57321" y="991453"/>
            <a:ext cx="543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38430" y="3477943"/>
            <a:ext cx="543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8538" y="5699075"/>
            <a:ext cx="543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52441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 Chen</dc:creator>
  <cp:lastModifiedBy>Meng Chen</cp:lastModifiedBy>
  <cp:revision>1</cp:revision>
  <dcterms:created xsi:type="dcterms:W3CDTF">2016-09-22T22:12:56Z</dcterms:created>
  <dcterms:modified xsi:type="dcterms:W3CDTF">2016-09-22T22:16:12Z</dcterms:modified>
</cp:coreProperties>
</file>