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dce829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dce829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e98d97fb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e98d97fb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dce829d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dce829d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ee78885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ee78885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ce829d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dce829d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g--2OfLskx2t7TuJ7PRQMCh2CKwPozFg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Змейка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Pygame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662550"/>
            <a:ext cx="4045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-52825" y="1434750"/>
            <a:ext cx="46713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Мой проект заключается в создании игры “</a:t>
            </a: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Змейка”.Она появилась в 70-х годах. Пользователь управляет существом имитирующим змею и поедает яблоки.Главная цель: собрать как можно больше яблок</a:t>
            </a:r>
            <a:r>
              <a:rPr lang="ru" sz="26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endParaRPr sz="26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571924"/>
            <a:ext cx="3715449" cy="38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 проекта;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Целью моего проекта является создание игры на Python.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Мой проект включает следующие задачи: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Научится создавать игры на Python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Изучить библиотеку Pygame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Научиться работать со Спрайтами(Sprite)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82775" y="1053725"/>
            <a:ext cx="4406400" cy="25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разработал змейку на Python используя Pygame. Получилась интересная игра с тремя уровнями и удобным интерфейсом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-1884000" y="240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решения</a:t>
            </a:r>
            <a:endParaRPr/>
          </a:p>
        </p:txBody>
      </p:sp>
      <p:pic>
        <p:nvPicPr>
          <p:cNvPr id="79" name="Google Shape;79;p16" title="Змейка 2024-02-29 01-13-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00" y="965500"/>
            <a:ext cx="2959950" cy="29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01575" y="4152225"/>
            <a:ext cx="37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Это видео. Нажмите на него для запуска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моей змейке результат после каждой игры сохраняется в файл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желании таблицу результатов можно просмотреть нажатием на кнопку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7207" l="0" r="0" t="24655"/>
          <a:stretch/>
        </p:blipFill>
        <p:spPr>
          <a:xfrm>
            <a:off x="698263" y="3504475"/>
            <a:ext cx="3112125" cy="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436" r="446" t="0"/>
          <a:stretch/>
        </p:blipFill>
        <p:spPr>
          <a:xfrm>
            <a:off x="589338" y="173400"/>
            <a:ext cx="3329963" cy="2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перспективы.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>
                <a:solidFill>
                  <a:srgbClr val="434343"/>
                </a:solidFill>
                <a:highlight>
                  <a:schemeClr val="lt1"/>
                </a:highlight>
              </a:rPr>
              <a:t>В итоге данный проект помог мне научится работать с библиотекой Pygame и другими. Я смог разработать небольшую игру на Python. В будущем планирую добавить интересные уровни и опубликовать игру на игровой площадке.</a:t>
            </a:r>
            <a:endParaRPr sz="2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